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4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0" y="968220"/>
            <a:ext cx="48910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Mobile Game: Initial Concepts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133600"/>
            <a:ext cx="7924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Overview: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Action/</a:t>
            </a:r>
            <a:r>
              <a:rPr lang="en-US" sz="2600" dirty="0" err="1" smtClean="0"/>
              <a:t>Sci</a:t>
            </a:r>
            <a:r>
              <a:rPr lang="en-US" sz="2600" dirty="0" smtClean="0"/>
              <a:t> Fi </a:t>
            </a:r>
            <a:r>
              <a:rPr lang="en-US" sz="2600" dirty="0" err="1" smtClean="0"/>
              <a:t>sidescroller</a:t>
            </a:r>
            <a:endParaRPr lang="en-US" sz="2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“Matrix” style virtual world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Character/Item Personalization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RPG Elements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Multiple arenas of combat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Single and Multiplayer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Monetization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732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7560" y="414222"/>
            <a:ext cx="21514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Game World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441960" y="1094601"/>
            <a:ext cx="8001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Player’s character is a player in VR tournament-based game, through which people can become rich famous </a:t>
            </a:r>
            <a:r>
              <a:rPr lang="en-US" sz="2200" dirty="0" err="1" smtClean="0"/>
              <a:t>badasses</a:t>
            </a: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/>
              <a:t>Enemies</a:t>
            </a:r>
            <a:r>
              <a:rPr lang="en-US" sz="2200" dirty="0" smtClean="0"/>
              <a:t>: Other players (real </a:t>
            </a:r>
            <a:r>
              <a:rPr lang="en-US" sz="2200" dirty="0" err="1" smtClean="0"/>
              <a:t>ppl</a:t>
            </a:r>
            <a:r>
              <a:rPr lang="en-US" sz="2200" dirty="0" smtClean="0"/>
              <a:t>) or virtual bots -&gt; avoids gore</a:t>
            </a: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/>
              <a:t>Main Menu</a:t>
            </a:r>
            <a:r>
              <a:rPr lang="en-US" sz="2200" dirty="0" smtClean="0"/>
              <a:t>: Player’s </a:t>
            </a:r>
            <a:r>
              <a:rPr lang="en-US" sz="2200" dirty="0" smtClean="0"/>
              <a:t>Apartment (can be upgraded w/ game cash)</a:t>
            </a:r>
            <a:endParaRPr lang="en-US" sz="2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Different </a:t>
            </a:r>
            <a:r>
              <a:rPr lang="en-US" sz="2200" dirty="0" smtClean="0"/>
              <a:t>areas = different menu options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77" y="2971800"/>
            <a:ext cx="6639787" cy="336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5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2320" y="414222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Game </a:t>
            </a:r>
            <a:r>
              <a:rPr lang="en-US" sz="3000" dirty="0" smtClean="0"/>
              <a:t>Modes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968220"/>
            <a:ext cx="8001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Missions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Short (3-5 min) levels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Start and end goal – goals vary based on mission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Unlock </a:t>
            </a:r>
            <a:r>
              <a:rPr lang="en-US" sz="2200" b="1" dirty="0" smtClean="0"/>
              <a:t>new areas </a:t>
            </a:r>
            <a:r>
              <a:rPr lang="en-US" sz="2200" dirty="0" smtClean="0"/>
              <a:t>with progress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Players can </a:t>
            </a:r>
            <a:r>
              <a:rPr lang="en-US" sz="2200" b="1" dirty="0" smtClean="0"/>
              <a:t>summon other players </a:t>
            </a:r>
            <a:r>
              <a:rPr lang="en-US" sz="2200" dirty="0" smtClean="0"/>
              <a:t>for help (summon items are consumables and can be purchased)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Survival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 smtClean="0"/>
              <a:t>Single</a:t>
            </a:r>
            <a:r>
              <a:rPr lang="en-US" sz="2200" dirty="0" smtClean="0"/>
              <a:t> or </a:t>
            </a:r>
            <a:r>
              <a:rPr lang="en-US" sz="2200" b="1" dirty="0" smtClean="0"/>
              <a:t>Multi</a:t>
            </a:r>
            <a:r>
              <a:rPr lang="en-US" sz="2200" dirty="0" smtClean="0"/>
              <a:t>, player’s pick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 smtClean="0"/>
              <a:t>Time</a:t>
            </a:r>
            <a:r>
              <a:rPr lang="en-US" sz="2200" dirty="0" smtClean="0"/>
              <a:t> = as long as players survive (can be paused for breaks)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Continuous waves of enemies with increasing difficulty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“Boss” characters end a wave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Players get random item drops from achievements, like finishing under a certain time or without getting damage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Battle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Player vs. Player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Get lots of XP from wins, can test your character in “real” fight</a:t>
            </a:r>
          </a:p>
        </p:txBody>
      </p:sp>
    </p:spTree>
    <p:extLst>
      <p:ext uri="{BB962C8B-B14F-4D97-AF65-F5344CB8AC3E}">
        <p14:creationId xmlns:p14="http://schemas.microsoft.com/office/powerpoint/2010/main" val="227013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5200" y="414222"/>
            <a:ext cx="17516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Gameplay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968220"/>
            <a:ext cx="79248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RPG Elements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Talent tree with </a:t>
            </a:r>
            <a:r>
              <a:rPr lang="en-US" sz="2200" b="1" dirty="0" smtClean="0"/>
              <a:t>branching powers</a:t>
            </a:r>
            <a:endParaRPr lang="en-US" sz="2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 smtClean="0"/>
              <a:t>Customization </a:t>
            </a:r>
            <a:r>
              <a:rPr lang="en-US" sz="2200" dirty="0" smtClean="0"/>
              <a:t>– gender, face, armor colors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 smtClean="0"/>
              <a:t>3 Weapon Pick </a:t>
            </a:r>
            <a:r>
              <a:rPr lang="en-US" sz="2200" dirty="0" smtClean="0"/>
              <a:t>– player begins journey by choosing first gun; others can be bought later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Powers used on a </a:t>
            </a:r>
            <a:r>
              <a:rPr lang="en-US" sz="2200" b="1" dirty="0" smtClean="0"/>
              <a:t>timer</a:t>
            </a:r>
            <a:r>
              <a:rPr lang="en-US" sz="2200" dirty="0" smtClean="0"/>
              <a:t>, guns have </a:t>
            </a:r>
            <a:r>
              <a:rPr lang="en-US" sz="2200" b="1" dirty="0" smtClean="0"/>
              <a:t>unlimited ammo </a:t>
            </a:r>
            <a:r>
              <a:rPr lang="en-US" sz="2200" dirty="0" smtClean="0"/>
              <a:t>but may need to reload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Fast paced action with some mechanical assistance (aiming)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Challenge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Should work as a cycle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Starts difficult-&gt; player gets experience/skill-&gt; player progresses to next stage, feels like a boss-&gt; game gets difficult again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Cycle can be “sped up” using store purchases, but can’t be broken – game will inevitably become difficult again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 smtClean="0"/>
              <a:t>Greater Challenge = Greater Player Investment</a:t>
            </a:r>
          </a:p>
        </p:txBody>
      </p:sp>
    </p:spTree>
    <p:extLst>
      <p:ext uri="{BB962C8B-B14F-4D97-AF65-F5344CB8AC3E}">
        <p14:creationId xmlns:p14="http://schemas.microsoft.com/office/powerpoint/2010/main" val="269806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5200" y="414222"/>
            <a:ext cx="23848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User Interface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143000"/>
            <a:ext cx="82296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Need to account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Weapons &amp; Powers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Health/Shields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Points/XP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Movement &amp; Combat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Info Presented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 smtClean="0"/>
              <a:t>Enemy health</a:t>
            </a:r>
            <a:r>
              <a:rPr lang="en-US" sz="2200" dirty="0" smtClean="0"/>
              <a:t>: over heads/small when passive, bottom of screen/large when targeted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Action Buttons: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2 ranged weapons, 1 melee (</a:t>
            </a:r>
            <a:r>
              <a:rPr lang="en-US" sz="2200" i="1" dirty="0" smtClean="0"/>
              <a:t>switch in top right</a:t>
            </a:r>
            <a:r>
              <a:rPr lang="en-US" sz="22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Fire/Use Power (</a:t>
            </a:r>
            <a:r>
              <a:rPr lang="en-US" sz="2200" i="1" dirty="0" smtClean="0"/>
              <a:t>bottom right</a:t>
            </a:r>
            <a:r>
              <a:rPr lang="en-US" sz="22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Move left/right (</a:t>
            </a:r>
            <a:r>
              <a:rPr lang="en-US" sz="2200" i="1" dirty="0" smtClean="0"/>
              <a:t>slider, bottom left</a:t>
            </a:r>
            <a:r>
              <a:rPr lang="en-US" sz="22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Jump (</a:t>
            </a:r>
            <a:r>
              <a:rPr lang="en-US" sz="2200" i="1" dirty="0" smtClean="0"/>
              <a:t>swipe up on screen, or next to move slider</a:t>
            </a:r>
            <a:r>
              <a:rPr lang="en-US" sz="2200" dirty="0" smtClean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9447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3800" y="414222"/>
            <a:ext cx="11160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Name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143000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VRGE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“VR” = Virtual Reality; game takes place in simulated game world, so it makes sense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“Verge” sounds sci-fi and weird, matches tone of game</a:t>
            </a:r>
          </a:p>
          <a:p>
            <a:pPr lvl="1"/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That’s my only idea. I’m bad at naming. Let’s brainstorm!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537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72" y="5334000"/>
            <a:ext cx="3805200" cy="1902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52800" y="401724"/>
            <a:ext cx="22725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Monetization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904696"/>
            <a:ext cx="62831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Game Currency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 smtClean="0"/>
              <a:t>Data </a:t>
            </a:r>
            <a:r>
              <a:rPr lang="en-US" sz="2200" dirty="0" smtClean="0"/>
              <a:t>= normal currency; buys standard consumables, some weapons and armor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Also counts as </a:t>
            </a:r>
            <a:r>
              <a:rPr lang="en-US" sz="2200" b="1" dirty="0" smtClean="0"/>
              <a:t>player experience</a:t>
            </a:r>
            <a:r>
              <a:rPr lang="en-US" sz="2200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 smtClean="0"/>
              <a:t>Cores</a:t>
            </a:r>
            <a:r>
              <a:rPr lang="en-US" sz="2200" dirty="0" smtClean="0"/>
              <a:t> = special currency; buys extra awesome weapons and armor, special consumables (ex: player summon item)</a:t>
            </a:r>
            <a:endParaRPr lang="en-US" sz="2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Optional Ads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Can be watched before matches, to boost XP gained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Game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New weapons, armor</a:t>
            </a:r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598118"/>
            <a:ext cx="4038600" cy="22598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5211">
            <a:off x="6895804" y="490158"/>
            <a:ext cx="2550832" cy="289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491</Words>
  <Application>Microsoft Office PowerPoint</Application>
  <PresentationFormat>On-screen Show (4:3)</PresentationFormat>
  <Paragraphs>70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Korkos</dc:creator>
  <cp:lastModifiedBy>Chris Korkos</cp:lastModifiedBy>
  <cp:revision>24</cp:revision>
  <dcterms:created xsi:type="dcterms:W3CDTF">2006-08-16T00:00:00Z</dcterms:created>
  <dcterms:modified xsi:type="dcterms:W3CDTF">2016-11-19T01:13:53Z</dcterms:modified>
</cp:coreProperties>
</file>