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2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3A3B-39D5-486B-AF12-F4FBE4F97F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8BF9-1EB0-470D-ACEA-1A1BA159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813832"/>
            <a:ext cx="8991600" cy="496796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 system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&amp; Recognition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“Go to one concert in each college.”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Friendly competition between students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28600"/>
            <a:ext cx="79724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6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Korkos</dc:creator>
  <cp:lastModifiedBy>Chris Korkos</cp:lastModifiedBy>
  <cp:revision>5</cp:revision>
  <dcterms:created xsi:type="dcterms:W3CDTF">2015-05-11T18:56:05Z</dcterms:created>
  <dcterms:modified xsi:type="dcterms:W3CDTF">2015-05-11T21:13:24Z</dcterms:modified>
</cp:coreProperties>
</file>