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8" d="100"/>
          <a:sy n="128" d="100"/>
        </p:scale>
        <p:origin x="-1098" y="-84"/>
      </p:cViewPr>
      <p:guideLst>
        <p:guide orient="horz" pos="238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419DF-7412-4CCA-928D-DA31D7042007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8FD37-36B3-4054-80EF-71970B5A0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FD37-36B3-4054-80EF-71970B5A0AB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1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DAC3-710B-4F34-8871-AA28944E1EB4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481B-234B-447D-A642-798504FB7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7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DAC3-710B-4F34-8871-AA28944E1EB4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481B-234B-447D-A642-798504FB7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80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DAC3-710B-4F34-8871-AA28944E1EB4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481B-234B-447D-A642-798504FB7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0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DAC3-710B-4F34-8871-AA28944E1EB4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481B-234B-447D-A642-798504FB7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02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DAC3-710B-4F34-8871-AA28944E1EB4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481B-234B-447D-A642-798504FB7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28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DAC3-710B-4F34-8871-AA28944E1EB4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481B-234B-447D-A642-798504FB7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1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DAC3-710B-4F34-8871-AA28944E1EB4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481B-234B-447D-A642-798504FB7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3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DAC3-710B-4F34-8871-AA28944E1EB4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481B-234B-447D-A642-798504FB7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90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DAC3-710B-4F34-8871-AA28944E1EB4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481B-234B-447D-A642-798504FB7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17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DAC3-710B-4F34-8871-AA28944E1EB4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481B-234B-447D-A642-798504FB7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69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DAC3-710B-4F34-8871-AA28944E1EB4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481B-234B-447D-A642-798504FB7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2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BDAC3-710B-4F34-8871-AA28944E1EB4}" type="datetimeFigureOut">
              <a:rPr lang="de-DE" smtClean="0"/>
              <a:t>22.11.2012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481B-234B-447D-A642-798504FB7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74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hteck 384"/>
          <p:cNvSpPr/>
          <p:nvPr/>
        </p:nvSpPr>
        <p:spPr>
          <a:xfrm>
            <a:off x="4876800" y="3433272"/>
            <a:ext cx="4149742" cy="59190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/>
          <p:cNvSpPr/>
          <p:nvPr/>
        </p:nvSpPr>
        <p:spPr>
          <a:xfrm>
            <a:off x="4876799" y="4593503"/>
            <a:ext cx="4146871" cy="59190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9" name="Rechteck 388"/>
          <p:cNvSpPr/>
          <p:nvPr/>
        </p:nvSpPr>
        <p:spPr>
          <a:xfrm>
            <a:off x="4876799" y="5777315"/>
            <a:ext cx="4148057" cy="59190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/>
          <p:cNvSpPr/>
          <p:nvPr/>
        </p:nvSpPr>
        <p:spPr>
          <a:xfrm>
            <a:off x="4876800" y="4009336"/>
            <a:ext cx="4267200" cy="5919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8" name="Rechteck 387"/>
          <p:cNvSpPr/>
          <p:nvPr/>
        </p:nvSpPr>
        <p:spPr>
          <a:xfrm>
            <a:off x="4876800" y="5185409"/>
            <a:ext cx="4267199" cy="5919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0" name="Rechteck 389"/>
          <p:cNvSpPr/>
          <p:nvPr/>
        </p:nvSpPr>
        <p:spPr>
          <a:xfrm>
            <a:off x="4876798" y="6369758"/>
            <a:ext cx="4270291" cy="370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Textfeld 238"/>
          <p:cNvSpPr txBox="1"/>
          <p:nvPr/>
        </p:nvSpPr>
        <p:spPr>
          <a:xfrm>
            <a:off x="3131841" y="-67454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de-DE" sz="2200" dirty="0" err="1" smtClean="0">
                <a:latin typeface="Times New Roman" pitchFamily="18" charset="0"/>
                <a:cs typeface="Times New Roman" pitchFamily="18" charset="0"/>
              </a:rPr>
              <a:t>icecite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de-DE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0" y="342527"/>
            <a:ext cx="9144000" cy="21539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/>
          <p:cNvSpPr/>
          <p:nvPr/>
        </p:nvSpPr>
        <p:spPr>
          <a:xfrm>
            <a:off x="4876800" y="2848782"/>
            <a:ext cx="4267200" cy="5919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/>
          <p:cNvSpPr/>
          <p:nvPr/>
        </p:nvSpPr>
        <p:spPr>
          <a:xfrm>
            <a:off x="4876801" y="2734239"/>
            <a:ext cx="4267200" cy="411007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hteck 243"/>
          <p:cNvSpPr/>
          <p:nvPr/>
        </p:nvSpPr>
        <p:spPr>
          <a:xfrm>
            <a:off x="4876800" y="2630588"/>
            <a:ext cx="4267200" cy="218194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Textfeld 328"/>
          <p:cNvSpPr txBox="1"/>
          <p:nvPr/>
        </p:nvSpPr>
        <p:spPr>
          <a:xfrm>
            <a:off x="7672256" y="41862"/>
            <a:ext cx="149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Logged</a:t>
            </a:r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de-DE" sz="1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as</a:t>
            </a:r>
            <a:r>
              <a:rPr lang="de-DE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user1</a:t>
            </a:r>
            <a:endParaRPr lang="de-DE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35496" y="41862"/>
            <a:ext cx="815456" cy="29932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Library</a:t>
            </a:r>
            <a:endParaRPr lang="de-DE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1" name="Textfeld 330"/>
          <p:cNvSpPr txBox="1"/>
          <p:nvPr/>
        </p:nvSpPr>
        <p:spPr>
          <a:xfrm>
            <a:off x="4967558" y="2626376"/>
            <a:ext cx="612554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de-DE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de-DE" sz="9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2" name="Textfeld 331"/>
          <p:cNvSpPr txBox="1"/>
          <p:nvPr/>
        </p:nvSpPr>
        <p:spPr>
          <a:xfrm>
            <a:off x="6660232" y="2626376"/>
            <a:ext cx="982896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de-DE" sz="9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Author</a:t>
            </a:r>
            <a:r>
              <a:rPr lang="de-DE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(s)</a:t>
            </a:r>
            <a:endParaRPr lang="de-DE" sz="9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3" name="Textfeld 332"/>
          <p:cNvSpPr txBox="1"/>
          <p:nvPr/>
        </p:nvSpPr>
        <p:spPr>
          <a:xfrm>
            <a:off x="7812360" y="2630588"/>
            <a:ext cx="792088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de-DE" sz="9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Venue</a:t>
            </a:r>
            <a:endParaRPr lang="de-DE" sz="9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4" name="Textfeld 333"/>
          <p:cNvSpPr txBox="1"/>
          <p:nvPr/>
        </p:nvSpPr>
        <p:spPr>
          <a:xfrm>
            <a:off x="8460432" y="2626376"/>
            <a:ext cx="543529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de-DE" sz="9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Year</a:t>
            </a:r>
            <a:endParaRPr lang="de-DE" sz="9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827584" y="41797"/>
            <a:ext cx="936104" cy="299326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Document</a:t>
            </a:r>
            <a:endParaRPr lang="de-DE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8928773" y="2874012"/>
            <a:ext cx="216024" cy="3866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3" name="Gruppieren 372"/>
          <p:cNvGrpSpPr/>
          <p:nvPr/>
        </p:nvGrpSpPr>
        <p:grpSpPr>
          <a:xfrm>
            <a:off x="8928773" y="6618584"/>
            <a:ext cx="216024" cy="237626"/>
            <a:chOff x="8892480" y="6597352"/>
            <a:chExt cx="216024" cy="216024"/>
          </a:xfrm>
        </p:grpSpPr>
        <p:sp>
          <p:nvSpPr>
            <p:cNvPr id="367" name="Rechteck 366"/>
            <p:cNvSpPr/>
            <p:nvPr/>
          </p:nvSpPr>
          <p:spPr>
            <a:xfrm>
              <a:off x="8892480" y="6597352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9" name="Gleichschenkliges Dreieck 368"/>
            <p:cNvSpPr/>
            <p:nvPr/>
          </p:nvSpPr>
          <p:spPr>
            <a:xfrm rot="10800000">
              <a:off x="8946812" y="6669364"/>
              <a:ext cx="108000" cy="72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4" name="Gruppieren 373"/>
          <p:cNvGrpSpPr/>
          <p:nvPr/>
        </p:nvGrpSpPr>
        <p:grpSpPr>
          <a:xfrm>
            <a:off x="8928773" y="2846636"/>
            <a:ext cx="216024" cy="232597"/>
            <a:chOff x="8892480" y="1124744"/>
            <a:chExt cx="216024" cy="211452"/>
          </a:xfrm>
        </p:grpSpPr>
        <p:sp>
          <p:nvSpPr>
            <p:cNvPr id="368" name="Rechteck 367"/>
            <p:cNvSpPr/>
            <p:nvPr/>
          </p:nvSpPr>
          <p:spPr>
            <a:xfrm rot="10800000">
              <a:off x="8892480" y="1124744"/>
              <a:ext cx="216024" cy="21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Gleichschenkliges Dreieck 369"/>
            <p:cNvSpPr/>
            <p:nvPr/>
          </p:nvSpPr>
          <p:spPr>
            <a:xfrm>
              <a:off x="8946812" y="1194470"/>
              <a:ext cx="108000" cy="720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6" name="Gruppieren 375"/>
          <p:cNvGrpSpPr/>
          <p:nvPr/>
        </p:nvGrpSpPr>
        <p:grpSpPr>
          <a:xfrm>
            <a:off x="8954952" y="3115179"/>
            <a:ext cx="164306" cy="1346550"/>
            <a:chOff x="8918659" y="1355210"/>
            <a:chExt cx="164306" cy="1224136"/>
          </a:xfrm>
        </p:grpSpPr>
        <p:sp>
          <p:nvSpPr>
            <p:cNvPr id="371" name="Abgerundetes Rechteck 370"/>
            <p:cNvSpPr/>
            <p:nvPr/>
          </p:nvSpPr>
          <p:spPr>
            <a:xfrm>
              <a:off x="8918659" y="1355210"/>
              <a:ext cx="164306" cy="1224136"/>
            </a:xfrm>
            <a:prstGeom prst="roundRect">
              <a:avLst/>
            </a:prstGeom>
            <a:pattFill prst="ltDn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Rechteck 371"/>
            <p:cNvSpPr/>
            <p:nvPr/>
          </p:nvSpPr>
          <p:spPr>
            <a:xfrm>
              <a:off x="8977952" y="1944418"/>
              <a:ext cx="45719" cy="45719"/>
            </a:xfrm>
            <a:prstGeom prst="rect">
              <a:avLst/>
            </a:prstGeom>
            <a:pattFill prst="dkHorz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7" name="Ellipse 376"/>
          <p:cNvSpPr/>
          <p:nvPr/>
        </p:nvSpPr>
        <p:spPr>
          <a:xfrm>
            <a:off x="5165379" y="3081740"/>
            <a:ext cx="72000" cy="72000"/>
          </a:xfrm>
          <a:prstGeom prst="ellipse">
            <a:avLst/>
          </a:prstGeom>
          <a:solidFill>
            <a:srgbClr val="92D050"/>
          </a:solidFill>
          <a:ln w="63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8" name="Gruppieren 377"/>
          <p:cNvGrpSpPr/>
          <p:nvPr/>
        </p:nvGrpSpPr>
        <p:grpSpPr>
          <a:xfrm>
            <a:off x="4630775" y="3045119"/>
            <a:ext cx="108000" cy="108000"/>
            <a:chOff x="107504" y="1340768"/>
            <a:chExt cx="216024" cy="216024"/>
          </a:xfrm>
        </p:grpSpPr>
        <p:sp>
          <p:nvSpPr>
            <p:cNvPr id="379" name="Rechteck 378"/>
            <p:cNvSpPr/>
            <p:nvPr/>
          </p:nvSpPr>
          <p:spPr>
            <a:xfrm>
              <a:off x="107504" y="1340768"/>
              <a:ext cx="216024" cy="21602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0" name="Rechteck 379"/>
            <p:cNvSpPr/>
            <p:nvPr/>
          </p:nvSpPr>
          <p:spPr>
            <a:xfrm>
              <a:off x="125516" y="1358780"/>
              <a:ext cx="180000" cy="18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  <a:gs pos="65000">
                  <a:schemeClr val="bg1"/>
                </a:gs>
              </a:gsLst>
              <a:lin ang="27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1" name="Textfeld 380"/>
          <p:cNvSpPr txBox="1"/>
          <p:nvPr/>
        </p:nvSpPr>
        <p:spPr>
          <a:xfrm>
            <a:off x="5364088" y="2857208"/>
            <a:ext cx="151216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Accurate</a:t>
            </a:r>
            <a:r>
              <a:rPr lang="de-DE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Information </a:t>
            </a:r>
            <a:r>
              <a:rPr lang="de-DE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Extraction</a:t>
            </a:r>
            <a:r>
              <a:rPr lang="de-DE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r>
              <a:rPr lang="de-DE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Research Papers </a:t>
            </a:r>
            <a:r>
              <a:rPr lang="de-DE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using</a:t>
            </a:r>
            <a:r>
              <a:rPr lang="de-DE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Conditional</a:t>
            </a:r>
            <a:r>
              <a:rPr lang="de-DE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Random Fields</a:t>
            </a:r>
            <a:endParaRPr lang="de-DE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2" name="Textfeld 381"/>
          <p:cNvSpPr txBox="1"/>
          <p:nvPr/>
        </p:nvSpPr>
        <p:spPr>
          <a:xfrm>
            <a:off x="6657415" y="28572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Fuchung</a:t>
            </a:r>
            <a:r>
              <a:rPr lang="de-DE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Peng, </a:t>
            </a:r>
          </a:p>
          <a:p>
            <a:r>
              <a:rPr lang="de-DE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Andrew </a:t>
            </a:r>
            <a:r>
              <a:rPr lang="de-DE" sz="9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McCallum</a:t>
            </a:r>
            <a:endParaRPr lang="de-DE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3" name="Textfeld 382"/>
          <p:cNvSpPr txBox="1"/>
          <p:nvPr/>
        </p:nvSpPr>
        <p:spPr>
          <a:xfrm>
            <a:off x="7809542" y="285720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HLT-NAACL</a:t>
            </a:r>
            <a:endParaRPr lang="de-DE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4" name="Textfeld 383"/>
          <p:cNvSpPr txBox="1"/>
          <p:nvPr/>
        </p:nvSpPr>
        <p:spPr>
          <a:xfrm>
            <a:off x="8438843" y="2857208"/>
            <a:ext cx="51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2004</a:t>
            </a:r>
            <a:endParaRPr lang="de-DE" sz="9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4574871" y="1393699"/>
            <a:ext cx="4454542" cy="59190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7" name="Rechteck 396"/>
          <p:cNvSpPr/>
          <p:nvPr/>
        </p:nvSpPr>
        <p:spPr>
          <a:xfrm>
            <a:off x="4876800" y="809209"/>
            <a:ext cx="4268490" cy="1793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de-DE" sz="1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4876800" y="591015"/>
            <a:ext cx="4270290" cy="201201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9" name="Rechteck 398"/>
          <p:cNvSpPr/>
          <p:nvPr/>
        </p:nvSpPr>
        <p:spPr>
          <a:xfrm>
            <a:off x="4876800" y="591015"/>
            <a:ext cx="4270290" cy="218194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22" name="Tabelle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13694"/>
              </p:ext>
            </p:extLst>
          </p:nvPr>
        </p:nvGraphicFramePr>
        <p:xfrm>
          <a:off x="4895102" y="828795"/>
          <a:ext cx="4209869" cy="1736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68"/>
                <a:gridCol w="3268701"/>
              </a:tblGrid>
              <a:tr h="603864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Title: </a:t>
                      </a:r>
                      <a:endParaRPr lang="de-DE" sz="11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Accurate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Information </a:t>
                      </a:r>
                      <a:r>
                        <a:rPr lang="de-DE" sz="1100" b="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Extraction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de-DE" sz="1100" b="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from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Research Papers </a:t>
                      </a:r>
                      <a:r>
                        <a:rPr lang="de-DE" sz="1100" b="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using</a:t>
                      </a:r>
                      <a:r>
                        <a:rPr lang="de-DE" sz="1100" b="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de-DE" sz="1100" b="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Conditional</a:t>
                      </a:r>
                      <a:r>
                        <a:rPr lang="de-DE" sz="1100" b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Random Fields</a:t>
                      </a:r>
                      <a:endParaRPr lang="de-DE" sz="11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7415"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Author</a:t>
                      </a:r>
                      <a:r>
                        <a:rPr lang="de-DE" sz="11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(s):</a:t>
                      </a:r>
                      <a:r>
                        <a:rPr lang="de-DE" sz="1100" b="1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endParaRPr lang="de-DE" sz="11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Fuchung</a:t>
                      </a:r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Peng, Andrew </a:t>
                      </a:r>
                      <a:r>
                        <a:rPr lang="de-DE" sz="11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McCallum</a:t>
                      </a:r>
                      <a:endParaRPr lang="de-DE" sz="11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7415">
                <a:tc>
                  <a:txBody>
                    <a:bodyPr/>
                    <a:lstStyle/>
                    <a:p>
                      <a:r>
                        <a:rPr lang="de-DE" sz="1100" b="1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Venue</a:t>
                      </a:r>
                      <a:r>
                        <a:rPr lang="de-DE" sz="11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</a:t>
                      </a:r>
                      <a:endParaRPr lang="de-DE" sz="11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HLT-NAACL</a:t>
                      </a:r>
                      <a:endParaRPr lang="de-DE" sz="11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7415">
                <a:tc>
                  <a:txBody>
                    <a:bodyPr/>
                    <a:lstStyle/>
                    <a:p>
                      <a:r>
                        <a:rPr lang="de-DE" sz="1100" b="1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Year: </a:t>
                      </a:r>
                      <a:endParaRPr lang="de-DE" sz="1100" b="1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2004</a:t>
                      </a:r>
                      <a:endParaRPr lang="de-DE" sz="11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3" name="Textfeld 422"/>
          <p:cNvSpPr txBox="1"/>
          <p:nvPr/>
        </p:nvSpPr>
        <p:spPr>
          <a:xfrm>
            <a:off x="5004048" y="591015"/>
            <a:ext cx="1296144" cy="21819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de-DE" sz="11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Metadata</a:t>
            </a:r>
            <a:endParaRPr lang="de-DE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218132"/>
              </p:ext>
            </p:extLst>
          </p:nvPr>
        </p:nvGraphicFramePr>
        <p:xfrm>
          <a:off x="4764" y="594784"/>
          <a:ext cx="4835634" cy="6258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5" imgW="5829233" imgH="7543775" progId="AcroExch.Document.7">
                  <p:embed/>
                </p:oleObj>
              </mc:Choice>
              <mc:Fallback>
                <p:oleObj name="Acrobat Document" r:id="rId5" imgW="5829233" imgH="754377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4" y="594784"/>
                        <a:ext cx="4835634" cy="6258453"/>
                      </a:xfrm>
                      <a:prstGeom prst="rect">
                        <a:avLst/>
                      </a:prstGeom>
                      <a:ln w="635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uppieren 52"/>
          <p:cNvGrpSpPr/>
          <p:nvPr/>
        </p:nvGrpSpPr>
        <p:grpSpPr>
          <a:xfrm>
            <a:off x="4950048" y="3072735"/>
            <a:ext cx="108000" cy="108000"/>
            <a:chOff x="4630775" y="3045119"/>
            <a:chExt cx="108000" cy="108000"/>
          </a:xfrm>
        </p:grpSpPr>
        <p:sp>
          <p:nvSpPr>
            <p:cNvPr id="54" name="Rechteck 53"/>
            <p:cNvSpPr/>
            <p:nvPr/>
          </p:nvSpPr>
          <p:spPr>
            <a:xfrm>
              <a:off x="4630775" y="304511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4639780" y="3054124"/>
              <a:ext cx="89990" cy="8999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  <a:gs pos="65000">
                  <a:schemeClr val="bg1"/>
                </a:gs>
              </a:gsLst>
              <a:lin ang="27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767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Bildschirmpräsentation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</vt:lpstr>
      <vt:lpstr>Adobe Acrobat Document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korzen</dc:creator>
  <cp:lastModifiedBy>korzen</cp:lastModifiedBy>
  <cp:revision>11</cp:revision>
  <dcterms:created xsi:type="dcterms:W3CDTF">2012-11-16T10:54:32Z</dcterms:created>
  <dcterms:modified xsi:type="dcterms:W3CDTF">2012-11-22T14:54:26Z</dcterms:modified>
</cp:coreProperties>
</file>