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0" autoAdjust="0"/>
  </p:normalViewPr>
  <p:slideViewPr>
    <p:cSldViewPr showGuides="1">
      <p:cViewPr>
        <p:scale>
          <a:sx n="292" d="100"/>
          <a:sy n="292" d="100"/>
        </p:scale>
        <p:origin x="7332" y="2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39-053B-400C-A211-6F7F60EAD98E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890F-0C7D-4C1F-83AD-005B4DFB5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00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39-053B-400C-A211-6F7F60EAD98E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890F-0C7D-4C1F-83AD-005B4DFB5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08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39-053B-400C-A211-6F7F60EAD98E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890F-0C7D-4C1F-83AD-005B4DFB5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39-053B-400C-A211-6F7F60EAD98E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890F-0C7D-4C1F-83AD-005B4DFB5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30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39-053B-400C-A211-6F7F60EAD98E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890F-0C7D-4C1F-83AD-005B4DFB5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05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39-053B-400C-A211-6F7F60EAD98E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890F-0C7D-4C1F-83AD-005B4DFB5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75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39-053B-400C-A211-6F7F60EAD98E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890F-0C7D-4C1F-83AD-005B4DFB5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85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39-053B-400C-A211-6F7F60EAD98E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890F-0C7D-4C1F-83AD-005B4DFB5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00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39-053B-400C-A211-6F7F60EAD98E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890F-0C7D-4C1F-83AD-005B4DFB5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0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39-053B-400C-A211-6F7F60EAD98E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890F-0C7D-4C1F-83AD-005B4DFB5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36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3239-053B-400C-A211-6F7F60EAD98E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890F-0C7D-4C1F-83AD-005B4DFB5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97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A3239-053B-400C-A211-6F7F60EAD98E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D890F-0C7D-4C1F-83AD-005B4DFB5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1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uppieren 185"/>
          <p:cNvGrpSpPr/>
          <p:nvPr/>
        </p:nvGrpSpPr>
        <p:grpSpPr>
          <a:xfrm>
            <a:off x="0" y="2135062"/>
            <a:ext cx="8944545" cy="1008114"/>
            <a:chOff x="0" y="1124743"/>
            <a:chExt cx="8944545" cy="1008114"/>
          </a:xfrm>
        </p:grpSpPr>
        <p:sp>
          <p:nvSpPr>
            <p:cNvPr id="187" name="Rechteck 186"/>
            <p:cNvSpPr/>
            <p:nvPr/>
          </p:nvSpPr>
          <p:spPr>
            <a:xfrm>
              <a:off x="0" y="1124745"/>
              <a:ext cx="8944545" cy="10081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8" name="Ellipse 187"/>
            <p:cNvSpPr/>
            <p:nvPr/>
          </p:nvSpPr>
          <p:spPr>
            <a:xfrm>
              <a:off x="433933" y="1575706"/>
              <a:ext cx="108000" cy="108000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9" name="Gruppieren 188"/>
            <p:cNvGrpSpPr/>
            <p:nvPr/>
          </p:nvGrpSpPr>
          <p:grpSpPr>
            <a:xfrm>
              <a:off x="118511" y="1563701"/>
              <a:ext cx="132008" cy="132008"/>
              <a:chOff x="107504" y="1562717"/>
              <a:chExt cx="216024" cy="216024"/>
            </a:xfrm>
          </p:grpSpPr>
          <p:sp>
            <p:nvSpPr>
              <p:cNvPr id="194" name="Rechteck 193"/>
              <p:cNvSpPr/>
              <p:nvPr/>
            </p:nvSpPr>
            <p:spPr>
              <a:xfrm>
                <a:off x="107504" y="1562717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" name="Rechteck 194"/>
              <p:cNvSpPr/>
              <p:nvPr/>
            </p:nvSpPr>
            <p:spPr>
              <a:xfrm>
                <a:off x="125516" y="1582363"/>
                <a:ext cx="179999" cy="17999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  <a:gs pos="65000">
                    <a:schemeClr val="bg1"/>
                  </a:gs>
                </a:gsLst>
                <a:lin ang="27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0" name="Textfeld 189"/>
            <p:cNvSpPr txBox="1"/>
            <p:nvPr/>
          </p:nvSpPr>
          <p:spPr>
            <a:xfrm>
              <a:off x="726990" y="1126555"/>
              <a:ext cx="3484970" cy="10063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Broccoli: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Semantic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Full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-Text Search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at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your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Fingertips</a:t>
              </a:r>
              <a:endParaRPr lang="de-DE" sz="140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91" name="Textfeld 190"/>
            <p:cNvSpPr txBox="1"/>
            <p:nvPr/>
          </p:nvSpPr>
          <p:spPr>
            <a:xfrm>
              <a:off x="4283968" y="1126555"/>
              <a:ext cx="2738684" cy="100630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Hannah Bast, Florian Bäurle, Björn </a:t>
              </a:r>
              <a:r>
                <a:rPr lang="de-DE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Buchhold</a:t>
              </a:r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, Elmar Haussmann</a:t>
              </a:r>
            </a:p>
          </p:txBody>
        </p:sp>
        <p:sp>
          <p:nvSpPr>
            <p:cNvPr id="192" name="Textfeld 191"/>
            <p:cNvSpPr txBox="1"/>
            <p:nvPr/>
          </p:nvSpPr>
          <p:spPr>
            <a:xfrm>
              <a:off x="7161908" y="1126554"/>
              <a:ext cx="1010492" cy="10063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CoRR</a:t>
              </a:r>
              <a:endPara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93" name="Textfeld 192"/>
            <p:cNvSpPr txBox="1"/>
            <p:nvPr/>
          </p:nvSpPr>
          <p:spPr>
            <a:xfrm>
              <a:off x="8388423" y="1124743"/>
              <a:ext cx="506438" cy="100811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2012</a:t>
              </a:r>
            </a:p>
          </p:txBody>
        </p:sp>
      </p:grpSp>
      <p:grpSp>
        <p:nvGrpSpPr>
          <p:cNvPr id="196" name="Gruppieren 195"/>
          <p:cNvGrpSpPr/>
          <p:nvPr/>
        </p:nvGrpSpPr>
        <p:grpSpPr>
          <a:xfrm>
            <a:off x="0" y="3138223"/>
            <a:ext cx="8944545" cy="1008114"/>
            <a:chOff x="0" y="1124743"/>
            <a:chExt cx="8944545" cy="1008114"/>
          </a:xfrm>
        </p:grpSpPr>
        <p:sp>
          <p:nvSpPr>
            <p:cNvPr id="197" name="Rechteck 196"/>
            <p:cNvSpPr/>
            <p:nvPr/>
          </p:nvSpPr>
          <p:spPr>
            <a:xfrm>
              <a:off x="0" y="1124745"/>
              <a:ext cx="8944545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Ellipse 197"/>
            <p:cNvSpPr/>
            <p:nvPr/>
          </p:nvSpPr>
          <p:spPr>
            <a:xfrm>
              <a:off x="433933" y="1575706"/>
              <a:ext cx="108000" cy="108000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99" name="Gruppieren 198"/>
            <p:cNvGrpSpPr/>
            <p:nvPr/>
          </p:nvGrpSpPr>
          <p:grpSpPr>
            <a:xfrm>
              <a:off x="118511" y="1563701"/>
              <a:ext cx="132008" cy="132008"/>
              <a:chOff x="107504" y="1562717"/>
              <a:chExt cx="216024" cy="216024"/>
            </a:xfrm>
          </p:grpSpPr>
          <p:sp>
            <p:nvSpPr>
              <p:cNvPr id="204" name="Rechteck 203"/>
              <p:cNvSpPr/>
              <p:nvPr/>
            </p:nvSpPr>
            <p:spPr>
              <a:xfrm>
                <a:off x="107504" y="1562717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5" name="Rechteck 204"/>
              <p:cNvSpPr/>
              <p:nvPr/>
            </p:nvSpPr>
            <p:spPr>
              <a:xfrm>
                <a:off x="125516" y="1582363"/>
                <a:ext cx="179999" cy="17999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  <a:gs pos="65000">
                    <a:schemeClr val="bg1"/>
                  </a:gs>
                </a:gsLst>
                <a:lin ang="27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0" name="Textfeld 199"/>
            <p:cNvSpPr txBox="1"/>
            <p:nvPr/>
          </p:nvSpPr>
          <p:spPr>
            <a:xfrm>
              <a:off x="726990" y="1126555"/>
              <a:ext cx="3484970" cy="10063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Cruising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wit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a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Battery-Powered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Vehicle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and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Not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Getting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Stranded</a:t>
              </a:r>
              <a:endParaRPr lang="de-DE" sz="140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01" name="Textfeld 200"/>
            <p:cNvSpPr txBox="1"/>
            <p:nvPr/>
          </p:nvSpPr>
          <p:spPr>
            <a:xfrm>
              <a:off x="4283967" y="1126555"/>
              <a:ext cx="2738685" cy="100630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Sabine </a:t>
              </a:r>
              <a:r>
                <a:rPr lang="de-DE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Storandt</a:t>
              </a:r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, Stefan Funke</a:t>
              </a:r>
            </a:p>
          </p:txBody>
        </p:sp>
        <p:sp>
          <p:nvSpPr>
            <p:cNvPr id="202" name="Textfeld 201"/>
            <p:cNvSpPr txBox="1"/>
            <p:nvPr/>
          </p:nvSpPr>
          <p:spPr>
            <a:xfrm>
              <a:off x="7161908" y="1126554"/>
              <a:ext cx="1010492" cy="10063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AAAI</a:t>
              </a:r>
            </a:p>
          </p:txBody>
        </p:sp>
        <p:sp>
          <p:nvSpPr>
            <p:cNvPr id="203" name="Textfeld 202"/>
            <p:cNvSpPr txBox="1"/>
            <p:nvPr/>
          </p:nvSpPr>
          <p:spPr>
            <a:xfrm>
              <a:off x="8388423" y="1124743"/>
              <a:ext cx="506438" cy="100811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2012</a:t>
              </a:r>
              <a:endPara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6" name="Gruppieren 205"/>
          <p:cNvGrpSpPr/>
          <p:nvPr/>
        </p:nvGrpSpPr>
        <p:grpSpPr>
          <a:xfrm>
            <a:off x="0" y="4146337"/>
            <a:ext cx="8944545" cy="1008114"/>
            <a:chOff x="0" y="1124743"/>
            <a:chExt cx="8944545" cy="1008114"/>
          </a:xfrm>
        </p:grpSpPr>
        <p:sp>
          <p:nvSpPr>
            <p:cNvPr id="207" name="Rechteck 206"/>
            <p:cNvSpPr/>
            <p:nvPr/>
          </p:nvSpPr>
          <p:spPr>
            <a:xfrm>
              <a:off x="0" y="1124745"/>
              <a:ext cx="8944545" cy="10081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Ellipse 207"/>
            <p:cNvSpPr/>
            <p:nvPr/>
          </p:nvSpPr>
          <p:spPr>
            <a:xfrm>
              <a:off x="433933" y="1575706"/>
              <a:ext cx="108000" cy="108000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9" name="Gruppieren 208"/>
            <p:cNvGrpSpPr/>
            <p:nvPr/>
          </p:nvGrpSpPr>
          <p:grpSpPr>
            <a:xfrm>
              <a:off x="118511" y="1563701"/>
              <a:ext cx="132008" cy="132008"/>
              <a:chOff x="107504" y="1562717"/>
              <a:chExt cx="216024" cy="216024"/>
            </a:xfrm>
          </p:grpSpPr>
          <p:sp>
            <p:nvSpPr>
              <p:cNvPr id="214" name="Rechteck 213"/>
              <p:cNvSpPr/>
              <p:nvPr/>
            </p:nvSpPr>
            <p:spPr>
              <a:xfrm>
                <a:off x="107504" y="1562717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5" name="Rechteck 214"/>
              <p:cNvSpPr/>
              <p:nvPr/>
            </p:nvSpPr>
            <p:spPr>
              <a:xfrm>
                <a:off x="125516" y="1582363"/>
                <a:ext cx="179999" cy="17999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  <a:gs pos="65000">
                    <a:schemeClr val="bg1"/>
                  </a:gs>
                </a:gsLst>
                <a:lin ang="27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0" name="Textfeld 209"/>
            <p:cNvSpPr txBox="1"/>
            <p:nvPr/>
          </p:nvSpPr>
          <p:spPr>
            <a:xfrm>
              <a:off x="726990" y="1126555"/>
              <a:ext cx="3484970" cy="10063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DocuBrowse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: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faceted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searching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browsing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and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recommendations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in an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enterprise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context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  <a:endParaRPr lang="de-DE" sz="140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11" name="Textfeld 210"/>
            <p:cNvSpPr txBox="1"/>
            <p:nvPr/>
          </p:nvSpPr>
          <p:spPr>
            <a:xfrm>
              <a:off x="4283967" y="1126555"/>
              <a:ext cx="2738686" cy="100630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Andreas </a:t>
              </a:r>
              <a:r>
                <a:rPr lang="de-DE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Girgensohn</a:t>
              </a:r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, Frank M. </a:t>
              </a:r>
              <a:r>
                <a:rPr lang="de-DE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Shipman</a:t>
              </a:r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, Francine Chen, Lynn Wilcox</a:t>
              </a:r>
            </a:p>
          </p:txBody>
        </p:sp>
        <p:sp>
          <p:nvSpPr>
            <p:cNvPr id="212" name="Textfeld 211"/>
            <p:cNvSpPr txBox="1"/>
            <p:nvPr/>
          </p:nvSpPr>
          <p:spPr>
            <a:xfrm>
              <a:off x="7161908" y="1126554"/>
              <a:ext cx="1010492" cy="10063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IUI</a:t>
              </a:r>
            </a:p>
          </p:txBody>
        </p:sp>
        <p:sp>
          <p:nvSpPr>
            <p:cNvPr id="213" name="Textfeld 212"/>
            <p:cNvSpPr txBox="1"/>
            <p:nvPr/>
          </p:nvSpPr>
          <p:spPr>
            <a:xfrm>
              <a:off x="8388423" y="1124743"/>
              <a:ext cx="506438" cy="100811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2010</a:t>
              </a:r>
            </a:p>
          </p:txBody>
        </p:sp>
      </p:grpSp>
      <p:grpSp>
        <p:nvGrpSpPr>
          <p:cNvPr id="216" name="Gruppieren 215"/>
          <p:cNvGrpSpPr/>
          <p:nvPr/>
        </p:nvGrpSpPr>
        <p:grpSpPr>
          <a:xfrm>
            <a:off x="0" y="5149389"/>
            <a:ext cx="8944545" cy="1008114"/>
            <a:chOff x="0" y="1124743"/>
            <a:chExt cx="8944545" cy="1008114"/>
          </a:xfrm>
        </p:grpSpPr>
        <p:sp>
          <p:nvSpPr>
            <p:cNvPr id="217" name="Rechteck 216"/>
            <p:cNvSpPr/>
            <p:nvPr/>
          </p:nvSpPr>
          <p:spPr>
            <a:xfrm>
              <a:off x="0" y="1124745"/>
              <a:ext cx="8944545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8" name="Ellipse 217"/>
            <p:cNvSpPr/>
            <p:nvPr/>
          </p:nvSpPr>
          <p:spPr>
            <a:xfrm>
              <a:off x="433933" y="1575706"/>
              <a:ext cx="108000" cy="108000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9" name="Gruppieren 218"/>
            <p:cNvGrpSpPr/>
            <p:nvPr/>
          </p:nvGrpSpPr>
          <p:grpSpPr>
            <a:xfrm>
              <a:off x="118511" y="1563701"/>
              <a:ext cx="132008" cy="132008"/>
              <a:chOff x="107504" y="1562717"/>
              <a:chExt cx="216024" cy="216024"/>
            </a:xfrm>
          </p:grpSpPr>
          <p:sp>
            <p:nvSpPr>
              <p:cNvPr id="224" name="Rechteck 223"/>
              <p:cNvSpPr/>
              <p:nvPr/>
            </p:nvSpPr>
            <p:spPr>
              <a:xfrm>
                <a:off x="107504" y="1562717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Rechteck 224"/>
              <p:cNvSpPr/>
              <p:nvPr/>
            </p:nvSpPr>
            <p:spPr>
              <a:xfrm>
                <a:off x="125516" y="1582363"/>
                <a:ext cx="179999" cy="17999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  <a:gs pos="65000">
                    <a:schemeClr val="bg1"/>
                  </a:gs>
                </a:gsLst>
                <a:lin ang="27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0" name="Textfeld 219"/>
            <p:cNvSpPr txBox="1"/>
            <p:nvPr/>
          </p:nvSpPr>
          <p:spPr>
            <a:xfrm>
              <a:off x="726990" y="1126555"/>
              <a:ext cx="3484969" cy="10063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Notification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for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shared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annotation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of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digital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documents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</a:p>
          </p:txBody>
        </p:sp>
        <p:sp>
          <p:nvSpPr>
            <p:cNvPr id="221" name="Textfeld 220"/>
            <p:cNvSpPr txBox="1"/>
            <p:nvPr/>
          </p:nvSpPr>
          <p:spPr>
            <a:xfrm>
              <a:off x="4283967" y="1126555"/>
              <a:ext cx="2738686" cy="100630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A. J. </a:t>
              </a:r>
              <a:r>
                <a:rPr lang="de-DE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Bernheim</a:t>
              </a:r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Brush</a:t>
              </a:r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, David </a:t>
              </a:r>
              <a:r>
                <a:rPr lang="de-DE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Bargeron</a:t>
              </a:r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, Jonathan </a:t>
              </a:r>
              <a:r>
                <a:rPr lang="de-DE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Grudin</a:t>
              </a:r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de-DE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Anoop</a:t>
              </a:r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Gupta</a:t>
              </a:r>
            </a:p>
          </p:txBody>
        </p:sp>
        <p:sp>
          <p:nvSpPr>
            <p:cNvPr id="222" name="Textfeld 221"/>
            <p:cNvSpPr txBox="1"/>
            <p:nvPr/>
          </p:nvSpPr>
          <p:spPr>
            <a:xfrm>
              <a:off x="7161908" y="1126554"/>
              <a:ext cx="1010492" cy="10063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CHI</a:t>
              </a:r>
            </a:p>
          </p:txBody>
        </p:sp>
        <p:sp>
          <p:nvSpPr>
            <p:cNvPr id="223" name="Textfeld 222"/>
            <p:cNvSpPr txBox="1"/>
            <p:nvPr/>
          </p:nvSpPr>
          <p:spPr>
            <a:xfrm>
              <a:off x="8388423" y="1124743"/>
              <a:ext cx="506438" cy="100811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2002</a:t>
              </a:r>
            </a:p>
          </p:txBody>
        </p:sp>
      </p:grpSp>
      <p:grpSp>
        <p:nvGrpSpPr>
          <p:cNvPr id="226" name="Gruppieren 225"/>
          <p:cNvGrpSpPr/>
          <p:nvPr/>
        </p:nvGrpSpPr>
        <p:grpSpPr>
          <a:xfrm>
            <a:off x="0" y="6155991"/>
            <a:ext cx="8944545" cy="1008114"/>
            <a:chOff x="0" y="1124743"/>
            <a:chExt cx="8944545" cy="1008114"/>
          </a:xfrm>
        </p:grpSpPr>
        <p:sp>
          <p:nvSpPr>
            <p:cNvPr id="227" name="Rechteck 226"/>
            <p:cNvSpPr/>
            <p:nvPr/>
          </p:nvSpPr>
          <p:spPr>
            <a:xfrm>
              <a:off x="0" y="1124745"/>
              <a:ext cx="8944545" cy="10081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8" name="Ellipse 227"/>
            <p:cNvSpPr/>
            <p:nvPr/>
          </p:nvSpPr>
          <p:spPr>
            <a:xfrm>
              <a:off x="433933" y="1575706"/>
              <a:ext cx="108000" cy="108000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29" name="Gruppieren 228"/>
            <p:cNvGrpSpPr/>
            <p:nvPr/>
          </p:nvGrpSpPr>
          <p:grpSpPr>
            <a:xfrm>
              <a:off x="118511" y="1563701"/>
              <a:ext cx="132008" cy="132008"/>
              <a:chOff x="107504" y="1562717"/>
              <a:chExt cx="216024" cy="216024"/>
            </a:xfrm>
          </p:grpSpPr>
          <p:sp>
            <p:nvSpPr>
              <p:cNvPr id="234" name="Rechteck 233"/>
              <p:cNvSpPr/>
              <p:nvPr/>
            </p:nvSpPr>
            <p:spPr>
              <a:xfrm>
                <a:off x="107504" y="1562717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5" name="Rechteck 234"/>
              <p:cNvSpPr/>
              <p:nvPr/>
            </p:nvSpPr>
            <p:spPr>
              <a:xfrm>
                <a:off x="125516" y="1582363"/>
                <a:ext cx="179999" cy="17999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  <a:gs pos="65000">
                    <a:schemeClr val="bg1"/>
                  </a:gs>
                </a:gsLst>
                <a:lin ang="27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0" name="Textfeld 229"/>
            <p:cNvSpPr txBox="1"/>
            <p:nvPr/>
          </p:nvSpPr>
          <p:spPr>
            <a:xfrm>
              <a:off x="726990" y="1126555"/>
              <a:ext cx="3484969" cy="10063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PaperSketch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: a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paper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-digital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collaborative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remote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sketching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tool</a:t>
              </a:r>
              <a:endParaRPr lang="de-DE" sz="1400" b="1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31" name="Textfeld 230"/>
            <p:cNvSpPr txBox="1"/>
            <p:nvPr/>
          </p:nvSpPr>
          <p:spPr>
            <a:xfrm>
              <a:off x="4283967" y="1126555"/>
              <a:ext cx="2738686" cy="100630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Nadir Weibel, Beat </a:t>
              </a:r>
              <a:r>
                <a:rPr lang="de-DE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Signer</a:t>
              </a:r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, Moira C. Norrie, Hermann Hofstetter, Hans-Christian Jetter, Harald </a:t>
              </a:r>
              <a:r>
                <a:rPr lang="de-DE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Reiterer</a:t>
              </a:r>
              <a:endPara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32" name="Textfeld 231"/>
            <p:cNvSpPr txBox="1"/>
            <p:nvPr/>
          </p:nvSpPr>
          <p:spPr>
            <a:xfrm>
              <a:off x="7161908" y="1126554"/>
              <a:ext cx="1010492" cy="10063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IUI</a:t>
              </a:r>
              <a:endPara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33" name="Textfeld 232"/>
            <p:cNvSpPr txBox="1"/>
            <p:nvPr/>
          </p:nvSpPr>
          <p:spPr>
            <a:xfrm>
              <a:off x="8388423" y="1124743"/>
              <a:ext cx="506438" cy="100811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2011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0" y="1124743"/>
            <a:ext cx="8944545" cy="1008114"/>
            <a:chOff x="0" y="1124743"/>
            <a:chExt cx="8944545" cy="1008114"/>
          </a:xfrm>
        </p:grpSpPr>
        <p:sp>
          <p:nvSpPr>
            <p:cNvPr id="9" name="Rechteck 8"/>
            <p:cNvSpPr/>
            <p:nvPr/>
          </p:nvSpPr>
          <p:spPr>
            <a:xfrm>
              <a:off x="0" y="1124745"/>
              <a:ext cx="8944545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/>
            <p:cNvSpPr/>
            <p:nvPr/>
          </p:nvSpPr>
          <p:spPr>
            <a:xfrm>
              <a:off x="433933" y="1575706"/>
              <a:ext cx="108000" cy="108000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4" name="Gruppieren 43"/>
            <p:cNvGrpSpPr/>
            <p:nvPr/>
          </p:nvGrpSpPr>
          <p:grpSpPr>
            <a:xfrm>
              <a:off x="118511" y="1563701"/>
              <a:ext cx="132008" cy="132008"/>
              <a:chOff x="107504" y="1562717"/>
              <a:chExt cx="216024" cy="216024"/>
            </a:xfrm>
          </p:grpSpPr>
          <p:sp>
            <p:nvSpPr>
              <p:cNvPr id="39" name="Rechteck 38"/>
              <p:cNvSpPr/>
              <p:nvPr/>
            </p:nvSpPr>
            <p:spPr>
              <a:xfrm>
                <a:off x="107504" y="1562717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/>
              <p:cNvSpPr/>
              <p:nvPr/>
            </p:nvSpPr>
            <p:spPr>
              <a:xfrm>
                <a:off x="125516" y="1582363"/>
                <a:ext cx="179999" cy="17999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  <a:gs pos="65000">
                    <a:schemeClr val="bg1"/>
                  </a:gs>
                </a:gsLst>
                <a:lin ang="27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1" name="Textfeld 80"/>
            <p:cNvSpPr txBox="1"/>
            <p:nvPr/>
          </p:nvSpPr>
          <p:spPr>
            <a:xfrm>
              <a:off x="726990" y="1126555"/>
              <a:ext cx="3484970" cy="10063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Accurate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Information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Extraction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from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Research Papers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using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sz="14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Conditional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Random </a:t>
              </a:r>
              <a:r>
                <a:rPr lang="de-DE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Fields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4283968" y="1126555"/>
              <a:ext cx="2738684" cy="100630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Fuchung</a:t>
              </a:r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Peng, </a:t>
              </a:r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Andrew </a:t>
              </a:r>
              <a:r>
                <a:rPr lang="de-DE" sz="1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McCallum</a:t>
              </a:r>
              <a:endPara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161908" y="1126554"/>
              <a:ext cx="1010492" cy="10063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HLT-NAACL</a:t>
              </a: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8388423" y="1124743"/>
              <a:ext cx="506438" cy="100811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de-DE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2004</a:t>
              </a: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3131841" y="-67454"/>
            <a:ext cx="288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de-DE" sz="2200" dirty="0" err="1" smtClean="0">
                <a:latin typeface="Times New Roman" pitchFamily="18" charset="0"/>
                <a:cs typeface="Times New Roman" pitchFamily="18" charset="0"/>
              </a:rPr>
              <a:t>icecite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de-DE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342527"/>
            <a:ext cx="9144000" cy="43079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806224"/>
            <a:ext cx="9144000" cy="605177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806224"/>
            <a:ext cx="9144000" cy="3185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1" name="Gruppieren 140"/>
          <p:cNvGrpSpPr/>
          <p:nvPr/>
        </p:nvGrpSpPr>
        <p:grpSpPr>
          <a:xfrm>
            <a:off x="8927976" y="1124744"/>
            <a:ext cx="216024" cy="5733871"/>
            <a:chOff x="8892480" y="1124744"/>
            <a:chExt cx="216024" cy="5733871"/>
          </a:xfrm>
        </p:grpSpPr>
        <p:sp>
          <p:nvSpPr>
            <p:cNvPr id="19" name="Rechteck 18"/>
            <p:cNvSpPr/>
            <p:nvPr/>
          </p:nvSpPr>
          <p:spPr>
            <a:xfrm>
              <a:off x="8892480" y="1336198"/>
              <a:ext cx="216024" cy="54771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8892480" y="6642591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10800000">
              <a:off x="8892480" y="1124744"/>
              <a:ext cx="216024" cy="21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 rot="10800000">
              <a:off x="8946812" y="6714603"/>
              <a:ext cx="108000" cy="72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/>
          </p:nvSpPr>
          <p:spPr>
            <a:xfrm>
              <a:off x="8946812" y="1194470"/>
              <a:ext cx="108000" cy="72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8918659" y="1355210"/>
              <a:ext cx="164306" cy="1224136"/>
            </a:xfrm>
            <a:prstGeom prst="round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8977952" y="1944418"/>
              <a:ext cx="45719" cy="45719"/>
            </a:xfrm>
            <a:prstGeom prst="rect">
              <a:avLst/>
            </a:prstGeom>
            <a:pattFill prst="dkHorz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5" name="Textfeld 124"/>
          <p:cNvSpPr txBox="1"/>
          <p:nvPr/>
        </p:nvSpPr>
        <p:spPr>
          <a:xfrm>
            <a:off x="7308304" y="0"/>
            <a:ext cx="1837275" cy="34252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de-DE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Logged</a:t>
            </a:r>
            <a:r>
              <a:rPr lang="de-DE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 </a:t>
            </a:r>
            <a:r>
              <a:rPr lang="de-DE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as</a:t>
            </a:r>
            <a:r>
              <a:rPr lang="de-DE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de-DE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Anton </a:t>
            </a:r>
            <a:r>
              <a:rPr lang="de-DE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Chigurh</a:t>
            </a:r>
            <a:endParaRPr lang="de-DE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35496" y="41862"/>
            <a:ext cx="815456" cy="29932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Library</a:t>
            </a:r>
            <a:endParaRPr lang="de-DE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723600" y="806224"/>
            <a:ext cx="647624" cy="32033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de-DE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Title</a:t>
            </a:r>
            <a:endParaRPr lang="de-DE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4283968" y="806225"/>
            <a:ext cx="1226517" cy="32032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de-DE" sz="1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Author</a:t>
            </a:r>
            <a:r>
              <a:rPr lang="de-DE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(s)</a:t>
            </a:r>
            <a:endParaRPr lang="de-DE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3" name="Textfeld 132"/>
          <p:cNvSpPr txBox="1"/>
          <p:nvPr/>
        </p:nvSpPr>
        <p:spPr>
          <a:xfrm>
            <a:off x="7164288" y="806224"/>
            <a:ext cx="792088" cy="31851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de-DE" sz="1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Venue</a:t>
            </a:r>
            <a:endParaRPr lang="de-DE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8388000" y="806225"/>
            <a:ext cx="746767" cy="3203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de-DE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Year</a:t>
            </a:r>
            <a:endParaRPr lang="de-DE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843808" y="401533"/>
            <a:ext cx="3456384" cy="3154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Search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documents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well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DBLP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6" name="Multiplizieren 135"/>
          <p:cNvSpPr/>
          <p:nvPr/>
        </p:nvSpPr>
        <p:spPr>
          <a:xfrm>
            <a:off x="6120192" y="467926"/>
            <a:ext cx="180000" cy="180000"/>
          </a:xfrm>
          <a:prstGeom prst="mathMultiply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Abgerundetes Rechteck 137"/>
          <p:cNvSpPr/>
          <p:nvPr/>
        </p:nvSpPr>
        <p:spPr>
          <a:xfrm>
            <a:off x="64826" y="454397"/>
            <a:ext cx="850757" cy="208706"/>
          </a:xfrm>
          <a:prstGeom prst="roundRect">
            <a:avLst>
              <a:gd name="adj" fmla="val 20702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64000">
                <a:schemeClr val="bg1">
                  <a:lumMod val="7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" rIns="0" bIns="7200" rtlCol="0" anchor="ctr" anchorCtr="0">
            <a:spAutoFit/>
          </a:bodyPr>
          <a:lstStyle/>
          <a:p>
            <a:pPr algn="ctr"/>
            <a:r>
              <a:rPr lang="de-DE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Upload PDF</a:t>
            </a:r>
            <a:endParaRPr lang="de-DE" sz="1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0" name="Abgerundetes Rechteck 139"/>
          <p:cNvSpPr/>
          <p:nvPr/>
        </p:nvSpPr>
        <p:spPr>
          <a:xfrm>
            <a:off x="1043608" y="453573"/>
            <a:ext cx="1224136" cy="208706"/>
          </a:xfrm>
          <a:prstGeom prst="roundRect">
            <a:avLst>
              <a:gd name="adj" fmla="val 20702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64000">
                <a:schemeClr val="bg1">
                  <a:lumMod val="7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" rIns="0" bIns="7200" rtlCol="0" anchor="ctr" anchorCtr="0">
            <a:spAutoFit/>
          </a:bodyPr>
          <a:lstStyle/>
          <a:p>
            <a:pPr algn="ctr"/>
            <a:r>
              <a:rPr lang="de-DE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Delete </a:t>
            </a:r>
            <a:r>
              <a:rPr lang="de-DE" sz="1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Documents</a:t>
            </a:r>
            <a:endParaRPr lang="de-DE" sz="1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9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Bildschirmpräsentation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korzen</dc:creator>
  <cp:lastModifiedBy>korzen</cp:lastModifiedBy>
  <cp:revision>27</cp:revision>
  <dcterms:created xsi:type="dcterms:W3CDTF">2012-11-16T08:25:22Z</dcterms:created>
  <dcterms:modified xsi:type="dcterms:W3CDTF">2012-11-22T16:39:00Z</dcterms:modified>
</cp:coreProperties>
</file>