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41a4b1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141a4b1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141a4b16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141a4b16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141a4b16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141a4b16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41a4b16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141a4b16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141a4b16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141a4b16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141a4b16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141a4b16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141a4b16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141a4b16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41a4b16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41a4b16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49dc11f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49dc11f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141a4b1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141a4b1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49dc11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49dc11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849dc11f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849dc11f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849dc11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849dc1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849dc11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849dc11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849dc11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849dc11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49dc11f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849dc11f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49dc11f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49dc11f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49dc11f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849dc11f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kotas/3160-Group-Project-Fall-202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kotas/3160-Group-Project-Fall-2020/blob/main/Data_Dictionary2.pdf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kotas/3160-Group-Project-Fall-2020/tree/main/table_select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kotas/3160-Group-Project-Fall-2020/blob/main/Dump20201214.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ITSC 3160 Group 8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Kotas, Adam Hill, Austin Hill,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Carney, Andrew Darkwah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38" y="1318650"/>
            <a:ext cx="487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3478350"/>
            <a:ext cx="48717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Driver Average ascending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5601226" cy="16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225" y="993787"/>
            <a:ext cx="2816925" cy="388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487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3478350"/>
            <a:ext cx="48717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Driver Average descending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0" y="1853849"/>
            <a:ext cx="5517549" cy="16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150" y="888099"/>
            <a:ext cx="2782075" cy="39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487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3585500"/>
            <a:ext cx="48717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Drivers Max Rating D</a:t>
            </a:r>
            <a:r>
              <a:rPr lang="en"/>
              <a:t>escending</a:t>
            </a:r>
            <a:r>
              <a:rPr lang="en"/>
              <a:t> 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5974"/>
            <a:ext cx="6033026" cy="162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425" y="152400"/>
            <a:ext cx="2806175" cy="4786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487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3478350"/>
            <a:ext cx="48717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 Min Rating Descending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550" y="152400"/>
            <a:ext cx="308364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43125"/>
            <a:ext cx="5753549" cy="16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487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658025" y="3800350"/>
            <a:ext cx="48717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Restaurant Average Ascending Order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46" y="1923925"/>
            <a:ext cx="55058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145" y="77725"/>
            <a:ext cx="37713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487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3478350"/>
            <a:ext cx="48717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Average Descending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6214500" cy="15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500" y="578750"/>
            <a:ext cx="2664200" cy="376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487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574650" y="4017000"/>
            <a:ext cx="48717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Restaurant Max Rating </a:t>
            </a:r>
            <a:r>
              <a:rPr lang="en"/>
              <a:t>Descending</a:t>
            </a:r>
            <a:r>
              <a:rPr lang="en"/>
              <a:t> 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75" y="2007225"/>
            <a:ext cx="597535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874" y="710475"/>
            <a:ext cx="2616475" cy="39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729450" y="1318650"/>
            <a:ext cx="487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646100" y="3701175"/>
            <a:ext cx="48717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Restaurant Min Rating Descending 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6797724" cy="18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7725" y="475500"/>
            <a:ext cx="2193875" cy="43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SQL Statements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729450" y="3408025"/>
            <a:ext cx="49098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Statement to get the amount of reviews for a restaurant over 7.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5846726" cy="15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725" y="636250"/>
            <a:ext cx="3251600" cy="380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SQL Statements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729450" y="3408025"/>
            <a:ext cx="49098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Statement to get the amount of reviews for a driver over 5.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5" y="1742850"/>
            <a:ext cx="5131491" cy="17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200" y="1402118"/>
            <a:ext cx="3352350" cy="358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 we take an existing database for a food delivery service and implement a rating system. This rating system will be implemented for both the restaurant and the delivery driver. They will get a score out of 10. There can also be many ratings for both the driver and the restaurant. When viewing a restaurant, you can see the min, max, and average ratings. Drivers will also have a view min, max, and average ratings.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https://github.com/ckotas/3160-Group-Project-Fall-2020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Process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goal of this project is to create a rating system for an existing restaurant and delivery service. We decided to make a rating out of 10 for both the driver and the restaurant.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0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for our Restaurant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38" y="1108075"/>
            <a:ext cx="774592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goal of this project is to implement a rating system for customers to rate the restaurant and driver.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 will be able to give a rating from 0-10 for the restaurant and driver.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 will be able to see the average rating for the restaurant and driver.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 will be able to see the maximum rating for the restaurant and driver.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 will be able to see the minimum rating for the restaurant and driver.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Administrators can see all reviews.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Administrators can remove any review.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130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EERD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25" y="502300"/>
            <a:ext cx="5080949" cy="46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3679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https://github.com/ckotas/3160-Group-Project-Fall-2020/blob/main/Data_Dictionary2.pdf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350" y="509000"/>
            <a:ext cx="3844500" cy="44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445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https://github.com/ckotas/3160-Group-Project-Fall-2020/tree/main/table_select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357" y="0"/>
            <a:ext cx="35776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Dump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86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https://github.com/ckotas/3160-Group-Project-Fall-2020/blob/main/Dump20201214.sql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