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Oswald" panose="020B0604020202020204" charset="0"/>
      <p:regular r:id="rId12"/>
      <p:bold r:id="rId13"/>
    </p:embeddedFont>
    <p:embeddedFont>
      <p:font typeface="Averag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D53E7-D769-4723-8E97-87A4D14C665A}">
  <a:tblStyle styleId="{1BFD53E7-D769-4723-8E97-87A4D14C66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5f67468c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5f67468c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f67468c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f67468c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5f67468c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5f67468c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72df9aa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72df9aa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f67468c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f67468c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f67468c0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f67468c0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5f67468c0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5f67468c0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5f67468c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5f67468c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981549"/>
            <a:ext cx="9144000" cy="708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38312" b="38309"/>
          <a:stretch/>
        </p:blipFill>
        <p:spPr>
          <a:xfrm>
            <a:off x="0" y="0"/>
            <a:ext cx="9144006" cy="98155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938225" y="2491450"/>
            <a:ext cx="5379900" cy="101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None/>
              <a:defRPr sz="30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938225" y="3571325"/>
            <a:ext cx="5379900" cy="55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None/>
              <a:defRPr sz="1400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21212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4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 rot="-5400000">
            <a:off x="-620225" y="1797500"/>
            <a:ext cx="4064100" cy="1506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2601000" y="518875"/>
            <a:ext cx="5913300" cy="406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>
            <a:off x="2938225" y="1482425"/>
            <a:ext cx="3025200" cy="10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Pothole Detection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79925" y="2501525"/>
            <a:ext cx="7075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Vismaya kalyan, Chethan Kothwal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“Computer Vision Based Detection and Localization of Potholes in Asphalt Pavement Images 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63550" y="332500"/>
            <a:ext cx="8415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PROBLEM STATEMENT</a:t>
            </a:r>
            <a:r>
              <a:rPr lang="en" b="0"/>
              <a:t> </a:t>
            </a:r>
            <a:endParaRPr b="0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288725" y="1045900"/>
            <a:ext cx="84156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Pothole is one of the significant problems on roads and highways. </a:t>
            </a:r>
            <a:endParaRPr>
              <a:solidFill>
                <a:srgbClr val="CCCC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Currently pothole detection is mostly done either through a manual approach by experts or by high-end equipment using 3D reconstruction, stereo-vision, laser and vibration based approaches</a:t>
            </a:r>
            <a:endParaRPr>
              <a:solidFill>
                <a:srgbClr val="CCCCCC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Char char="●"/>
            </a:pPr>
            <a:r>
              <a:rPr lang="en">
                <a:solidFill>
                  <a:srgbClr val="CCCCCC"/>
                </a:solidFill>
              </a:rPr>
              <a:t>The paper we have chosen implements a way to detect them using histogram of oriented gradient and predicting it using the naive bayes classifier. Localization of the pothole is done using canny edge detector and active contours</a:t>
            </a:r>
            <a:endParaRPr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24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HOG feature extraction: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HOG is used in CV basically for object detection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Fx and Fy are computed using the masks Mx = [-1 0 1]  My = [[1], [0],[ -1]]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2) Magnitude of the gradient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	3) Orientation of the gradient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	</a:t>
            </a:r>
            <a:br>
              <a:rPr lang="en" dirty="0"/>
            </a:br>
            <a:endParaRPr dirty="0"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75" y="4230200"/>
            <a:ext cx="3060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275" y="3182400"/>
            <a:ext cx="3060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479050"/>
            <a:ext cx="8520600" cy="4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" dirty="0"/>
              <a:t>Orientation calculated are normalized in the range of [0,180] to focus only on unsigned orientations.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 Image size of 200x200 is divided into 625 (25x25) non-overlapping cells of 8 x 8 pixels. Each 8x8 cell is further divided into 4 blocks having 4x4 pixels in each block.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 Then gradient orientations histogram is calculated for each block by quantizing gradient orientations into 8 bins. These 8 bins are evenly spaced over the interval [0°, 180°]</a:t>
            </a:r>
            <a:endParaRPr dirty="0"/>
          </a:p>
          <a:p>
            <a:pPr marL="285750" indent="-285750">
              <a:spcBef>
                <a:spcPts val="1600"/>
              </a:spcBef>
            </a:pPr>
            <a:r>
              <a:rPr lang="en" dirty="0"/>
              <a:t>Each pixel has a weighted vote for its corresponding bin based upon the gradient magnitude and orientation. HOG feature extraction resulted in a feature vector VF of size 1x 20000 (625x4x8).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9750"/>
            <a:ext cx="5152600" cy="39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700" y="152400"/>
            <a:ext cx="2852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classifier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the HOG feature vectors obtained for all the images are then divided into train and test split.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Pushed to a naive bayes classifier (Gaussian NB) as mentioned in the paper.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Tried it on few others like  KNN, SVM, Bernoulli Naive Bayes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accuracy, precision and recall for estimating the performance.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on a input image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 rot="847" flipH="1">
            <a:off x="258223" y="290572"/>
            <a:ext cx="8520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Pothole Localization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258225" y="927725"/>
            <a:ext cx="8520600" cy="39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pothole in the asphalt pavement may contain the coarser (dry) or smooth (with water) texture as compared to local neighborhood.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Canny edge detector is used for Pothole localization.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Determine the intensity gradients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Magnitude and angle of the directional gradients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Non-maximum suppression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Double Thresholding</a:t>
            </a:r>
            <a:endParaRPr/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Edge tracking by hysteresis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Edges with high intensity from canny edge detection are marked with contours.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Pothole is highlighted in the image by drawing a rectangle.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149950"/>
            <a:ext cx="8520600" cy="5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676150"/>
            <a:ext cx="8520600" cy="42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containing 120 images of pothole and non-pothole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Training - 80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Testing - 40 images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952500" y="1682050"/>
          <a:ext cx="7239000" cy="3252375"/>
        </p:xfrm>
        <a:graphic>
          <a:graphicData uri="http://schemas.openxmlformats.org/drawingml/2006/table">
            <a:tbl>
              <a:tblPr>
                <a:noFill/>
                <a:tableStyleId>{1BFD53E7-D769-4723-8E97-87A4D14C665A}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CCCC"/>
                          </a:solidFill>
                        </a:rPr>
                        <a:t>Classifier</a:t>
                      </a:r>
                      <a:endParaRPr sz="1100" b="1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CCCCCC"/>
                          </a:solidFill>
                        </a:rPr>
                        <a:t>Accuracy, Precision and Recall</a:t>
                      </a:r>
                      <a:endParaRPr sz="1100" b="1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Gaussian Naive Bayes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0.975609756097561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0.9655172413793104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Bernoulli Naive Bayes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0.7692307692307693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0.5714285714285714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KNN 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0.8292682926829268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0.75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SVM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Accuracy = 0.6829268292682927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Precision = 0.6829268292682927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CCCCCC"/>
                          </a:solidFill>
                        </a:rPr>
                        <a:t>Recall = 1.0</a:t>
                      </a:r>
                      <a:endParaRPr sz="1100">
                        <a:solidFill>
                          <a:srgbClr val="CCCCCC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l="436" r="426"/>
          <a:stretch/>
        </p:blipFill>
        <p:spPr>
          <a:xfrm>
            <a:off x="3047650" y="0"/>
            <a:ext cx="60962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482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Oswald</vt:lpstr>
      <vt:lpstr>Average</vt:lpstr>
      <vt:lpstr>Slate</vt:lpstr>
      <vt:lpstr>Pothole Detection</vt:lpstr>
      <vt:lpstr>PROBLEM STATEMENT </vt:lpstr>
      <vt:lpstr>PROPOSED SOLUTION</vt:lpstr>
      <vt:lpstr>PowerPoint Presentation</vt:lpstr>
      <vt:lpstr>PowerPoint Presentation</vt:lpstr>
      <vt:lpstr>Training the classifier</vt:lpstr>
      <vt:lpstr>Pothole Localization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</dc:title>
  <cp:lastModifiedBy>chethan kothwal</cp:lastModifiedBy>
  <cp:revision>1</cp:revision>
  <dcterms:modified xsi:type="dcterms:W3CDTF">2018-11-20T04:05:35Z</dcterms:modified>
</cp:coreProperties>
</file>