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3c6a65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3c6a65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42f13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42f13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cf12b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cf12b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42f13d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42f13d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portsreference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Hub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3303900" cy="1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Chethan Kothwal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A20423243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Vismaya Veeramanju Kalyan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A20423189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84950" y="1406125"/>
            <a:ext cx="7688700" cy="3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users to register, create a profile and  login to buy tickets for games in NBA, NFL, MLB and NHL leagues.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Tickets to each user will be displayed according to the location of the user. User can also buy tickets for games in other locations.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can view live scores and stats for ongoing games and previous games on the website.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can choose to see the schedule for a favourite team.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 send an email confirmation of the tickets to the customer after booking.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API used: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Sportsreference python API to get all the team names, team matches, team schedules, league schedules and locations of the game for NBA,NFL,MLB and NHL.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Data fetched from the API is stored in MySQL database. Data is then filtered according to the user needs.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Website feedback is stored in MongoDB.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52400"/>
            <a:ext cx="56293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Sportsreference python API: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https://sportsreference.readthedocs.io/en/latest/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