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555aba71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555aba71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55aba71d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555aba71d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8d36b37d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8d36b37d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555aba7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555aba7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555aba71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555aba71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55aba71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55aba71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55aba71d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555aba71d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55aba71d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55aba71d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55aba71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55aba71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55aba71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555aba71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Hub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Chethan Kothwal</a:t>
            </a:r>
            <a:endParaRPr sz="16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A20423243</a:t>
            </a:r>
            <a:endParaRPr sz="16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Vismaya Veeramanju Kalyan</a:t>
            </a:r>
            <a:endParaRPr sz="16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A20423189</a:t>
            </a:r>
            <a:endParaRPr sz="16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9425"/>
            <a:ext cx="8839199" cy="125624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/>
        </p:nvSpPr>
        <p:spPr>
          <a:xfrm>
            <a:off x="152400" y="619925"/>
            <a:ext cx="45027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Email response to the User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71000" y="2290650"/>
            <a:ext cx="30306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THANK YOU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User</a:t>
            </a: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registers and creates a profile and  login to buy tickets for games in NBA, NFL, NCAA and NHL leagues.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Tickets to each user will be displayed according to the sport selected by the user.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Uses a python script to fetch the data for all matches available from StubHub API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The JSON obtained is formatted and saved to SQL database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Data contains matches for all leagues and listings of tickets available for each match.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User can view the games in a particular city and of a particular team.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Email confirmation of the tickets is sent to the customer after booking.</a:t>
            </a:r>
            <a:endParaRPr sz="1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To do:</a:t>
            </a:r>
            <a:endParaRPr sz="1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Implement statistics charts for admin</a:t>
            </a:r>
            <a:endParaRPr sz="1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Website feedback to be stored in MongoDB.</a:t>
            </a:r>
            <a:endParaRPr sz="1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575"/>
            <a:ext cx="8846201" cy="48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7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3922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564650" y="332450"/>
            <a:ext cx="523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Code to get matches in a league</a:t>
            </a:r>
            <a:endParaRPr sz="24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650" y="867050"/>
            <a:ext cx="733425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268400" y="228550"/>
            <a:ext cx="62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Code to get listings for each match</a:t>
            </a:r>
            <a:endParaRPr sz="24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5000"/>
            <a:ext cx="8196774" cy="42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9117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716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