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6ab67ed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6ab67ed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6ab67ed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6ab67ed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c9475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c9475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c94757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c94757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c6ab67ed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c6ab67ed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cc94757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cc94757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kourkou/DATA-1030-Final-Project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48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280"/>
              <a:t>Predicting Draft Round for College Football Skill Positions</a:t>
            </a:r>
            <a:endParaRPr sz="42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0225" y="3283125"/>
            <a:ext cx="85206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Chris Kourkoulakos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Brown University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October 24, 2024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https://github.com/ckourkou/DATA-1030-Final-Project.git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college football player stats, predict what round players were drafted (or undrafted)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Important for scouting, draft strategy, trades, roster </a:t>
            </a:r>
            <a:r>
              <a:rPr lang="en"/>
              <a:t>optimization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from Stathead - partner of Pro Football Reference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Six separate data sets merged into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collected on all college football players dating back to 1956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Major passing, rushing, receiving stats from games played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Filtered year to 1993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 problem - 8 groups (7 rounds plus undrafted group)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Challenge: missing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375" y="1180650"/>
            <a:ext cx="3260850" cy="34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450" y="1128400"/>
            <a:ext cx="4440275" cy="3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300" y="1039000"/>
            <a:ext cx="4498276" cy="36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and Preprocessing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03125" y="1567550"/>
            <a:ext cx="55998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missing values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Mostly due to merging, some missing by nature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Position filled in by max of passing, rushing, receiving yards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Football metrics replaced with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Stratified split because of disproportionate amount of undrafted players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One-hot encoded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Position, Years (From and To)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Multilabelbinarizer</a:t>
            </a:r>
            <a:r>
              <a:rPr lang="en"/>
              <a:t> features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MinMax scaled </a:t>
            </a:r>
            <a:r>
              <a:rPr lang="en"/>
              <a:t>features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Completion %, TD %, Int 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Scaled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else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29 columns in training data prior to preprocessing, 244 after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5295 rows 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425" y="500675"/>
            <a:ext cx="2338725" cy="38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