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Need for Linear mixed effect model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Chandan Pandey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19/10/2022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do we need GLMM.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Some data are very messy and complex.</a:t>
                </a:r>
              </a:p>
              <a:p>
                <a:pPr lvl="0"/>
                <a:r>
                  <a:rPr/>
                  <a:t>eg., effect of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on grass growth; Many factor can influence</a:t>
                </a:r>
              </a:p>
              <a:p>
                <a:pPr lvl="1"/>
                <a:r>
                  <a:rPr/>
                  <a:t>Species difference.</a:t>
                </a:r>
              </a:p>
              <a:p>
                <a:pPr lvl="1"/>
                <a:r>
                  <a:rPr/>
                  <a:t>Local Area variable.</a:t>
                </a:r>
              </a:p>
              <a:p>
                <a:pPr lvl="1"/>
                <a:r>
                  <a:rPr/>
                  <a:t>Species composition.</a:t>
                </a:r>
              </a:p>
              <a:p>
                <a:pPr lvl="1"/>
                <a:r>
                  <a:rPr/>
                  <a:t>Other Nutrient factors.</a:t>
                </a:r>
              </a:p>
              <a:p>
                <a:pPr lvl="1"/>
                <a:r>
                  <a:rPr/>
                  <a:t>And many many more.</a:t>
                </a:r>
              </a:p>
              <a:p>
                <a:pPr lvl="0"/>
                <a:r>
                  <a:rPr/>
                  <a:t>Impossible to account for all the predictors.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Simpson’s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your intuition about relation between X and Y 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 plot this model with simple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mod_simple_lm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(y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simps_para)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(mod_simple_lm)[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$coefficients
##               Estimate Std. Error   t value      Pr(&gt;|t|)
## (Intercept) 411.185039  11.185541 36.760406 9.703293e-113
## x            -2.042961   0.357769 -5.710279  2.727634e-08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 plot this model with simple linear model</a:t>
            </a:r>
          </a:p>
        </p:txBody>
      </p:sp>
      <p:pic>
        <p:nvPicPr>
          <p:cNvPr descr="day1_files/figure-pptx/simple%20model%20v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 plot this model with simple linear model</a:t>
            </a:r>
          </a:p>
        </p:txBody>
      </p:sp>
      <p:pic>
        <p:nvPicPr>
          <p:cNvPr descr="day1_files/figure-pptx/simple%20model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#load(“C:/Users/chand/Documents/R-advance/Advance-R/data/dragons.RData”) - Bullet 1 - Bullet 2 - Bullet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with Plot</a:t>
            </a:r>
          </a:p>
        </p:txBody>
      </p:sp>
      <p:pic>
        <p:nvPicPr>
          <p:cNvPr descr="day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for Linear mixed effect model</dc:title>
  <dc:creator>Chandan Pandey</dc:creator>
  <cp:keywords/>
  <dcterms:created xsi:type="dcterms:W3CDTF">2022-10-19T10:36:46Z</dcterms:created>
  <dcterms:modified xsi:type="dcterms:W3CDTF">2022-10-19T10:36:46Z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19/10/2022</vt:lpwstr>
  </property>
  <property fmtid="{D5CDD505-2E9C-101B-9397-08002B2CF9AE}" pid="3" name="output">
    <vt:lpwstr>powerpoint_presentation</vt:lpwstr>
  </property>
</Properties>
</file>