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Chandan</a:t>
            </a:r>
            <a:r>
              <a:rPr/>
              <a:t> </a:t>
            </a:r>
            <a:r>
              <a:rPr/>
              <a:t>Pandey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19/10/2022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GLMM.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Some data are very messy and complex.</a:t>
                </a:r>
              </a:p>
              <a:p>
                <a:pPr lvl="1"/>
                <a:r>
                  <a:rPr/>
                  <a:t>eg., effect of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on grass growth; Many factor can influence</a:t>
                </a:r>
              </a:p>
              <a:p>
                <a:pPr lvl="2"/>
                <a:r>
                  <a:rPr/>
                  <a:t>Species difference.</a:t>
                </a:r>
              </a:p>
              <a:p>
                <a:pPr lvl="2"/>
                <a:r>
                  <a:rPr/>
                  <a:t>Local Area variable.</a:t>
                </a:r>
              </a:p>
              <a:p>
                <a:pPr lvl="2"/>
                <a:r>
                  <a:rPr/>
                  <a:t>Species composition.</a:t>
                </a:r>
              </a:p>
              <a:p>
                <a:pPr lvl="2"/>
                <a:r>
                  <a:rPr/>
                  <a:t>Other Nutrient factors.</a:t>
                </a:r>
              </a:p>
              <a:p>
                <a:pPr lvl="2"/>
                <a:r>
                  <a:rPr/>
                  <a:t>And many many more.</a:t>
                </a:r>
              </a:p>
              <a:p>
                <a:pPr lvl="1"/>
                <a:r>
                  <a:rPr/>
                  <a:t>Impossible to account for all the predictors.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load(“C:/Users/chand/Documents/R-advance/Advance-R/data/dragons.RData”) - Bullet 1 - Bullet 2 - 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with Plot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for Linear mixed effect model</dc:title>
  <dc:creator>Chandan Pandey</dc:creator>
  <cp:keywords/>
  <dcterms:created xsi:type="dcterms:W3CDTF">2022-10-19T03:58:40Z</dcterms:created>
  <dcterms:modified xsi:type="dcterms:W3CDTF">2022-10-19T03:58:40Z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19/10/2022</vt:lpwstr>
  </property>
  <property fmtid="{D5CDD505-2E9C-101B-9397-08002B2CF9AE}" pid="3" name="output">
    <vt:lpwstr>powerpoint_presentation</vt:lpwstr>
  </property>
</Properties>
</file>