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Need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Linear</a:t>
            </a:r>
            <a:r>
              <a:rPr/>
              <a:t> </a:t>
            </a:r>
            <a:r>
              <a:rPr/>
              <a:t>mixed</a:t>
            </a:r>
            <a:r>
              <a:rPr/>
              <a:t> </a:t>
            </a:r>
            <a:r>
              <a:rPr/>
              <a:t>effect</a:t>
            </a:r>
            <a:r>
              <a:rPr/>
              <a:t> </a:t>
            </a:r>
            <a:r>
              <a:rPr/>
              <a:t>model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Chandan</a:t>
            </a:r>
            <a:r>
              <a:rPr/>
              <a:t> </a:t>
            </a:r>
            <a:r>
              <a:rPr/>
              <a:t>Pandey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19/10/2022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When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GLMM.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/>
                  <a:t>Some data are very messy and complex.</a:t>
                </a:r>
              </a:p>
              <a:p>
                <a:pPr lvl="1"/>
                <a:r>
                  <a:rPr/>
                  <a:t>eg., effect of </a:t>
                </a:r>
                <a14:m>
                  <m:oMath xmlns:m="http://schemas.openxmlformats.org/officeDocument/2006/math">
                    <m:sSub>
                      <m:e>
                        <m:r>
                          <m:t>N</m:t>
                        </m:r>
                      </m:e>
                      <m:sub>
                        <m:r>
                          <m:t>2</m:t>
                        </m:r>
                      </m:sub>
                    </m:sSub>
                  </m:oMath>
                </a14:m>
                <a:r>
                  <a:rPr/>
                  <a:t> on grass growth; Many factor can influence</a:t>
                </a:r>
              </a:p>
              <a:p>
                <a:pPr lvl="2"/>
                <a:r>
                  <a:rPr/>
                  <a:t>Species difference.</a:t>
                </a:r>
              </a:p>
              <a:p>
                <a:pPr lvl="2"/>
                <a:r>
                  <a:rPr/>
                  <a:t>Local Area variable.</a:t>
                </a:r>
              </a:p>
              <a:p>
                <a:pPr lvl="2"/>
                <a:r>
                  <a:rPr/>
                  <a:t>Species composition.</a:t>
                </a:r>
              </a:p>
              <a:p>
                <a:pPr lvl="2"/>
                <a:r>
                  <a:rPr/>
                  <a:t>Other Nutrient factors.</a:t>
                </a:r>
              </a:p>
              <a:p>
                <a:pPr lvl="2"/>
                <a:r>
                  <a:rPr/>
                  <a:t>And many many more.</a:t>
                </a:r>
              </a:p>
              <a:p>
                <a:pPr lvl="1"/>
                <a:r>
                  <a:rPr/>
                  <a:t>Impossible to account for all the predictors.</a:t>
                </a:r>
              </a:p>
            </p:txBody>
          </p:sp>
        </mc:Choice>
      </mc:AlternateContent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Simpson’s</a:t>
            </a:r>
            <a:r>
              <a:rPr/>
              <a:t> </a:t>
            </a:r>
            <a:r>
              <a:rPr/>
              <a:t>Paradox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Let us check from the live example from the simulated dataset. </a:t>
            </a:r>
          </a:p>
          <a:p>
            <a:pPr lvl="0" marL="0" indent="0">
              <a:buNone/>
            </a:pPr>
            <a:r>
              <a:rPr/>
              <a:t>#load(“C:/Users/chand/Documents/R-advance/Advance-R/data/dragons.RData”) - Bullet 1 - Bullet 2 - Bullet 3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summary</a:t>
            </a:r>
            <a:r>
              <a:rPr>
                <a:latin typeface="Courier"/>
              </a:rPr>
              <a:t>(cars)</a:t>
            </a:r>
          </a:p>
          <a:p>
            <a:pPr lvl="0" indent="0">
              <a:buNone/>
            </a:pPr>
            <a:r>
              <a:rPr>
                <a:latin typeface="Courier"/>
              </a:rPr>
              <a:t>##      speed           dist       
##  Min.   : 4.0   Min.   :  2.00  
##  1st Qu.:12.0   1st Qu.: 26.00  
##  Median :15.0   Median : 36.00  
##  Mean   :15.4   Mean   : 42.98  
##  3rd Qu.:19.0   3rd Qu.: 56.00  
##  Max.   :25.0   Max.   :120.00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Slide with Plot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y1_files/figure-pptx/pressur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Need for Linear mixed effect model</dc:title>
  <dc:creator>Chandan Pandey</dc:creator>
  <cp:keywords/>
  <dcterms:created xsi:type="dcterms:W3CDTF">2022-10-19T07:15:12Z</dcterms:created>
  <dcterms:modified xsi:type="dcterms:W3CDTF">2022-10-19T07:15:12Z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19/10/2022</vt:lpwstr>
  </property>
  <property fmtid="{D5CDD505-2E9C-101B-9397-08002B2CF9AE}" pid="3" name="output">
    <vt:lpwstr>powerpoint_presentation</vt:lpwstr>
  </property>
</Properties>
</file>