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3068-8F75-B669-6DE4-3B4D63F6D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 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A9FD-8ECC-CE1C-E53A-72DA9EAB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1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90B8-0403-15BE-8F93-D5B683DF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assume that you have collected your data and need to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analyze </a:t>
            </a:r>
            <a:r>
              <a:rPr lang="en-GB" dirty="0"/>
              <a:t>it for the project. </a:t>
            </a:r>
          </a:p>
          <a:p>
            <a:r>
              <a:rPr lang="en-GB" dirty="0"/>
              <a:t>Then you need to write and  send the methods and results section to be included in the manuscript. </a:t>
            </a:r>
          </a:p>
          <a:p>
            <a:r>
              <a:rPr lang="en-GB" dirty="0"/>
              <a:t>You are provided with data, R-script and template of manuscript. You are required to run the model and fill the graphs and table in the template. </a:t>
            </a:r>
          </a:p>
          <a:p>
            <a:r>
              <a:rPr lang="en-GB" dirty="0"/>
              <a:t>We divide the group into two; each one </a:t>
            </a:r>
            <a:r>
              <a:rPr lang="en-GB"/>
              <a:t>will get 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CS-2023-Rmarkdown-workshop" id="{920EDEF3-A486-415F-B15B-78C551377855}" vid="{4B1E70D5-9262-4428-9B2D-09C44007D6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SCCS-2023-Rmarkdown-workshop</Template>
  <TotalTime>283</TotalTime>
  <Words>82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Constantia</vt:lpstr>
      <vt:lpstr>Google Sans</vt:lpstr>
      <vt:lpstr>Office Theme</vt:lpstr>
      <vt:lpstr>ACTIVITY UNO</vt:lpstr>
      <vt:lpstr>Case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UNO</dc:title>
  <dc:creator>chandan  kumar pandey</dc:creator>
  <cp:lastModifiedBy>chandan  kumar pandey</cp:lastModifiedBy>
  <cp:revision>1</cp:revision>
  <dcterms:created xsi:type="dcterms:W3CDTF">2023-09-25T06:32:33Z</dcterms:created>
  <dcterms:modified xsi:type="dcterms:W3CDTF">2023-09-25T11:15:54Z</dcterms:modified>
</cp:coreProperties>
</file>