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8B1A-33A3-993A-574C-BAE59932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4C91C-5742-6366-3189-0DDC96BF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174319F-5DDF-845D-57FD-CE6ECEBF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060-CF1D-AEBC-07C1-F747EFEC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2D05-BCA8-F886-0609-1B072A7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7FB6-0FF1-7E81-CD51-D6E4087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1A44-038A-21C6-B600-CCA471DF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C91E-D5F0-A2FB-945E-1098F779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3F84-A8B8-5264-14A5-A213C8684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C439D-2268-99B0-C837-024499CA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3108-3A9B-60F4-D894-94BAB6C4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BC14-FE81-D457-FC58-028D50C0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AEC8-93DF-2D6A-3E14-9A828B81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181-E91B-712C-7145-E1B8CF8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41F4-57E8-3992-F206-43526E5D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3B22-1E2C-BC94-C0E3-85CBDF6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F180-682C-D8E5-9FB6-7AC3FD2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ECB2-E2DE-DAB4-8FCD-11BAF17F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DD9-6368-2503-DE3A-724A24E5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5A61-8D24-77C2-2ACB-836247D5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47EA-857E-B875-0DEE-8A4304B4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C35-7F45-AC01-72AB-DC92031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EE85-0E96-B45E-A693-F368072E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EBF2-7096-4965-11C4-E7FE193D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0FCF-7B73-BC93-6F29-3194BF0A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A935B-F6DF-AB39-4EB5-DE1C5B05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54B0-5ED9-68E7-8D2A-110F0D5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AA40-4214-7D3F-6F78-8DEF0555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7F89-1D17-B171-9858-DEAB1405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EEBC-CF53-23B3-1EC3-0B480DAB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41F2-5B48-211E-7135-943C670C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8FEA-EDAD-13B7-3B64-DEAF0A2B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9CED-D98D-0D73-8A77-F8C7C21F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3915-2D20-C9D0-385E-F0763682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4462-C060-904C-0F0A-CFB46D5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39875-843D-9438-DFF6-CB806285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70131-6092-262B-0994-A1B3E34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81B-B153-A6C1-612F-FD65E4D3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18AD-89F3-46C3-64BE-82B77C1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207FA-6995-5F5C-6CD4-7D2A9256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8704-EA76-6230-80D6-FD76095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C5A12-7344-B767-9AD5-8F50B3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91E7A-74BA-A074-9F96-54BBB17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9AEBD-C459-5FA4-B581-88DD2C5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4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80-B31B-F966-A2C8-8BE077A6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0902-7838-4B80-8293-28915F73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3AFB-F689-B839-BCC4-820752FE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B669-CD42-1A3C-4B03-172A59F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A45C0-0E68-2693-DC1F-3CF3D522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7C3E-FFB2-C56A-01C6-92FA88A0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C531-F2C2-BBC0-F4FB-EA8C2BB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263C2-AE26-F584-301F-54C938B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9CCE5-F96A-318F-43D2-9B896FD0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C0BD-2221-C703-F493-0878A58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ECFDC-98FF-ABB0-6CE8-39AB149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E5CD-A668-C13F-7487-B5D2AE99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018BF-565D-1E72-625D-1E012C75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8A42-65E9-2574-38F7-29BFBE13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4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C9FF-FC1A-4266-A8B9-2AFFD912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Google Shape;73;p15">
            <a:extLst>
              <a:ext uri="{FF2B5EF4-FFF2-40B4-BE49-F238E27FC236}">
                <a16:creationId xmlns:a16="http://schemas.microsoft.com/office/drawing/2014/main" id="{0005D337-547E-C816-0BBB-15A92853268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76156"/>
          <a:stretch/>
        </p:blipFill>
        <p:spPr>
          <a:xfrm>
            <a:off x="10972938" y="185738"/>
            <a:ext cx="1216751" cy="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D5A6A0-E50B-AB07-8F3C-0A872517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93" y="1820761"/>
            <a:ext cx="1357745" cy="6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7D113C-30C8-2526-CD64-47CE0D2BE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085" y="5021412"/>
            <a:ext cx="1143000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F24D8E-5D4D-DB53-B3F1-E8DB13256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56" y="3419272"/>
            <a:ext cx="1112964" cy="3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4EC9AC-1577-B7D4-D41B-CC7EEBF85006}"/>
              </a:ext>
            </a:extLst>
          </p:cNvPr>
          <p:cNvSpPr txBox="1">
            <a:spLocks/>
          </p:cNvSpPr>
          <p:nvPr/>
        </p:nvSpPr>
        <p:spPr>
          <a:xfrm>
            <a:off x="6787642" y="6351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Chandan Kumar Pandey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04F25-FAA6-3C76-34BA-947C06C8B1D1}"/>
              </a:ext>
            </a:extLst>
          </p:cNvPr>
          <p:cNvCxnSpPr/>
          <p:nvPr/>
        </p:nvCxnSpPr>
        <p:spPr>
          <a:xfrm>
            <a:off x="10941263" y="-9728"/>
            <a:ext cx="0" cy="6858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0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3068-8F75-B669-6DE4-3B4D63F6D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 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A9FD-8ECC-CE1C-E53A-72DA9EAB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Case 1	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90B8-0403-15BE-8F93-D5B683DF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assume that you have collected your data and need to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analyze </a:t>
            </a:r>
            <a:r>
              <a:rPr lang="en-GB" dirty="0"/>
              <a:t>it for the project. </a:t>
            </a:r>
          </a:p>
          <a:p>
            <a:r>
              <a:rPr lang="en-GB" dirty="0"/>
              <a:t>Then you need to write and send the methods and results section to be included in the manuscript. </a:t>
            </a:r>
          </a:p>
          <a:p>
            <a:r>
              <a:rPr lang="en-GB" dirty="0"/>
              <a:t>You are provided with data, an R-script and a template of the manuscript. You are required to run the model and fill in the graphs and table in the template. </a:t>
            </a:r>
          </a:p>
          <a:p>
            <a:r>
              <a:rPr lang="en-GB" dirty="0"/>
              <a:t>You will given 15 min to complete this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B587-222A-0F3D-48CE-EC7966B2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A891-F84C-509F-A2DE-2C7A6583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you have completed the document; you supervisor suggest that your analysis was incomplete and need </a:t>
            </a:r>
            <a:r>
              <a:rPr lang="en-GB"/>
              <a:t>following changes.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4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CS-2023-Rmarkdown-workshop" id="{920EDEF3-A486-415F-B15B-78C551377855}" vid="{4B1E70D5-9262-4428-9B2D-09C44007D6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SCCS-2023-Rmarkdown-workshop</Template>
  <TotalTime>660</TotalTime>
  <Words>106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 Light</vt:lpstr>
      <vt:lpstr>Constantia</vt:lpstr>
      <vt:lpstr>Google Sans</vt:lpstr>
      <vt:lpstr>Office Theme</vt:lpstr>
      <vt:lpstr>ACTIVITY UNO</vt:lpstr>
      <vt:lpstr>Case 1 </vt:lpstr>
      <vt:lpstr>Case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UNO</dc:title>
  <dc:creator>chandan  kumar pandey</dc:creator>
  <cp:lastModifiedBy>chandan  kumar pandey</cp:lastModifiedBy>
  <cp:revision>4</cp:revision>
  <dcterms:created xsi:type="dcterms:W3CDTF">2023-09-25T06:32:33Z</dcterms:created>
  <dcterms:modified xsi:type="dcterms:W3CDTF">2023-10-11T09:48:40Z</dcterms:modified>
</cp:coreProperties>
</file>