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5CAF8-775F-4D90-8BDB-E7C55C0E8623}" type="doc">
      <dgm:prSet loTypeId="urn:microsoft.com/office/officeart/2005/8/layout/hProcess9" loCatId="process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1628709-F835-40D7-AD92-E11CCE67E18F}">
      <dgm:prSet phldrT="[Text]"/>
      <dgm:spPr/>
      <dgm:t>
        <a:bodyPr/>
        <a:lstStyle/>
        <a:p>
          <a:r>
            <a:rPr lang="en-IN" dirty="0"/>
            <a:t>Presentation</a:t>
          </a:r>
        </a:p>
      </dgm:t>
    </dgm:pt>
    <dgm:pt modelId="{A4DCD9E3-8504-47C1-94E3-B3924513A355}" type="parTrans" cxnId="{3ED56FDB-669A-48ED-932D-4D61DA924046}">
      <dgm:prSet/>
      <dgm:spPr/>
      <dgm:t>
        <a:bodyPr/>
        <a:lstStyle/>
        <a:p>
          <a:endParaRPr lang="en-IN"/>
        </a:p>
      </dgm:t>
    </dgm:pt>
    <dgm:pt modelId="{495CF53D-976F-4F16-89AE-8D7131E4CDF9}" type="sibTrans" cxnId="{3ED56FDB-669A-48ED-932D-4D61DA924046}">
      <dgm:prSet/>
      <dgm:spPr/>
      <dgm:t>
        <a:bodyPr/>
        <a:lstStyle/>
        <a:p>
          <a:endParaRPr lang="en-IN"/>
        </a:p>
      </dgm:t>
    </dgm:pt>
    <dgm:pt modelId="{B90D1C04-DA42-40A4-8C31-02E2F811EDC9}">
      <dgm:prSet phldrT="[Text]"/>
      <dgm:spPr/>
      <dgm:t>
        <a:bodyPr/>
        <a:lstStyle/>
        <a:p>
          <a:r>
            <a:rPr lang="en-IN" dirty="0"/>
            <a:t>What is Markdown and R markdown</a:t>
          </a:r>
        </a:p>
      </dgm:t>
    </dgm:pt>
    <dgm:pt modelId="{54BE1426-CDFB-47F5-A11F-75CF73DA0066}" type="parTrans" cxnId="{C359D695-E8F4-44F9-99F9-DD13FF421C3E}">
      <dgm:prSet/>
      <dgm:spPr/>
      <dgm:t>
        <a:bodyPr/>
        <a:lstStyle/>
        <a:p>
          <a:endParaRPr lang="en-IN"/>
        </a:p>
      </dgm:t>
    </dgm:pt>
    <dgm:pt modelId="{A02747DE-0B89-4066-BA7B-F3379FC312EC}" type="sibTrans" cxnId="{C359D695-E8F4-44F9-99F9-DD13FF421C3E}">
      <dgm:prSet/>
      <dgm:spPr/>
      <dgm:t>
        <a:bodyPr/>
        <a:lstStyle/>
        <a:p>
          <a:endParaRPr lang="en-IN"/>
        </a:p>
      </dgm:t>
    </dgm:pt>
    <dgm:pt modelId="{B39043A7-F7BC-4FE6-9033-97273791FFF2}">
      <dgm:prSet phldrT="[Text]"/>
      <dgm:spPr/>
      <dgm:t>
        <a:bodyPr/>
        <a:lstStyle/>
        <a:p>
          <a:r>
            <a:rPr lang="en-IN" dirty="0"/>
            <a:t>20-25 min</a:t>
          </a:r>
        </a:p>
      </dgm:t>
    </dgm:pt>
    <dgm:pt modelId="{8FD9748A-C1A5-42F8-9305-11B6AC6C49D8}" type="parTrans" cxnId="{C6E9649C-A24C-42C2-B5E7-23E57856F574}">
      <dgm:prSet/>
      <dgm:spPr/>
      <dgm:t>
        <a:bodyPr/>
        <a:lstStyle/>
        <a:p>
          <a:endParaRPr lang="en-IN"/>
        </a:p>
      </dgm:t>
    </dgm:pt>
    <dgm:pt modelId="{FF208264-34B5-4A2F-B0A6-FC082FBE4E2E}" type="sibTrans" cxnId="{C6E9649C-A24C-42C2-B5E7-23E57856F574}">
      <dgm:prSet/>
      <dgm:spPr/>
      <dgm:t>
        <a:bodyPr/>
        <a:lstStyle/>
        <a:p>
          <a:endParaRPr lang="en-IN"/>
        </a:p>
      </dgm:t>
    </dgm:pt>
    <dgm:pt modelId="{72E641A8-005D-4AB0-9156-69B17CF9480D}">
      <dgm:prSet phldrT="[Text]"/>
      <dgm:spPr/>
      <dgm:t>
        <a:bodyPr/>
        <a:lstStyle/>
        <a:p>
          <a:r>
            <a:rPr lang="en-IN" dirty="0"/>
            <a:t>Hands-on Workshop</a:t>
          </a:r>
        </a:p>
      </dgm:t>
    </dgm:pt>
    <dgm:pt modelId="{A46B76C1-FBD2-4B97-B857-9AFA0F2EB4C4}" type="parTrans" cxnId="{1754AAC8-2A15-4101-921E-4F335E361DBC}">
      <dgm:prSet/>
      <dgm:spPr/>
      <dgm:t>
        <a:bodyPr/>
        <a:lstStyle/>
        <a:p>
          <a:endParaRPr lang="en-IN"/>
        </a:p>
      </dgm:t>
    </dgm:pt>
    <dgm:pt modelId="{BF8DCFEA-E079-4B89-ACC0-B5724C39C666}" type="sibTrans" cxnId="{1754AAC8-2A15-4101-921E-4F335E361DBC}">
      <dgm:prSet/>
      <dgm:spPr/>
      <dgm:t>
        <a:bodyPr/>
        <a:lstStyle/>
        <a:p>
          <a:endParaRPr lang="en-IN"/>
        </a:p>
      </dgm:t>
    </dgm:pt>
    <dgm:pt modelId="{F0224299-7278-4F8D-94DC-3BABFA5569FD}">
      <dgm:prSet phldrT="[Text]"/>
      <dgm:spPr/>
      <dgm:t>
        <a:bodyPr/>
        <a:lstStyle/>
        <a:p>
          <a:r>
            <a:rPr lang="en-IN" dirty="0"/>
            <a:t>Creating first document using R markdown</a:t>
          </a:r>
        </a:p>
      </dgm:t>
    </dgm:pt>
    <dgm:pt modelId="{4CA0334D-7E6E-4077-A701-CD6DE28A7D24}" type="parTrans" cxnId="{7F62811E-CBB3-4B23-9B78-61AFF75E62E4}">
      <dgm:prSet/>
      <dgm:spPr/>
      <dgm:t>
        <a:bodyPr/>
        <a:lstStyle/>
        <a:p>
          <a:endParaRPr lang="en-IN"/>
        </a:p>
      </dgm:t>
    </dgm:pt>
    <dgm:pt modelId="{3959DC05-848B-4483-BBDC-65BB80B33F31}" type="sibTrans" cxnId="{7F62811E-CBB3-4B23-9B78-61AFF75E62E4}">
      <dgm:prSet/>
      <dgm:spPr/>
      <dgm:t>
        <a:bodyPr/>
        <a:lstStyle/>
        <a:p>
          <a:endParaRPr lang="en-IN"/>
        </a:p>
      </dgm:t>
    </dgm:pt>
    <dgm:pt modelId="{4494F8D7-C505-49B1-8A31-48025A311A03}">
      <dgm:prSet phldrT="[Text]"/>
      <dgm:spPr/>
      <dgm:t>
        <a:bodyPr/>
        <a:lstStyle/>
        <a:p>
          <a:r>
            <a:rPr lang="en-IN" dirty="0"/>
            <a:t>Advantage in creating periodic report</a:t>
          </a:r>
        </a:p>
      </dgm:t>
    </dgm:pt>
    <dgm:pt modelId="{59340D1C-9EE6-427C-9A4A-867451E9D4B0}" type="parTrans" cxnId="{7A446E05-BA47-4009-9FC5-06862AD5AA46}">
      <dgm:prSet/>
      <dgm:spPr/>
      <dgm:t>
        <a:bodyPr/>
        <a:lstStyle/>
        <a:p>
          <a:endParaRPr lang="en-IN"/>
        </a:p>
      </dgm:t>
    </dgm:pt>
    <dgm:pt modelId="{8F71E1AA-191E-4643-9C84-C5BBDCD74974}" type="sibTrans" cxnId="{7A446E05-BA47-4009-9FC5-06862AD5AA46}">
      <dgm:prSet/>
      <dgm:spPr/>
      <dgm:t>
        <a:bodyPr/>
        <a:lstStyle/>
        <a:p>
          <a:endParaRPr lang="en-IN"/>
        </a:p>
      </dgm:t>
    </dgm:pt>
    <dgm:pt modelId="{FE402C5A-52BA-4FCA-905D-F38C27B3B460}">
      <dgm:prSet phldrT="[Text]"/>
      <dgm:spPr/>
      <dgm:t>
        <a:bodyPr/>
        <a:lstStyle/>
        <a:p>
          <a:r>
            <a:rPr lang="en-IN" dirty="0"/>
            <a:t>What is not in scope of this workshop</a:t>
          </a:r>
        </a:p>
      </dgm:t>
    </dgm:pt>
    <dgm:pt modelId="{CEAC55FE-FAB2-464E-8301-927F27BF7713}" type="parTrans" cxnId="{C4EF8184-9998-4A67-914E-7EA8E4834ACC}">
      <dgm:prSet/>
      <dgm:spPr/>
      <dgm:t>
        <a:bodyPr/>
        <a:lstStyle/>
        <a:p>
          <a:endParaRPr lang="en-IN"/>
        </a:p>
      </dgm:t>
    </dgm:pt>
    <dgm:pt modelId="{4D125874-7D95-4205-B96E-CCC0A3F93349}" type="sibTrans" cxnId="{C4EF8184-9998-4A67-914E-7EA8E4834ACC}">
      <dgm:prSet/>
      <dgm:spPr/>
      <dgm:t>
        <a:bodyPr/>
        <a:lstStyle/>
        <a:p>
          <a:endParaRPr lang="en-IN"/>
        </a:p>
      </dgm:t>
    </dgm:pt>
    <dgm:pt modelId="{EC32450B-07AD-489B-8856-06A5187792A9}">
      <dgm:prSet phldrT="[Text]"/>
      <dgm:spPr/>
      <dgm:t>
        <a:bodyPr/>
        <a:lstStyle/>
        <a:p>
          <a:r>
            <a:rPr lang="en-IN" dirty="0"/>
            <a:t>Question</a:t>
          </a:r>
        </a:p>
      </dgm:t>
    </dgm:pt>
    <dgm:pt modelId="{4F92848D-01E8-4385-99CA-4226EE97A8C2}" type="parTrans" cxnId="{0364A779-4065-4F69-ACB8-7EF7E7340168}">
      <dgm:prSet/>
      <dgm:spPr/>
      <dgm:t>
        <a:bodyPr/>
        <a:lstStyle/>
        <a:p>
          <a:endParaRPr lang="en-IN"/>
        </a:p>
      </dgm:t>
    </dgm:pt>
    <dgm:pt modelId="{A846B0D1-49AE-43CD-8128-E8B438F84B0B}" type="sibTrans" cxnId="{0364A779-4065-4F69-ACB8-7EF7E7340168}">
      <dgm:prSet/>
      <dgm:spPr/>
      <dgm:t>
        <a:bodyPr/>
        <a:lstStyle/>
        <a:p>
          <a:endParaRPr lang="en-IN"/>
        </a:p>
      </dgm:t>
    </dgm:pt>
    <dgm:pt modelId="{706A9C99-DE00-4B34-A838-9DC81DAA92CA}">
      <dgm:prSet phldrT="[Text]"/>
      <dgm:spPr/>
      <dgm:t>
        <a:bodyPr/>
        <a:lstStyle/>
        <a:p>
          <a:r>
            <a:rPr lang="en-IN" dirty="0"/>
            <a:t>60-90 mins</a:t>
          </a:r>
        </a:p>
      </dgm:t>
    </dgm:pt>
    <dgm:pt modelId="{E31FC000-2B2A-43CC-A2BB-00BC660AF0BB}" type="parTrans" cxnId="{8C1B2C3E-3286-41BA-B9D4-F1BEC252962C}">
      <dgm:prSet/>
      <dgm:spPr/>
      <dgm:t>
        <a:bodyPr/>
        <a:lstStyle/>
        <a:p>
          <a:endParaRPr lang="en-IN"/>
        </a:p>
      </dgm:t>
    </dgm:pt>
    <dgm:pt modelId="{465E7073-CCF1-464F-9651-FDC606EC1744}" type="sibTrans" cxnId="{8C1B2C3E-3286-41BA-B9D4-F1BEC252962C}">
      <dgm:prSet/>
      <dgm:spPr/>
      <dgm:t>
        <a:bodyPr/>
        <a:lstStyle/>
        <a:p>
          <a:endParaRPr lang="en-IN"/>
        </a:p>
      </dgm:t>
    </dgm:pt>
    <dgm:pt modelId="{6F5F43EB-5B46-44D3-ABF5-5D54550BFB9B}">
      <dgm:prSet phldrT="[Text]"/>
      <dgm:spPr/>
      <dgm:t>
        <a:bodyPr/>
        <a:lstStyle/>
        <a:p>
          <a:r>
            <a:rPr lang="en-IN" dirty="0"/>
            <a:t>Break to setup</a:t>
          </a:r>
        </a:p>
      </dgm:t>
    </dgm:pt>
    <dgm:pt modelId="{515BE42F-188C-4281-A256-A0C538B5D16E}" type="parTrans" cxnId="{C9789020-78D9-4D25-827B-EE155E34089B}">
      <dgm:prSet/>
      <dgm:spPr/>
      <dgm:t>
        <a:bodyPr/>
        <a:lstStyle/>
        <a:p>
          <a:endParaRPr lang="en-IN"/>
        </a:p>
      </dgm:t>
    </dgm:pt>
    <dgm:pt modelId="{AE197FE3-DCA5-4778-B9DB-E2AD20CDDA52}" type="sibTrans" cxnId="{C9789020-78D9-4D25-827B-EE155E34089B}">
      <dgm:prSet/>
      <dgm:spPr/>
      <dgm:t>
        <a:bodyPr/>
        <a:lstStyle/>
        <a:p>
          <a:endParaRPr lang="en-IN"/>
        </a:p>
      </dgm:t>
    </dgm:pt>
    <dgm:pt modelId="{E13410F9-A413-4F23-A749-779B8A8A087F}">
      <dgm:prSet phldrT="[Text]"/>
      <dgm:spPr/>
      <dgm:t>
        <a:bodyPr/>
        <a:lstStyle/>
        <a:p>
          <a:r>
            <a:rPr lang="en-IN" dirty="0"/>
            <a:t>Setting up your laptops for Workshop</a:t>
          </a:r>
        </a:p>
      </dgm:t>
    </dgm:pt>
    <dgm:pt modelId="{A993401F-2E88-4C75-9634-69C6A7F1436D}" type="parTrans" cxnId="{E2A427FD-9996-4068-9159-F0E8BDDA6C7A}">
      <dgm:prSet/>
      <dgm:spPr/>
      <dgm:t>
        <a:bodyPr/>
        <a:lstStyle/>
        <a:p>
          <a:endParaRPr lang="en-IN"/>
        </a:p>
      </dgm:t>
    </dgm:pt>
    <dgm:pt modelId="{BDE48983-3772-4401-A6C6-A94C41926E37}" type="sibTrans" cxnId="{E2A427FD-9996-4068-9159-F0E8BDDA6C7A}">
      <dgm:prSet/>
      <dgm:spPr/>
      <dgm:t>
        <a:bodyPr/>
        <a:lstStyle/>
        <a:p>
          <a:endParaRPr lang="en-IN"/>
        </a:p>
      </dgm:t>
    </dgm:pt>
    <dgm:pt modelId="{037255D9-ABC5-4F4D-9233-78EE5BDABEB8}">
      <dgm:prSet phldrT="[Text]"/>
      <dgm:spPr/>
      <dgm:t>
        <a:bodyPr/>
        <a:lstStyle/>
        <a:p>
          <a:r>
            <a:rPr lang="en-IN" dirty="0"/>
            <a:t>20-30 min</a:t>
          </a:r>
        </a:p>
      </dgm:t>
    </dgm:pt>
    <dgm:pt modelId="{8598674E-A3A1-4026-872B-396B47625E08}" type="parTrans" cxnId="{3BC4401A-6865-4FE1-9EDE-A6771062BC64}">
      <dgm:prSet/>
      <dgm:spPr/>
      <dgm:t>
        <a:bodyPr/>
        <a:lstStyle/>
        <a:p>
          <a:endParaRPr lang="en-IN"/>
        </a:p>
      </dgm:t>
    </dgm:pt>
    <dgm:pt modelId="{6A80E964-8CB2-449F-8311-55E887E4DC75}" type="sibTrans" cxnId="{3BC4401A-6865-4FE1-9EDE-A6771062BC64}">
      <dgm:prSet/>
      <dgm:spPr/>
      <dgm:t>
        <a:bodyPr/>
        <a:lstStyle/>
        <a:p>
          <a:endParaRPr lang="en-IN"/>
        </a:p>
      </dgm:t>
    </dgm:pt>
    <dgm:pt modelId="{772CAFB6-A51F-46D7-B024-376E3EBD538C}">
      <dgm:prSet phldrT="[Text]"/>
      <dgm:spPr/>
      <dgm:t>
        <a:bodyPr/>
        <a:lstStyle/>
        <a:p>
          <a:r>
            <a:rPr lang="en-IN" dirty="0"/>
            <a:t>More examples</a:t>
          </a:r>
        </a:p>
      </dgm:t>
    </dgm:pt>
    <dgm:pt modelId="{7043B64F-EA48-4224-A730-E05D74DE35D8}" type="parTrans" cxnId="{3D10D3C7-33AA-4920-A932-DD1741E71171}">
      <dgm:prSet/>
      <dgm:spPr/>
      <dgm:t>
        <a:bodyPr/>
        <a:lstStyle/>
        <a:p>
          <a:endParaRPr lang="en-US"/>
        </a:p>
      </dgm:t>
    </dgm:pt>
    <dgm:pt modelId="{C93AC6C1-D1B1-45B7-8A6B-1941FF3349E5}" type="sibTrans" cxnId="{3D10D3C7-33AA-4920-A932-DD1741E71171}">
      <dgm:prSet/>
      <dgm:spPr/>
      <dgm:t>
        <a:bodyPr/>
        <a:lstStyle/>
        <a:p>
          <a:endParaRPr lang="en-US"/>
        </a:p>
      </dgm:t>
    </dgm:pt>
    <dgm:pt modelId="{2C06993B-7A86-4CA6-A220-1CA555A8BEB0}" type="pres">
      <dgm:prSet presAssocID="{84A5CAF8-775F-4D90-8BDB-E7C55C0E8623}" presName="CompostProcess" presStyleCnt="0">
        <dgm:presLayoutVars>
          <dgm:dir/>
          <dgm:resizeHandles val="exact"/>
        </dgm:presLayoutVars>
      </dgm:prSet>
      <dgm:spPr/>
    </dgm:pt>
    <dgm:pt modelId="{220AB612-1A40-4B98-B390-13339FB78EB7}" type="pres">
      <dgm:prSet presAssocID="{84A5CAF8-775F-4D90-8BDB-E7C55C0E8623}" presName="arrow" presStyleLbl="bgShp" presStyleIdx="0" presStyleCnt="1"/>
      <dgm:spPr/>
    </dgm:pt>
    <dgm:pt modelId="{9249B921-88D0-4AB2-A1A2-629A69C24501}" type="pres">
      <dgm:prSet presAssocID="{84A5CAF8-775F-4D90-8BDB-E7C55C0E8623}" presName="linearProcess" presStyleCnt="0"/>
      <dgm:spPr/>
    </dgm:pt>
    <dgm:pt modelId="{91252F69-E27F-4ED3-9968-CA6DEFD0364E}" type="pres">
      <dgm:prSet presAssocID="{01628709-F835-40D7-AD92-E11CCE67E18F}" presName="textNode" presStyleLbl="node1" presStyleIdx="0" presStyleCnt="4">
        <dgm:presLayoutVars>
          <dgm:bulletEnabled val="1"/>
        </dgm:presLayoutVars>
      </dgm:prSet>
      <dgm:spPr/>
    </dgm:pt>
    <dgm:pt modelId="{4BA34166-7205-49E7-B954-58FDC8D610DD}" type="pres">
      <dgm:prSet presAssocID="{495CF53D-976F-4F16-89AE-8D7131E4CDF9}" presName="sibTrans" presStyleCnt="0"/>
      <dgm:spPr/>
    </dgm:pt>
    <dgm:pt modelId="{D4E22C6E-D0F0-42DC-B2F6-E287792170FE}" type="pres">
      <dgm:prSet presAssocID="{6F5F43EB-5B46-44D3-ABF5-5D54550BFB9B}" presName="textNode" presStyleLbl="node1" presStyleIdx="1" presStyleCnt="4">
        <dgm:presLayoutVars>
          <dgm:bulletEnabled val="1"/>
        </dgm:presLayoutVars>
      </dgm:prSet>
      <dgm:spPr/>
    </dgm:pt>
    <dgm:pt modelId="{B09916A1-945F-4CB0-B892-F3BB64174ED0}" type="pres">
      <dgm:prSet presAssocID="{AE197FE3-DCA5-4778-B9DB-E2AD20CDDA52}" presName="sibTrans" presStyleCnt="0"/>
      <dgm:spPr/>
    </dgm:pt>
    <dgm:pt modelId="{783AE55C-37A7-480B-AC63-C0C54118931C}" type="pres">
      <dgm:prSet presAssocID="{72E641A8-005D-4AB0-9156-69B17CF9480D}" presName="textNode" presStyleLbl="node1" presStyleIdx="2" presStyleCnt="4">
        <dgm:presLayoutVars>
          <dgm:bulletEnabled val="1"/>
        </dgm:presLayoutVars>
      </dgm:prSet>
      <dgm:spPr/>
    </dgm:pt>
    <dgm:pt modelId="{690A598D-C470-41D2-A8CA-CF497A70E4DB}" type="pres">
      <dgm:prSet presAssocID="{BF8DCFEA-E079-4B89-ACC0-B5724C39C666}" presName="sibTrans" presStyleCnt="0"/>
      <dgm:spPr/>
    </dgm:pt>
    <dgm:pt modelId="{0EBF0275-A6A5-438D-BC90-E28F865591D2}" type="pres">
      <dgm:prSet presAssocID="{FE402C5A-52BA-4FCA-905D-F38C27B3B46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E150800-4013-42BD-BFAC-F9FAA4E82732}" type="presOf" srcId="{4494F8D7-C505-49B1-8A31-48025A311A03}" destId="{783AE55C-37A7-480B-AC63-C0C54118931C}" srcOrd="0" destOrd="2" presId="urn:microsoft.com/office/officeart/2005/8/layout/hProcess9"/>
    <dgm:cxn modelId="{7F38E403-48BC-4933-AA2F-B69F277CC524}" type="presOf" srcId="{B90D1C04-DA42-40A4-8C31-02E2F811EDC9}" destId="{91252F69-E27F-4ED3-9968-CA6DEFD0364E}" srcOrd="0" destOrd="1" presId="urn:microsoft.com/office/officeart/2005/8/layout/hProcess9"/>
    <dgm:cxn modelId="{7A446E05-BA47-4009-9FC5-06862AD5AA46}" srcId="{72E641A8-005D-4AB0-9156-69B17CF9480D}" destId="{4494F8D7-C505-49B1-8A31-48025A311A03}" srcOrd="1" destOrd="0" parTransId="{59340D1C-9EE6-427C-9A4A-867451E9D4B0}" sibTransId="{8F71E1AA-191E-4643-9C84-C5BBDCD74974}"/>
    <dgm:cxn modelId="{373E2217-688D-490D-842F-66C99CA4AE15}" type="presOf" srcId="{72E641A8-005D-4AB0-9156-69B17CF9480D}" destId="{783AE55C-37A7-480B-AC63-C0C54118931C}" srcOrd="0" destOrd="0" presId="urn:microsoft.com/office/officeart/2005/8/layout/hProcess9"/>
    <dgm:cxn modelId="{3BC4401A-6865-4FE1-9EDE-A6771062BC64}" srcId="{6F5F43EB-5B46-44D3-ABF5-5D54550BFB9B}" destId="{037255D9-ABC5-4F4D-9233-78EE5BDABEB8}" srcOrd="1" destOrd="0" parTransId="{8598674E-A3A1-4026-872B-396B47625E08}" sibTransId="{6A80E964-8CB2-449F-8311-55E887E4DC75}"/>
    <dgm:cxn modelId="{76B1701E-6B33-4BFE-8BBE-D3FF5AB8D6F5}" type="presOf" srcId="{01628709-F835-40D7-AD92-E11CCE67E18F}" destId="{91252F69-E27F-4ED3-9968-CA6DEFD0364E}" srcOrd="0" destOrd="0" presId="urn:microsoft.com/office/officeart/2005/8/layout/hProcess9"/>
    <dgm:cxn modelId="{7F62811E-CBB3-4B23-9B78-61AFF75E62E4}" srcId="{72E641A8-005D-4AB0-9156-69B17CF9480D}" destId="{F0224299-7278-4F8D-94DC-3BABFA5569FD}" srcOrd="0" destOrd="0" parTransId="{4CA0334D-7E6E-4077-A701-CD6DE28A7D24}" sibTransId="{3959DC05-848B-4483-BBDC-65BB80B33F31}"/>
    <dgm:cxn modelId="{C9789020-78D9-4D25-827B-EE155E34089B}" srcId="{84A5CAF8-775F-4D90-8BDB-E7C55C0E8623}" destId="{6F5F43EB-5B46-44D3-ABF5-5D54550BFB9B}" srcOrd="1" destOrd="0" parTransId="{515BE42F-188C-4281-A256-A0C538B5D16E}" sibTransId="{AE197FE3-DCA5-4778-B9DB-E2AD20CDDA52}"/>
    <dgm:cxn modelId="{53934738-F134-4F27-BF51-8F9490719271}" type="presOf" srcId="{706A9C99-DE00-4B34-A838-9DC81DAA92CA}" destId="{783AE55C-37A7-480B-AC63-C0C54118931C}" srcOrd="0" destOrd="4" presId="urn:microsoft.com/office/officeart/2005/8/layout/hProcess9"/>
    <dgm:cxn modelId="{722CFC39-DC3B-422A-9A02-EE4B5F7EF290}" type="presOf" srcId="{EC32450B-07AD-489B-8856-06A5187792A9}" destId="{0EBF0275-A6A5-438D-BC90-E28F865591D2}" srcOrd="0" destOrd="1" presId="urn:microsoft.com/office/officeart/2005/8/layout/hProcess9"/>
    <dgm:cxn modelId="{8C1B2C3E-3286-41BA-B9D4-F1BEC252962C}" srcId="{72E641A8-005D-4AB0-9156-69B17CF9480D}" destId="{706A9C99-DE00-4B34-A838-9DC81DAA92CA}" srcOrd="3" destOrd="0" parTransId="{E31FC000-2B2A-43CC-A2BB-00BC660AF0BB}" sibTransId="{465E7073-CCF1-464F-9651-FDC606EC1744}"/>
    <dgm:cxn modelId="{7719093F-CEDD-4AAB-B92B-9E57359E382F}" type="presOf" srcId="{B39043A7-F7BC-4FE6-9033-97273791FFF2}" destId="{91252F69-E27F-4ED3-9968-CA6DEFD0364E}" srcOrd="0" destOrd="2" presId="urn:microsoft.com/office/officeart/2005/8/layout/hProcess9"/>
    <dgm:cxn modelId="{A44C2E5F-DDBC-4772-B70F-C8DD77B17C67}" type="presOf" srcId="{037255D9-ABC5-4F4D-9233-78EE5BDABEB8}" destId="{D4E22C6E-D0F0-42DC-B2F6-E287792170FE}" srcOrd="0" destOrd="2" presId="urn:microsoft.com/office/officeart/2005/8/layout/hProcess9"/>
    <dgm:cxn modelId="{4A26EC64-427D-4A3C-8557-01DB04074784}" type="presOf" srcId="{84A5CAF8-775F-4D90-8BDB-E7C55C0E8623}" destId="{2C06993B-7A86-4CA6-A220-1CA555A8BEB0}" srcOrd="0" destOrd="0" presId="urn:microsoft.com/office/officeart/2005/8/layout/hProcess9"/>
    <dgm:cxn modelId="{66114550-80C8-4E43-A7DC-4DAC4E2664B0}" type="presOf" srcId="{FE402C5A-52BA-4FCA-905D-F38C27B3B460}" destId="{0EBF0275-A6A5-438D-BC90-E28F865591D2}" srcOrd="0" destOrd="0" presId="urn:microsoft.com/office/officeart/2005/8/layout/hProcess9"/>
    <dgm:cxn modelId="{EBC42178-6CFB-44D8-BDE0-D299C2D1EBC0}" type="presOf" srcId="{772CAFB6-A51F-46D7-B024-376E3EBD538C}" destId="{783AE55C-37A7-480B-AC63-C0C54118931C}" srcOrd="0" destOrd="3" presId="urn:microsoft.com/office/officeart/2005/8/layout/hProcess9"/>
    <dgm:cxn modelId="{0364A779-4065-4F69-ACB8-7EF7E7340168}" srcId="{FE402C5A-52BA-4FCA-905D-F38C27B3B460}" destId="{EC32450B-07AD-489B-8856-06A5187792A9}" srcOrd="0" destOrd="0" parTransId="{4F92848D-01E8-4385-99CA-4226EE97A8C2}" sibTransId="{A846B0D1-49AE-43CD-8128-E8B438F84B0B}"/>
    <dgm:cxn modelId="{A88ABC7C-05C7-43FD-B909-5A1ECDAB59FD}" type="presOf" srcId="{F0224299-7278-4F8D-94DC-3BABFA5569FD}" destId="{783AE55C-37A7-480B-AC63-C0C54118931C}" srcOrd="0" destOrd="1" presId="urn:microsoft.com/office/officeart/2005/8/layout/hProcess9"/>
    <dgm:cxn modelId="{C4EF8184-9998-4A67-914E-7EA8E4834ACC}" srcId="{84A5CAF8-775F-4D90-8BDB-E7C55C0E8623}" destId="{FE402C5A-52BA-4FCA-905D-F38C27B3B460}" srcOrd="3" destOrd="0" parTransId="{CEAC55FE-FAB2-464E-8301-927F27BF7713}" sibTransId="{4D125874-7D95-4205-B96E-CCC0A3F93349}"/>
    <dgm:cxn modelId="{76CFE392-18FA-4C67-A47F-88E0DC5BD805}" type="presOf" srcId="{6F5F43EB-5B46-44D3-ABF5-5D54550BFB9B}" destId="{D4E22C6E-D0F0-42DC-B2F6-E287792170FE}" srcOrd="0" destOrd="0" presId="urn:microsoft.com/office/officeart/2005/8/layout/hProcess9"/>
    <dgm:cxn modelId="{C359D695-E8F4-44F9-99F9-DD13FF421C3E}" srcId="{01628709-F835-40D7-AD92-E11CCE67E18F}" destId="{B90D1C04-DA42-40A4-8C31-02E2F811EDC9}" srcOrd="0" destOrd="0" parTransId="{54BE1426-CDFB-47F5-A11F-75CF73DA0066}" sibTransId="{A02747DE-0B89-4066-BA7B-F3379FC312EC}"/>
    <dgm:cxn modelId="{C6E9649C-A24C-42C2-B5E7-23E57856F574}" srcId="{01628709-F835-40D7-AD92-E11CCE67E18F}" destId="{B39043A7-F7BC-4FE6-9033-97273791FFF2}" srcOrd="1" destOrd="0" parTransId="{8FD9748A-C1A5-42F8-9305-11B6AC6C49D8}" sibTransId="{FF208264-34B5-4A2F-B0A6-FC082FBE4E2E}"/>
    <dgm:cxn modelId="{7594F3BC-A85B-414B-A008-EB7B3C9D173D}" type="presOf" srcId="{E13410F9-A413-4F23-A749-779B8A8A087F}" destId="{D4E22C6E-D0F0-42DC-B2F6-E287792170FE}" srcOrd="0" destOrd="1" presId="urn:microsoft.com/office/officeart/2005/8/layout/hProcess9"/>
    <dgm:cxn modelId="{3D10D3C7-33AA-4920-A932-DD1741E71171}" srcId="{72E641A8-005D-4AB0-9156-69B17CF9480D}" destId="{772CAFB6-A51F-46D7-B024-376E3EBD538C}" srcOrd="2" destOrd="0" parTransId="{7043B64F-EA48-4224-A730-E05D74DE35D8}" sibTransId="{C93AC6C1-D1B1-45B7-8A6B-1941FF3349E5}"/>
    <dgm:cxn modelId="{1754AAC8-2A15-4101-921E-4F335E361DBC}" srcId="{84A5CAF8-775F-4D90-8BDB-E7C55C0E8623}" destId="{72E641A8-005D-4AB0-9156-69B17CF9480D}" srcOrd="2" destOrd="0" parTransId="{A46B76C1-FBD2-4B97-B857-9AFA0F2EB4C4}" sibTransId="{BF8DCFEA-E079-4B89-ACC0-B5724C39C666}"/>
    <dgm:cxn modelId="{3ED56FDB-669A-48ED-932D-4D61DA924046}" srcId="{84A5CAF8-775F-4D90-8BDB-E7C55C0E8623}" destId="{01628709-F835-40D7-AD92-E11CCE67E18F}" srcOrd="0" destOrd="0" parTransId="{A4DCD9E3-8504-47C1-94E3-B3924513A355}" sibTransId="{495CF53D-976F-4F16-89AE-8D7131E4CDF9}"/>
    <dgm:cxn modelId="{E2A427FD-9996-4068-9159-F0E8BDDA6C7A}" srcId="{6F5F43EB-5B46-44D3-ABF5-5D54550BFB9B}" destId="{E13410F9-A413-4F23-A749-779B8A8A087F}" srcOrd="0" destOrd="0" parTransId="{A993401F-2E88-4C75-9634-69C6A7F1436D}" sibTransId="{BDE48983-3772-4401-A6C6-A94C41926E37}"/>
    <dgm:cxn modelId="{55CB0DA8-E925-4D77-81D6-63BD9FC710E7}" type="presParOf" srcId="{2C06993B-7A86-4CA6-A220-1CA555A8BEB0}" destId="{220AB612-1A40-4B98-B390-13339FB78EB7}" srcOrd="0" destOrd="0" presId="urn:microsoft.com/office/officeart/2005/8/layout/hProcess9"/>
    <dgm:cxn modelId="{3E492F7E-1C4C-4AE9-BD0C-78FBD1810D28}" type="presParOf" srcId="{2C06993B-7A86-4CA6-A220-1CA555A8BEB0}" destId="{9249B921-88D0-4AB2-A1A2-629A69C24501}" srcOrd="1" destOrd="0" presId="urn:microsoft.com/office/officeart/2005/8/layout/hProcess9"/>
    <dgm:cxn modelId="{49922217-CEED-479B-AA86-EA9B85572A8C}" type="presParOf" srcId="{9249B921-88D0-4AB2-A1A2-629A69C24501}" destId="{91252F69-E27F-4ED3-9968-CA6DEFD0364E}" srcOrd="0" destOrd="0" presId="urn:microsoft.com/office/officeart/2005/8/layout/hProcess9"/>
    <dgm:cxn modelId="{174F0BAC-34EA-44F4-A5FA-ADC1C1A27429}" type="presParOf" srcId="{9249B921-88D0-4AB2-A1A2-629A69C24501}" destId="{4BA34166-7205-49E7-B954-58FDC8D610DD}" srcOrd="1" destOrd="0" presId="urn:microsoft.com/office/officeart/2005/8/layout/hProcess9"/>
    <dgm:cxn modelId="{26F0F127-40F3-4C21-BC16-5182EE26C546}" type="presParOf" srcId="{9249B921-88D0-4AB2-A1A2-629A69C24501}" destId="{D4E22C6E-D0F0-42DC-B2F6-E287792170FE}" srcOrd="2" destOrd="0" presId="urn:microsoft.com/office/officeart/2005/8/layout/hProcess9"/>
    <dgm:cxn modelId="{57355D34-CF7B-4034-A960-F49CEBF4EBFD}" type="presParOf" srcId="{9249B921-88D0-4AB2-A1A2-629A69C24501}" destId="{B09916A1-945F-4CB0-B892-F3BB64174ED0}" srcOrd="3" destOrd="0" presId="urn:microsoft.com/office/officeart/2005/8/layout/hProcess9"/>
    <dgm:cxn modelId="{385CFE11-8E87-49FE-898C-D4CDB79C8CE7}" type="presParOf" srcId="{9249B921-88D0-4AB2-A1A2-629A69C24501}" destId="{783AE55C-37A7-480B-AC63-C0C54118931C}" srcOrd="4" destOrd="0" presId="urn:microsoft.com/office/officeart/2005/8/layout/hProcess9"/>
    <dgm:cxn modelId="{70EF21E5-3C27-4261-9795-394A242A5AA1}" type="presParOf" srcId="{9249B921-88D0-4AB2-A1A2-629A69C24501}" destId="{690A598D-C470-41D2-A8CA-CF497A70E4DB}" srcOrd="5" destOrd="0" presId="urn:microsoft.com/office/officeart/2005/8/layout/hProcess9"/>
    <dgm:cxn modelId="{03A1D985-8D09-4879-A787-D65D20302503}" type="presParOf" srcId="{9249B921-88D0-4AB2-A1A2-629A69C24501}" destId="{0EBF0275-A6A5-438D-BC90-E28F865591D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B612-1A40-4B98-B390-13339FB78EB7}">
      <dsp:nvSpPr>
        <dsp:cNvPr id="0" name=""/>
        <dsp:cNvSpPr/>
      </dsp:nvSpPr>
      <dsp:spPr>
        <a:xfrm>
          <a:off x="754856" y="0"/>
          <a:ext cx="8555037" cy="4351338"/>
        </a:xfrm>
        <a:prstGeom prst="rightArrow">
          <a:avLst/>
        </a:prstGeom>
        <a:gradFill rotWithShape="0">
          <a:gsLst>
            <a:gs pos="0">
              <a:schemeClr val="dk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1252F69-E27F-4ED3-9968-CA6DEFD0364E}">
      <dsp:nvSpPr>
        <dsp:cNvPr id="0" name=""/>
        <dsp:cNvSpPr/>
      </dsp:nvSpPr>
      <dsp:spPr>
        <a:xfrm>
          <a:off x="5037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Presentation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What is Markdown and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20-25 min</a:t>
          </a:r>
        </a:p>
      </dsp:txBody>
      <dsp:txXfrm>
        <a:off x="90003" y="1390367"/>
        <a:ext cx="2252881" cy="1570603"/>
      </dsp:txXfrm>
    </dsp:sp>
    <dsp:sp modelId="{D4E22C6E-D0F0-42DC-B2F6-E287792170FE}">
      <dsp:nvSpPr>
        <dsp:cNvPr id="0" name=""/>
        <dsp:cNvSpPr/>
      </dsp:nvSpPr>
      <dsp:spPr>
        <a:xfrm>
          <a:off x="2548991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Break to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Setting up your laptops for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20-30 min</a:t>
          </a:r>
        </a:p>
      </dsp:txBody>
      <dsp:txXfrm>
        <a:off x="2633957" y="1390367"/>
        <a:ext cx="2252881" cy="1570603"/>
      </dsp:txXfrm>
    </dsp:sp>
    <dsp:sp modelId="{783AE55C-37A7-480B-AC63-C0C54118931C}">
      <dsp:nvSpPr>
        <dsp:cNvPr id="0" name=""/>
        <dsp:cNvSpPr/>
      </dsp:nvSpPr>
      <dsp:spPr>
        <a:xfrm>
          <a:off x="5092945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Hands-on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Creating first document using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Advantage in creating periodic report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More examples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60-90 mins</a:t>
          </a:r>
        </a:p>
      </dsp:txBody>
      <dsp:txXfrm>
        <a:off x="5177911" y="1390367"/>
        <a:ext cx="2252881" cy="1570603"/>
      </dsp:txXfrm>
    </dsp:sp>
    <dsp:sp modelId="{0EBF0275-A6A5-438D-BC90-E28F865591D2}">
      <dsp:nvSpPr>
        <dsp:cNvPr id="0" name=""/>
        <dsp:cNvSpPr/>
      </dsp:nvSpPr>
      <dsp:spPr>
        <a:xfrm>
          <a:off x="7636899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What is not in scope of this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Question</a:t>
          </a:r>
        </a:p>
      </dsp:txBody>
      <dsp:txXfrm>
        <a:off x="7721865" y="1390367"/>
        <a:ext cx="225288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92CC-0316-4214-B943-0FF7779937B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75EE-1E45-4B2F-813D-AF88B52D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human error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75EE-1E45-4B2F-813D-AF88B52DD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B1A-33A3-993A-574C-BAE59932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C91C-5742-6366-3189-0DDC96BF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74319F-5DDF-845D-57FD-CE6ECEBF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</p:spTree>
    <p:extLst>
      <p:ext uri="{BB962C8B-B14F-4D97-AF65-F5344CB8AC3E}">
        <p14:creationId xmlns:p14="http://schemas.microsoft.com/office/powerpoint/2010/main" val="26455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60-CF1D-AEBC-07C1-F747EFE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2D05-BCA8-F886-0609-1B072A7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FB6-0FF1-7E81-CD51-D6E4087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1A44-038A-21C6-B600-CCA471DF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91E-D5F0-A2FB-945E-1098F77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3F84-A8B8-5264-14A5-A213C868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439D-2268-99B0-C837-024499CA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3108-3A9B-60F4-D894-94BAB6C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C14-FE81-D457-FC58-028D50C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AEC8-93DF-2D6A-3E14-9A828B8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181-E91B-712C-7145-E1B8CF8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1F4-57E8-3992-F206-43526E5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B22-1E2C-BC94-C0E3-85CBDF6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180-682C-D8E5-9FB6-7AC3FD2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CB2-E2DE-DAB4-8FCD-11BAF17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DD9-6368-2503-DE3A-724A24E5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5A61-8D24-77C2-2ACB-836247D5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7EA-857E-B875-0DEE-8A4304B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C35-7F45-AC01-72AB-DC92031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EE85-0E96-B45E-A693-F368072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EBF2-7096-4965-11C4-E7FE193D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FCF-7B73-BC93-6F29-3194BF0A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935B-F6DF-AB39-4EB5-DE1C5B0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54B0-5ED9-68E7-8D2A-110F0D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A40-4214-7D3F-6F78-8DEF0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7F89-1D17-B171-9858-DEAB1405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EEBC-CF53-23B3-1EC3-0B480DAB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41F2-5B48-211E-7135-943C670C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FEA-EDAD-13B7-3B64-DEAF0A2B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9CED-D98D-0D73-8A77-F8C7C21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3915-2D20-C9D0-385E-F0763682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4462-C060-904C-0F0A-CFB46D5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39875-843D-9438-DFF6-CB80628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0131-6092-262B-0994-A1B3E34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81B-B153-A6C1-612F-FD65E4D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18AD-89F3-46C3-64BE-82B77C1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07FA-6995-5F5C-6CD4-7D2A9256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8704-EA76-6230-80D6-FD7609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3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5A12-7344-B767-9AD5-8F50B3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1E7A-74BA-A074-9F96-54BBB17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AEBD-C459-5FA4-B581-88DD2C5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80-B31B-F966-A2C8-8BE077A6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902-7838-4B80-8293-28915F73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3AFB-F689-B839-BCC4-820752FE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669-CD42-1A3C-4B03-172A59F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45C0-0E68-2693-DC1F-3CF3D52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3E-FFB2-C56A-01C6-92FA88A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1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531-F2C2-BBC0-F4FB-EA8C2BB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263C2-AE26-F584-301F-54C938B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CCE5-F96A-318F-43D2-9B896FD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C0BD-2221-C703-F493-0878A58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CFDC-98FF-ABB0-6CE8-39AB149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E5CD-A668-C13F-7487-B5D2AE9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18BF-565D-1E72-625D-1E012C7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8A42-65E9-2574-38F7-29BFBE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C9FF-FC1A-4266-A8B9-2AFFD912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  <p:pic>
        <p:nvPicPr>
          <p:cNvPr id="7" name="Google Shape;73;p15">
            <a:extLst>
              <a:ext uri="{FF2B5EF4-FFF2-40B4-BE49-F238E27FC236}">
                <a16:creationId xmlns:a16="http://schemas.microsoft.com/office/drawing/2014/main" id="{0005D337-547E-C816-0BBB-15A92853268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76156"/>
          <a:stretch/>
        </p:blipFill>
        <p:spPr>
          <a:xfrm>
            <a:off x="10972938" y="185738"/>
            <a:ext cx="1216751" cy="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D5A6A0-E50B-AB07-8F3C-0A8725172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93" y="1820761"/>
            <a:ext cx="1357745" cy="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113C-30C8-2526-CD64-47CE0D2BE4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85" y="5021412"/>
            <a:ext cx="114300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F24D8E-5D4D-DB53-B3F1-E8DB13256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56" y="3419272"/>
            <a:ext cx="1112964" cy="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4EC9AC-1577-B7D4-D41B-CC7EEBF85006}"/>
              </a:ext>
            </a:extLst>
          </p:cNvPr>
          <p:cNvSpPr txBox="1">
            <a:spLocks/>
          </p:cNvSpPr>
          <p:nvPr userDrawn="1"/>
        </p:nvSpPr>
        <p:spPr>
          <a:xfrm>
            <a:off x="6787642" y="635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Chandan Kumar Pandey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04F25-FAA6-3C76-34BA-947C06C8B1D1}"/>
              </a:ext>
            </a:extLst>
          </p:cNvPr>
          <p:cNvCxnSpPr/>
          <p:nvPr userDrawn="1"/>
        </p:nvCxnSpPr>
        <p:spPr>
          <a:xfrm>
            <a:off x="10941263" y="-9728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" TargetMode="External"/><Relationship Id="rId2" Type="http://schemas.openxmlformats.org/officeDocument/2006/relationships/hyperlink" Target="https://elifesciences.org/labs/cad57bcf/composing-reproducible-manuscripts-using-r-markdow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ohn_Grub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101-81C8-C768-EAC7-0D062EB5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926420"/>
            <a:ext cx="9144000" cy="2387600"/>
          </a:xfrm>
        </p:spPr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ea typeface="MS Gothic" panose="020B0609070205080204" pitchFamily="49" charset="-128"/>
              </a:rPr>
              <a:t>Preparing documents in R</a:t>
            </a:r>
            <a:endParaRPr lang="en-IN" dirty="0"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44800-DCCF-AE8C-2702-CB7B9FB4D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099"/>
            <a:ext cx="9144000" cy="834790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R Markdown to create notebook, pdf and HTML documents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85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BA38-F3F9-D6BA-E45A-6FCB448B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0D1BC-4008-04CB-B65B-D112ECA223BA}"/>
              </a:ext>
            </a:extLst>
          </p:cNvPr>
          <p:cNvSpPr txBox="1"/>
          <p:nvPr/>
        </p:nvSpPr>
        <p:spPr>
          <a:xfrm>
            <a:off x="1394234" y="2661719"/>
            <a:ext cx="7423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07123A-2526-7988-3922-C26012348270}"/>
              </a:ext>
            </a:extLst>
          </p:cNvPr>
          <p:cNvCxnSpPr/>
          <p:nvPr/>
        </p:nvCxnSpPr>
        <p:spPr>
          <a:xfrm>
            <a:off x="2185676" y="283819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75CD3FDC-5FCB-20E3-B1B5-D5BF5306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07" y="2254314"/>
            <a:ext cx="1832741" cy="1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FCB8A-D9FE-A187-7764-2D1D03C71046}"/>
              </a:ext>
            </a:extLst>
          </p:cNvPr>
          <p:cNvSpPr txBox="1"/>
          <p:nvPr/>
        </p:nvSpPr>
        <p:spPr>
          <a:xfrm>
            <a:off x="6743511" y="2697933"/>
            <a:ext cx="1367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84C0E-7DAB-72AD-BC0F-91FEBF553B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427048" y="3067265"/>
            <a:ext cx="0" cy="165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3A128E-ED8A-803C-4B2C-1A853F923CCD}"/>
              </a:ext>
            </a:extLst>
          </p:cNvPr>
          <p:cNvSpPr txBox="1"/>
          <p:nvPr/>
        </p:nvSpPr>
        <p:spPr>
          <a:xfrm>
            <a:off x="6698244" y="4723351"/>
            <a:ext cx="1412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DFDF2-4FDD-F22A-7ADB-E128B2924D39}"/>
              </a:ext>
            </a:extLst>
          </p:cNvPr>
          <p:cNvCxnSpPr/>
          <p:nvPr/>
        </p:nvCxnSpPr>
        <p:spPr>
          <a:xfrm>
            <a:off x="5400580" y="2843656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EECBDD-5E88-FECD-81BB-3F8413B6C61E}"/>
              </a:ext>
            </a:extLst>
          </p:cNvPr>
          <p:cNvSpPr txBox="1"/>
          <p:nvPr/>
        </p:nvSpPr>
        <p:spPr>
          <a:xfrm>
            <a:off x="917155" y="4383796"/>
            <a:ext cx="2267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symbols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0F559-CD93-4F93-D43D-478F7A2BFA5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184363" y="3674435"/>
            <a:ext cx="1111412" cy="130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9F5B9F-91E2-561B-8AAF-97A24C421964}"/>
              </a:ext>
            </a:extLst>
          </p:cNvPr>
          <p:cNvSpPr txBox="1"/>
          <p:nvPr/>
        </p:nvSpPr>
        <p:spPr>
          <a:xfrm>
            <a:off x="1150029" y="3985545"/>
            <a:ext cx="16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LaTex</a:t>
            </a:r>
            <a:r>
              <a:rPr lang="en-US" dirty="0"/>
              <a:t> codes</a:t>
            </a:r>
          </a:p>
        </p:txBody>
      </p:sp>
    </p:spTree>
    <p:extLst>
      <p:ext uri="{BB962C8B-B14F-4D97-AF65-F5344CB8AC3E}">
        <p14:creationId xmlns:p14="http://schemas.microsoft.com/office/powerpoint/2010/main" val="36272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illustrating how an R Markdown document is converted to the final output document.">
            <a:extLst>
              <a:ext uri="{FF2B5EF4-FFF2-40B4-BE49-F238E27FC236}">
                <a16:creationId xmlns:a16="http://schemas.microsoft.com/office/drawing/2014/main" id="{8F040ADC-B9C7-77AA-2B80-2877C37A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521"/>
            <a:ext cx="10795441" cy="513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5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185E-E521-2FF8-7E1B-D2B7489D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RStudio for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DE69-F4A2-4A27-4FA9-758214D7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Step1: Install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Step2: Install packages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rmarkdown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knitr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TinyTex</a:t>
            </a:r>
            <a:r>
              <a:rPr lang="en-US" dirty="0"/>
              <a:t> for pdf”</a:t>
            </a:r>
          </a:p>
          <a:p>
            <a:r>
              <a:rPr lang="en-US" dirty="0"/>
              <a:t>In your </a:t>
            </a:r>
            <a:r>
              <a:rPr lang="en-US" dirty="0" err="1"/>
              <a:t>Rstudio</a:t>
            </a:r>
            <a:r>
              <a:rPr lang="en-US" dirty="0"/>
              <a:t>, on the menu bar, </a:t>
            </a:r>
          </a:p>
          <a:p>
            <a:pPr lvl="1"/>
            <a:r>
              <a:rPr lang="en-US" dirty="0"/>
              <a:t>click on the </a:t>
            </a:r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new</a:t>
            </a:r>
            <a:r>
              <a:rPr lang="en-US" dirty="0">
                <a:sym typeface="Wingdings" panose="05000000000000000000" pitchFamily="2" charset="2"/>
              </a:rPr>
              <a:t> file R markdown, to open a pop-up window</a:t>
            </a:r>
          </a:p>
          <a:p>
            <a:endParaRPr lang="en-US" dirty="0"/>
          </a:p>
          <a:p>
            <a:r>
              <a:rPr lang="en-US" dirty="0"/>
              <a:t>Select the option for different document types ( multiple document types can be rendered)</a:t>
            </a:r>
          </a:p>
          <a:p>
            <a:r>
              <a:rPr lang="en-US" dirty="0"/>
              <a:t>Click OK to start the file with .RMD 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5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A888-4371-2C77-8D70-67C5D2A3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documents for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C8F7-1286-E21F-DD90-0B000D5F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4242" cy="2974975"/>
          </a:xfrm>
        </p:spPr>
        <p:txBody>
          <a:bodyPr/>
          <a:lstStyle/>
          <a:p>
            <a:r>
              <a:rPr lang="en-US" dirty="0"/>
              <a:t>R Markdown cheat sheet</a:t>
            </a:r>
          </a:p>
          <a:p>
            <a:r>
              <a:rPr lang="en-US" dirty="0"/>
              <a:t>R Markdown reference manual</a:t>
            </a:r>
          </a:p>
          <a:p>
            <a:r>
              <a:rPr lang="en-US" dirty="0">
                <a:hlinkClick r:id="rId2"/>
              </a:rPr>
              <a:t>Composing reproducible manuscripts using R Markdown | Labs | </a:t>
            </a:r>
            <a:r>
              <a:rPr lang="en-US" dirty="0" err="1">
                <a:hlinkClick r:id="rId2"/>
              </a:rPr>
              <a:t>eLife</a:t>
            </a:r>
            <a:r>
              <a:rPr lang="en-US" dirty="0">
                <a:hlinkClick r:id="rId2"/>
              </a:rPr>
              <a:t> (elifesciences.org)</a:t>
            </a:r>
            <a:endParaRPr lang="en-US" dirty="0"/>
          </a:p>
          <a:p>
            <a:r>
              <a:rPr lang="en-IN" dirty="0">
                <a:hlinkClick r:id="rId3"/>
              </a:rPr>
              <a:t>R Markdown: The Definitive Guide (bookdown.org)</a:t>
            </a:r>
            <a:endParaRPr lang="en-IN" dirty="0"/>
          </a:p>
          <a:p>
            <a:r>
              <a:rPr lang="en-IN" dirty="0"/>
              <a:t>Many more (keeping looking)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5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7B78-35B8-58B0-863F-FF450A62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the scope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AA35-9ADB-AF90-7B25-EAB1DA3F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Advance documents rendering</a:t>
            </a:r>
          </a:p>
          <a:p>
            <a:pPr>
              <a:lnSpc>
                <a:spcPct val="150000"/>
              </a:lnSpc>
            </a:pPr>
            <a:r>
              <a:rPr lang="en-US" dirty="0"/>
              <a:t>Latex codes (some examples will be provided)</a:t>
            </a:r>
          </a:p>
          <a:p>
            <a:pPr>
              <a:lnSpc>
                <a:spcPct val="150000"/>
              </a:lnSpc>
            </a:pPr>
            <a:r>
              <a:rPr lang="en-US" dirty="0"/>
              <a:t>Online publishing using markdown</a:t>
            </a:r>
          </a:p>
          <a:p>
            <a:pPr>
              <a:lnSpc>
                <a:spcPct val="150000"/>
              </a:lnSpc>
            </a:pPr>
            <a:r>
              <a:rPr lang="en-US" dirty="0"/>
              <a:t>Creating interactive documents using R markdown and shiny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0D9-14CF-9E11-18CA-04B55661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498725"/>
            <a:ext cx="10064242" cy="1325563"/>
          </a:xfrm>
        </p:spPr>
        <p:txBody>
          <a:bodyPr/>
          <a:lstStyle/>
          <a:p>
            <a:r>
              <a:rPr lang="en-US" dirty="0"/>
              <a:t>Setup of the system for the first markdown </a:t>
            </a:r>
          </a:p>
        </p:txBody>
      </p:sp>
    </p:spTree>
    <p:extLst>
      <p:ext uri="{BB962C8B-B14F-4D97-AF65-F5344CB8AC3E}">
        <p14:creationId xmlns:p14="http://schemas.microsoft.com/office/powerpoint/2010/main" val="145430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2D87-1C9B-32CA-0FBB-D60D376B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document with basic ops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D2B1-65CE-8011-61BB-13575B88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Heading</a:t>
            </a:r>
          </a:p>
          <a:p>
            <a:r>
              <a:rPr lang="en-IN" dirty="0"/>
              <a:t>Bold and italics</a:t>
            </a:r>
          </a:p>
          <a:p>
            <a:r>
              <a:rPr lang="en-IN" dirty="0"/>
              <a:t>Superscript and subscript</a:t>
            </a:r>
          </a:p>
          <a:p>
            <a:r>
              <a:rPr lang="en-IN" dirty="0"/>
              <a:t>Including or excluding the codes and warning</a:t>
            </a:r>
          </a:p>
          <a:p>
            <a:r>
              <a:rPr lang="en-IN" dirty="0"/>
              <a:t>Addition of images </a:t>
            </a:r>
          </a:p>
          <a:p>
            <a:r>
              <a:rPr lang="en-IN" dirty="0"/>
              <a:t>Hyperlinks</a:t>
            </a:r>
          </a:p>
          <a:p>
            <a:r>
              <a:rPr lang="en-IN" dirty="0"/>
              <a:t>Ordered and non-ordered bullet points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13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D8A7-DDE3-93F9-54B5-67CD1ABA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documents with pdf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6D29-294E-12CD-E369-33E9C710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Inline text</a:t>
            </a:r>
          </a:p>
          <a:p>
            <a:pPr>
              <a:lnSpc>
                <a:spcPct val="150000"/>
              </a:lnSpc>
            </a:pPr>
            <a:r>
              <a:rPr lang="en-IN" dirty="0"/>
              <a:t>Inline equation</a:t>
            </a:r>
          </a:p>
          <a:p>
            <a:pPr>
              <a:lnSpc>
                <a:spcPct val="150000"/>
              </a:lnSpc>
            </a:pPr>
            <a:r>
              <a:rPr lang="en-IN" dirty="0"/>
              <a:t>Equations</a:t>
            </a:r>
          </a:p>
          <a:p>
            <a:pPr>
              <a:lnSpc>
                <a:spcPct val="150000"/>
              </a:lnSpc>
            </a:pPr>
            <a:r>
              <a:rPr lang="en-IN" dirty="0"/>
              <a:t>Citation and citation style in R markdown</a:t>
            </a:r>
          </a:p>
          <a:p>
            <a:pPr>
              <a:lnSpc>
                <a:spcPct val="150000"/>
              </a:lnSpc>
            </a:pPr>
            <a:r>
              <a:rPr lang="en-IN" dirty="0"/>
              <a:t>Tables and captions</a:t>
            </a:r>
          </a:p>
          <a:p>
            <a:pPr>
              <a:lnSpc>
                <a:spcPct val="150000"/>
              </a:lnSpc>
            </a:pPr>
            <a:r>
              <a:rPr lang="en-IN" dirty="0"/>
              <a:t>Figure and captions.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51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AE6D-92AB-B2C0-23B5-99273765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the workshop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305257-ED43-919E-E109-A4614CC09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625614"/>
              </p:ext>
            </p:extLst>
          </p:nvPr>
        </p:nvGraphicFramePr>
        <p:xfrm>
          <a:off x="399661" y="1890939"/>
          <a:ext cx="10064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2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64A-C166-A414-20C5-765C04F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 (</a:t>
            </a:r>
            <a:r>
              <a:rPr lang="en-IN" b="1" dirty="0"/>
              <a:t>Important</a:t>
            </a:r>
            <a:r>
              <a:rPr lang="en-IN" dirty="0"/>
              <a:t> and </a:t>
            </a:r>
            <a:r>
              <a:rPr lang="en-IN" i="1" dirty="0"/>
              <a:t>optional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423E-4121-8230-D927-7100341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Working knowledge of R </a:t>
            </a:r>
          </a:p>
          <a:p>
            <a:pPr>
              <a:lnSpc>
                <a:spcPct val="200000"/>
              </a:lnSpc>
            </a:pPr>
            <a:r>
              <a:rPr lang="en-IN" b="1" dirty="0"/>
              <a:t>Understanding of </a:t>
            </a:r>
            <a:r>
              <a:rPr lang="en-IN" b="1" dirty="0" err="1"/>
              <a:t>Rstudio</a:t>
            </a:r>
            <a:endParaRPr lang="en-IN" b="1" dirty="0"/>
          </a:p>
          <a:p>
            <a:pPr>
              <a:lnSpc>
                <a:spcPct val="200000"/>
              </a:lnSpc>
            </a:pPr>
            <a:r>
              <a:rPr lang="en-IN" i="1" dirty="0"/>
              <a:t>Latex</a:t>
            </a:r>
            <a:r>
              <a:rPr lang="en-IN" b="1" dirty="0"/>
              <a:t>  </a:t>
            </a:r>
          </a:p>
          <a:p>
            <a:pPr>
              <a:lnSpc>
                <a:spcPct val="200000"/>
              </a:lnSpc>
            </a:pPr>
            <a:r>
              <a:rPr lang="en-IN" i="1" dirty="0"/>
              <a:t>HTML</a:t>
            </a:r>
          </a:p>
          <a:p>
            <a:pPr>
              <a:lnSpc>
                <a:spcPct val="200000"/>
              </a:lnSpc>
            </a:pPr>
            <a:r>
              <a:rPr lang="en-IN" i="1" dirty="0"/>
              <a:t>Window or Debian based Linux system (I am not very good at working with Mac, However, if one can install all required package there no problem)</a:t>
            </a:r>
          </a:p>
        </p:txBody>
      </p:sp>
    </p:spTree>
    <p:extLst>
      <p:ext uri="{BB962C8B-B14F-4D97-AF65-F5344CB8AC3E}">
        <p14:creationId xmlns:p14="http://schemas.microsoft.com/office/powerpoint/2010/main" val="328570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245-755E-9D4E-D5A5-F17E697A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503-120F-1B26-45E8-DE78E5C0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Software</a:t>
            </a:r>
          </a:p>
          <a:p>
            <a:pPr lvl="1"/>
            <a:r>
              <a:rPr lang="en-IN" dirty="0"/>
              <a:t>R programming language </a:t>
            </a:r>
          </a:p>
          <a:p>
            <a:pPr lvl="1"/>
            <a:r>
              <a:rPr lang="en-IN" dirty="0" err="1"/>
              <a:t>Rstudio</a:t>
            </a:r>
            <a:r>
              <a:rPr lang="en-IN" dirty="0"/>
              <a:t> or VS editor (You can use VS editor, its is OK, but this workshop will use </a:t>
            </a:r>
            <a:r>
              <a:rPr lang="en-IN" dirty="0" err="1"/>
              <a:t>Rstudio</a:t>
            </a:r>
            <a:r>
              <a:rPr lang="en-IN" dirty="0"/>
              <a:t>.)</a:t>
            </a:r>
          </a:p>
          <a:p>
            <a:r>
              <a:rPr lang="en-IN" dirty="0"/>
              <a:t>Packages (R packages)</a:t>
            </a:r>
          </a:p>
          <a:p>
            <a:pPr lvl="1"/>
            <a:r>
              <a:rPr lang="en-IN" dirty="0" err="1"/>
              <a:t>rmarkdown</a:t>
            </a:r>
            <a:endParaRPr lang="en-IN" dirty="0"/>
          </a:p>
          <a:p>
            <a:pPr lvl="1"/>
            <a:r>
              <a:rPr lang="en-IN" dirty="0" err="1"/>
              <a:t>knitr</a:t>
            </a:r>
            <a:endParaRPr lang="en-IN" dirty="0"/>
          </a:p>
          <a:p>
            <a:pPr lvl="1"/>
            <a:r>
              <a:rPr lang="en-IN" dirty="0" err="1"/>
              <a:t>kabble</a:t>
            </a:r>
            <a:r>
              <a:rPr lang="en-IN" dirty="0"/>
              <a:t> (help to create tables)</a:t>
            </a:r>
          </a:p>
          <a:p>
            <a:pPr lvl="1"/>
            <a:r>
              <a:rPr lang="en-IN" dirty="0" err="1"/>
              <a:t>KabbleExtra</a:t>
            </a:r>
            <a:endParaRPr lang="en-IN" dirty="0"/>
          </a:p>
          <a:p>
            <a:pPr lvl="1"/>
            <a:r>
              <a:rPr lang="en-IN" dirty="0" err="1"/>
              <a:t>Tinytex</a:t>
            </a:r>
            <a:r>
              <a:rPr lang="en-IN" dirty="0"/>
              <a:t> (for window users, to create pdf file using Latex)</a:t>
            </a:r>
          </a:p>
          <a:p>
            <a:pPr lvl="2"/>
            <a:r>
              <a:rPr lang="en-IN" dirty="0" err="1"/>
              <a:t>tinytex</a:t>
            </a:r>
            <a:r>
              <a:rPr lang="en-IN" dirty="0"/>
              <a:t>::</a:t>
            </a:r>
            <a:r>
              <a:rPr lang="en-IN" dirty="0" err="1"/>
              <a:t>install_tinytex</a:t>
            </a:r>
            <a:r>
              <a:rPr lang="en-IN" dirty="0"/>
              <a:t>(repository = “Illinois")</a:t>
            </a:r>
          </a:p>
          <a:p>
            <a:pPr lvl="1"/>
            <a:r>
              <a:rPr lang="en-IN" dirty="0" err="1"/>
              <a:t>Tidyverse</a:t>
            </a:r>
            <a:r>
              <a:rPr lang="en-IN" dirty="0"/>
              <a:t> packages (ggplot2, reshape2, </a:t>
            </a:r>
            <a:r>
              <a:rPr lang="en-IN" dirty="0" err="1"/>
              <a:t>tidyr</a:t>
            </a:r>
            <a:r>
              <a:rPr lang="en-IN" dirty="0"/>
              <a:t>, etc etc)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C7CC-E7A1-28EB-B8C1-E2AB7769C7CF}"/>
              </a:ext>
            </a:extLst>
          </p:cNvPr>
          <p:cNvSpPr txBox="1"/>
          <p:nvPr/>
        </p:nvSpPr>
        <p:spPr>
          <a:xfrm>
            <a:off x="474307" y="6388784"/>
            <a:ext cx="562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#One can use any package in </a:t>
            </a:r>
            <a:r>
              <a:rPr lang="en-IN" dirty="0" err="1"/>
              <a:t>Rmarkdown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5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454A-62FA-50F6-3BB3-967A86FF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Markdown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569-55C2-0764-5829-A3E3E4B4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It is a lightweight Markup language</a:t>
            </a:r>
          </a:p>
          <a:p>
            <a:r>
              <a:rPr lang="en-IN" dirty="0"/>
              <a:t>Developed </a:t>
            </a:r>
          </a:p>
          <a:p>
            <a:pPr lvl="1"/>
            <a:r>
              <a:rPr lang="en-IN" dirty="0"/>
              <a:t>Jhon Gruber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John Gruber – Wikipedia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2004</a:t>
            </a:r>
          </a:p>
          <a:p>
            <a:r>
              <a:rPr lang="en-US" dirty="0"/>
              <a:t>Allow to write code and text in the same document.</a:t>
            </a:r>
          </a:p>
          <a:p>
            <a:r>
              <a:rPr lang="en-US" dirty="0"/>
              <a:t>Open-source and can be used in a plain text editor (e.g., notepad). </a:t>
            </a:r>
          </a:p>
          <a:p>
            <a:r>
              <a:rPr lang="en-US" dirty="0"/>
              <a:t>Site that uses Markdown</a:t>
            </a:r>
          </a:p>
          <a:p>
            <a:pPr lvl="1"/>
            <a:r>
              <a:rPr lang="en-IN" dirty="0"/>
              <a:t>Reddit</a:t>
            </a:r>
          </a:p>
          <a:p>
            <a:pPr lvl="1"/>
            <a:r>
              <a:rPr lang="en-IN" dirty="0" err="1"/>
              <a:t>Github</a:t>
            </a:r>
            <a:r>
              <a:rPr lang="en-IN" dirty="0"/>
              <a:t> (code repository)</a:t>
            </a:r>
          </a:p>
          <a:p>
            <a:pPr lvl="1"/>
            <a:r>
              <a:rPr lang="en-IN" dirty="0"/>
              <a:t>Stack exchange (Q AND A for codes)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5FCA1E-40B5-2667-6DFD-01E7F1E8C422}"/>
              </a:ext>
            </a:extLst>
          </p:cNvPr>
          <p:cNvCxnSpPr>
            <a:cxnSpLocks/>
          </p:cNvCxnSpPr>
          <p:nvPr/>
        </p:nvCxnSpPr>
        <p:spPr>
          <a:xfrm>
            <a:off x="6609030" y="1983601"/>
            <a:ext cx="1336467" cy="71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3CD3C85-AE92-B76D-02C1-85C8A1153860}"/>
              </a:ext>
            </a:extLst>
          </p:cNvPr>
          <p:cNvSpPr/>
          <p:nvPr/>
        </p:nvSpPr>
        <p:spPr>
          <a:xfrm>
            <a:off x="3576118" y="1539089"/>
            <a:ext cx="2806575" cy="10314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DDB1D-D76E-41FC-C288-B9067124696C}"/>
              </a:ext>
            </a:extLst>
          </p:cNvPr>
          <p:cNvSpPr txBox="1"/>
          <p:nvPr/>
        </p:nvSpPr>
        <p:spPr>
          <a:xfrm>
            <a:off x="7902987" y="1690688"/>
            <a:ext cx="299945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encoding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Syntax and symbols.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HTML, LATEX, XML, etc. </a:t>
            </a:r>
          </a:p>
        </p:txBody>
      </p:sp>
    </p:spTree>
    <p:extLst>
      <p:ext uri="{BB962C8B-B14F-4D97-AF65-F5344CB8AC3E}">
        <p14:creationId xmlns:p14="http://schemas.microsoft.com/office/powerpoint/2010/main" val="77605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8385-0B4B-C5A0-B2DC-699D2CE7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DB4-FC7D-692A-C90E-9C6878E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Developed and maintained by R Studio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to integrate R, Python, SQL script</a:t>
            </a:r>
          </a:p>
          <a:p>
            <a:pPr>
              <a:lnSpc>
                <a:spcPct val="100000"/>
              </a:lnSpc>
            </a:pPr>
            <a:r>
              <a:rPr lang="en-US" dirty="0"/>
              <a:t>Render documents into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PDF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Slides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(for blogging)</a:t>
            </a:r>
          </a:p>
          <a:p>
            <a:pPr>
              <a:lnSpc>
                <a:spcPct val="100000"/>
              </a:lnSpc>
            </a:pPr>
            <a:r>
              <a:rPr lang="en-US" dirty="0"/>
              <a:t>Notebook format for keeping the notes. </a:t>
            </a:r>
          </a:p>
        </p:txBody>
      </p:sp>
    </p:spTree>
    <p:extLst>
      <p:ext uri="{BB962C8B-B14F-4D97-AF65-F5344CB8AC3E}">
        <p14:creationId xmlns:p14="http://schemas.microsoft.com/office/powerpoint/2010/main" val="191498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0B63-CCD6-D095-8705-8C3EF61F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43F8-0D03-05B0-6F1F-60A0BAFC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Avoid human errors; (</a:t>
            </a:r>
            <a:r>
              <a:rPr lang="en-US" i="1" dirty="0"/>
              <a:t>Sorry I sent the wrong table)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 of other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documents in multiple formats</a:t>
            </a:r>
          </a:p>
          <a:p>
            <a:pPr>
              <a:lnSpc>
                <a:spcPct val="150000"/>
              </a:lnSpc>
            </a:pPr>
            <a:r>
              <a:rPr lang="en-US" dirty="0"/>
              <a:t>Reproducible reports</a:t>
            </a:r>
          </a:p>
          <a:p>
            <a:pPr>
              <a:lnSpc>
                <a:spcPct val="150000"/>
              </a:lnSpc>
            </a:pPr>
            <a:r>
              <a:rPr lang="en-US" dirty="0"/>
              <a:t>Transparency in work</a:t>
            </a:r>
          </a:p>
          <a:p>
            <a:pPr>
              <a:lnSpc>
                <a:spcPct val="150000"/>
              </a:lnSpc>
            </a:pPr>
            <a:r>
              <a:rPr lang="en-US" dirty="0"/>
              <a:t>No mouse work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F2B-8E6E-2BDE-8E44-B6EF013D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0971-1D2C-82B3-360E-9F9265E8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and symbols</a:t>
            </a:r>
          </a:p>
          <a:p>
            <a:r>
              <a:rPr lang="en-US" dirty="0"/>
              <a:t>Coding algorithms cannot be detected</a:t>
            </a:r>
          </a:p>
        </p:txBody>
      </p:sp>
    </p:spTree>
    <p:extLst>
      <p:ext uri="{BB962C8B-B14F-4D97-AF65-F5344CB8AC3E}">
        <p14:creationId xmlns:p14="http://schemas.microsoft.com/office/powerpoint/2010/main" val="2565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9B32-C8E9-0556-8A97-63F54044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uses of R in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BE7AC-A0F2-FF05-6395-09DE1DACC7DB}"/>
              </a:ext>
            </a:extLst>
          </p:cNvPr>
          <p:cNvSpPr txBox="1"/>
          <p:nvPr/>
        </p:nvSpPr>
        <p:spPr>
          <a:xfrm>
            <a:off x="1394234" y="2661719"/>
            <a:ext cx="7423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B56B02-884A-5C9E-47D9-D8E77AF812B1}"/>
              </a:ext>
            </a:extLst>
          </p:cNvPr>
          <p:cNvCxnSpPr/>
          <p:nvPr/>
        </p:nvCxnSpPr>
        <p:spPr>
          <a:xfrm>
            <a:off x="2136618" y="288259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B98579-D3CA-2B96-FA5A-BBDD756E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07" y="2254314"/>
            <a:ext cx="1832741" cy="1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09947B-1B35-F5C3-7FCD-3E09143DC66C}"/>
              </a:ext>
            </a:extLst>
          </p:cNvPr>
          <p:cNvCxnSpPr/>
          <p:nvPr/>
        </p:nvCxnSpPr>
        <p:spPr>
          <a:xfrm>
            <a:off x="5361348" y="288073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BE01E-E688-1692-AC97-76B0A459FC78}"/>
              </a:ext>
            </a:extLst>
          </p:cNvPr>
          <p:cNvCxnSpPr>
            <a:cxnSpLocks/>
          </p:cNvCxnSpPr>
          <p:nvPr/>
        </p:nvCxnSpPr>
        <p:spPr>
          <a:xfrm flipH="1">
            <a:off x="3141552" y="3332720"/>
            <a:ext cx="624690" cy="154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12BEFE-8D88-3823-D0DE-C163FE476675}"/>
              </a:ext>
            </a:extLst>
          </p:cNvPr>
          <p:cNvSpPr txBox="1"/>
          <p:nvPr/>
        </p:nvSpPr>
        <p:spPr>
          <a:xfrm>
            <a:off x="6817259" y="2661719"/>
            <a:ext cx="1303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Graphical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36214-6254-57AE-102C-1E3FCE2A7AA0}"/>
              </a:ext>
            </a:extLst>
          </p:cNvPr>
          <p:cNvSpPr txBox="1"/>
          <p:nvPr/>
        </p:nvSpPr>
        <p:spPr>
          <a:xfrm>
            <a:off x="2046082" y="4876315"/>
            <a:ext cx="1955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Tabular results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CE2F2-4894-4334-4234-998B7933CAE0}"/>
              </a:ext>
            </a:extLst>
          </p:cNvPr>
          <p:cNvCxnSpPr>
            <a:cxnSpLocks/>
          </p:cNvCxnSpPr>
          <p:nvPr/>
        </p:nvCxnSpPr>
        <p:spPr>
          <a:xfrm>
            <a:off x="5174057" y="3332720"/>
            <a:ext cx="1036622" cy="96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77998E-52AA-A264-DDFF-ED9AE5E26ED5}"/>
              </a:ext>
            </a:extLst>
          </p:cNvPr>
          <p:cNvSpPr txBox="1"/>
          <p:nvPr/>
        </p:nvSpPr>
        <p:spPr>
          <a:xfrm>
            <a:off x="6210679" y="4322315"/>
            <a:ext cx="143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results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BEBCDD9-567D-D11B-31AF-4FECEEA86FA8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7623855" y="3153304"/>
            <a:ext cx="2076096" cy="2385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08FB9AA-02B3-D326-9B2F-DFCF545B72E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641127" y="4645481"/>
            <a:ext cx="1530033" cy="7386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EBA3F76-772E-A237-C8F8-8B70E38229D5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4001630" y="5060981"/>
            <a:ext cx="5169530" cy="507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C4A3E4-14B3-7E72-09A4-B44738475124}"/>
              </a:ext>
            </a:extLst>
          </p:cNvPr>
          <p:cNvSpPr txBox="1"/>
          <p:nvPr/>
        </p:nvSpPr>
        <p:spPr>
          <a:xfrm>
            <a:off x="9171160" y="5384146"/>
            <a:ext cx="1367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1BF9E-4CAC-ACD1-EF59-C1B0F687632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097101" y="5687406"/>
            <a:ext cx="4074059" cy="25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C867A-1329-B098-CA21-34F929CF0E75}"/>
              </a:ext>
            </a:extLst>
          </p:cNvPr>
          <p:cNvSpPr txBox="1"/>
          <p:nvPr/>
        </p:nvSpPr>
        <p:spPr>
          <a:xfrm>
            <a:off x="3684760" y="5753478"/>
            <a:ext cx="1412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802FF5-3A3B-EF3E-97B5-4A7A6037F429}"/>
              </a:ext>
            </a:extLst>
          </p:cNvPr>
          <p:cNvSpPr txBox="1"/>
          <p:nvPr/>
        </p:nvSpPr>
        <p:spPr>
          <a:xfrm>
            <a:off x="8635234" y="1962150"/>
            <a:ext cx="2267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symbols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00CAE0-B50F-1003-4E68-FF8B8B41245B}"/>
              </a:ext>
            </a:extLst>
          </p:cNvPr>
          <p:cNvCxnSpPr>
            <a:stCxn id="42" idx="2"/>
            <a:endCxn id="27" idx="0"/>
          </p:cNvCxnSpPr>
          <p:nvPr/>
        </p:nvCxnSpPr>
        <p:spPr>
          <a:xfrm>
            <a:off x="9768838" y="3162479"/>
            <a:ext cx="85859" cy="222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3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615</Words>
  <Application>Microsoft Office PowerPoint</Application>
  <PresentationFormat>Widescreen</PresentationFormat>
  <Paragraphs>130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Constantia</vt:lpstr>
      <vt:lpstr>Office Theme</vt:lpstr>
      <vt:lpstr>Preparing documents in R</vt:lpstr>
      <vt:lpstr>Flow of the workshop</vt:lpstr>
      <vt:lpstr>Prerequisite (Important and optional) </vt:lpstr>
      <vt:lpstr>Software and packages</vt:lpstr>
      <vt:lpstr>Markdown language</vt:lpstr>
      <vt:lpstr>Rmarkdown</vt:lpstr>
      <vt:lpstr>Advantages</vt:lpstr>
      <vt:lpstr>Disadvantage  </vt:lpstr>
      <vt:lpstr>Traditional uses of R in research</vt:lpstr>
      <vt:lpstr>Better way to use it. </vt:lpstr>
      <vt:lpstr>PowerPoint Presentation</vt:lpstr>
      <vt:lpstr>Setting up RStudio for markdown</vt:lpstr>
      <vt:lpstr>Additional documents for help</vt:lpstr>
      <vt:lpstr>Not in the scope of this workshop</vt:lpstr>
      <vt:lpstr>Setup of the system for the first markdown </vt:lpstr>
      <vt:lpstr>Simple document with basic ops </vt:lpstr>
      <vt:lpstr>Second documents with pdf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documents in R</dc:title>
  <dc:creator>chandan  kumar pandey</dc:creator>
  <cp:lastModifiedBy>chandan  kumar pandey</cp:lastModifiedBy>
  <cp:revision>9</cp:revision>
  <dcterms:created xsi:type="dcterms:W3CDTF">2023-09-21T00:28:14Z</dcterms:created>
  <dcterms:modified xsi:type="dcterms:W3CDTF">2023-10-11T11:51:59Z</dcterms:modified>
</cp:coreProperties>
</file>