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Review of Basic 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Chandan Kumar Pandey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2022-10-13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Let us Revise</a:t>
            </a:r>
          </a:p>
          <a:p>
            <a:pPr lvl="0"/>
            <a:r>
              <a:rPr/>
              <a:t>Variables</a:t>
            </a:r>
          </a:p>
          <a:p>
            <a:pPr lvl="0"/>
            <a:r>
              <a:rPr/>
              <a:t>Operators</a:t>
            </a:r>
          </a:p>
          <a:p>
            <a:pPr lvl="0"/>
            <a:r>
              <a:rPr/>
              <a:t>Objects</a:t>
            </a:r>
          </a:p>
          <a:p>
            <a:pPr lvl="0"/>
            <a:r>
              <a:rPr/>
              <a:t>Conditional statements</a:t>
            </a:r>
          </a:p>
          <a:p>
            <a:pPr lvl="0"/>
            <a:r>
              <a:rPr/>
              <a:t>Loops or iteration.</a:t>
            </a:r>
          </a:p>
          <a:p>
            <a:pPr lvl="0"/>
            <a:r>
              <a:rPr/>
              <a:t>Function</a:t>
            </a:r>
          </a:p>
          <a:p>
            <a:pPr lvl="0"/>
            <a:r>
              <a:rPr/>
              <a:t>Bit of Ploting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What we will learn in next four days.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Day 2 {Friday}</a:t>
            </a:r>
          </a:p>
          <a:p>
            <a:pPr lvl="0"/>
            <a:r>
              <a:rPr/>
              <a:t>Frequency distribution; Normal Distribution, Binomial distribution, and Poisson distribution.</a:t>
            </a:r>
          </a:p>
          <a:p>
            <a:pPr lvl="0"/>
            <a:r>
              <a:rPr/>
              <a:t>Linear model and plotting the difference between groups.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Examples</a:t>
            </a:r>
          </a:p>
        </p:txBody>
      </p:sp>
      <p:pic>
        <p:nvPicPr>
          <p:cNvPr descr="R-Basic-review_files/figure-pptx/car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Day3: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regression models; concept</a:t>
            </a:r>
          </a:p>
          <a:p>
            <a:pPr lvl="0"/>
            <a:r>
              <a:rPr/>
              <a:t>Hands-on example of linear regression with a single predictor.</a:t>
            </a:r>
          </a:p>
          <a:p>
            <a:pPr lvl="0"/>
            <a:r>
              <a:rPr/>
              <a:t>Hands-on example of linear regression with multiple predictors.</a:t>
            </a:r>
          </a:p>
          <a:p>
            <a:pPr lvl="0"/>
            <a:r>
              <a:rPr/>
              <a:t>Plotting the linear models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Day4: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Generalized linear model, concept</a:t>
            </a:r>
          </a:p>
          <a:p>
            <a:pPr lvl="0"/>
            <a:r>
              <a:rPr/>
              <a:t>Hands-on example of GLM; Binomial distribution</a:t>
            </a:r>
          </a:p>
          <a:p>
            <a:pPr lvl="0"/>
            <a:r>
              <a:rPr/>
              <a:t>Hands-on example of GLM; Poisson distribution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Day5: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Multiple Linear Regression with Interactions</a:t>
            </a:r>
          </a:p>
          <a:p>
            <a:pPr lvl="0"/>
            <a:r>
              <a:rPr/>
              <a:t>Model selection using AIC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Basic R</dc:title>
  <dc:creator>Chandan Kumar Pandey</dc:creator>
  <cp:keywords/>
  <dcterms:created xsi:type="dcterms:W3CDTF">2022-10-13T10:15:58Z</dcterms:created>
  <dcterms:modified xsi:type="dcterms:W3CDTF">2022-10-13T10:15:58Z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2022-10-13</vt:lpwstr>
  </property>
  <property fmtid="{D5CDD505-2E9C-101B-9397-08002B2CF9AE}" pid="3" name="output">
    <vt:lpwstr>powerpoint_presentation</vt:lpwstr>
  </property>
</Properties>
</file>