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0" r:id="rId2"/>
  </p:sldMasterIdLst>
  <p:notesMasterIdLst>
    <p:notesMasterId r:id="rId38"/>
  </p:notesMasterIdLst>
  <p:handoutMasterIdLst>
    <p:handoutMasterId r:id="rId39"/>
  </p:handoutMasterIdLst>
  <p:sldIdLst>
    <p:sldId id="261" r:id="rId3"/>
    <p:sldId id="257" r:id="rId4"/>
    <p:sldId id="267" r:id="rId5"/>
    <p:sldId id="270" r:id="rId6"/>
    <p:sldId id="258" r:id="rId7"/>
    <p:sldId id="259" r:id="rId8"/>
    <p:sldId id="260" r:id="rId9"/>
    <p:sldId id="271" r:id="rId10"/>
    <p:sldId id="272" r:id="rId11"/>
    <p:sldId id="273" r:id="rId12"/>
    <p:sldId id="274" r:id="rId13"/>
    <p:sldId id="275" r:id="rId14"/>
    <p:sldId id="276" r:id="rId15"/>
    <p:sldId id="268" r:id="rId16"/>
    <p:sldId id="286" r:id="rId17"/>
    <p:sldId id="287" r:id="rId18"/>
    <p:sldId id="266" r:id="rId19"/>
    <p:sldId id="263" r:id="rId20"/>
    <p:sldId id="264" r:id="rId21"/>
    <p:sldId id="265" r:id="rId22"/>
    <p:sldId id="262" r:id="rId23"/>
    <p:sldId id="288" r:id="rId24"/>
    <p:sldId id="289" r:id="rId25"/>
    <p:sldId id="290" r:id="rId26"/>
    <p:sldId id="291" r:id="rId27"/>
    <p:sldId id="269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C01192-69CE-4F7C-A249-0F20226A6684}" v="6" dt="2018-06-16T09:15:31.632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5596" autoAdjust="0"/>
  </p:normalViewPr>
  <p:slideViewPr>
    <p:cSldViewPr snapToGrid="0">
      <p:cViewPr varScale="1">
        <p:scale>
          <a:sx n="61" d="100"/>
          <a:sy n="61" d="100"/>
        </p:scale>
        <p:origin x="736" y="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df8e7568c47b667" providerId="LiveId" clId="{C0C01192-69CE-4F7C-A249-0F20226A6684}"/>
    <pc:docChg chg="modSld">
      <pc:chgData name="" userId="cdf8e7568c47b667" providerId="LiveId" clId="{C0C01192-69CE-4F7C-A249-0F20226A6684}" dt="2018-06-16T09:15:31.632" v="5" actId="207"/>
      <pc:docMkLst>
        <pc:docMk/>
      </pc:docMkLst>
      <pc:sldChg chg="addSp delSp modSp">
        <pc:chgData name="" userId="cdf8e7568c47b667" providerId="LiveId" clId="{C0C01192-69CE-4F7C-A249-0F20226A6684}" dt="2018-06-16T09:15:31.632" v="5" actId="207"/>
        <pc:sldMkLst>
          <pc:docMk/>
          <pc:sldMk cId="3481502145" sldId="272"/>
        </pc:sldMkLst>
        <pc:spChg chg="add mod">
          <ac:chgData name="" userId="cdf8e7568c47b667" providerId="LiveId" clId="{C0C01192-69CE-4F7C-A249-0F20226A6684}" dt="2018-06-16T09:15:31.632" v="5" actId="207"/>
          <ac:spMkLst>
            <pc:docMk/>
            <pc:sldMk cId="3481502145" sldId="272"/>
            <ac:spMk id="5" creationId="{BA64F136-CD70-4F2F-825F-185770328F7E}"/>
          </ac:spMkLst>
        </pc:spChg>
        <pc:spChg chg="del">
          <ac:chgData name="" userId="cdf8e7568c47b667" providerId="LiveId" clId="{C0C01192-69CE-4F7C-A249-0F20226A6684}" dt="2018-06-16T09:14:53.284" v="1"/>
          <ac:spMkLst>
            <pc:docMk/>
            <pc:sldMk cId="3481502145" sldId="272"/>
            <ac:spMk id="12" creationId="{DA4E8169-F23E-4BE1-A50A-51C4A0EAF14A}"/>
          </ac:spMkLst>
        </pc:spChg>
        <pc:picChg chg="del">
          <ac:chgData name="" userId="cdf8e7568c47b667" providerId="LiveId" clId="{C0C01192-69CE-4F7C-A249-0F20226A6684}" dt="2018-06-16T09:14:50.742" v="0"/>
          <ac:picMkLst>
            <pc:docMk/>
            <pc:sldMk cId="3481502145" sldId="272"/>
            <ac:picMk id="2" creationId="{A6FE3506-BAE9-4E60-85D7-D727341A4D9D}"/>
          </ac:picMkLst>
        </pc:picChg>
        <pc:picChg chg="add mod">
          <ac:chgData name="" userId="cdf8e7568c47b667" providerId="LiveId" clId="{C0C01192-69CE-4F7C-A249-0F20226A6684}" dt="2018-06-16T09:15:15.386" v="3" actId="1076"/>
          <ac:picMkLst>
            <pc:docMk/>
            <pc:sldMk cId="3481502145" sldId="272"/>
            <ac:picMk id="4" creationId="{4B5B95C0-C8C0-454C-ACB8-8C7554D4EFB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2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1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57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72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72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89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23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30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869989-EB00-4EE7-BCB5-25BDC5BB29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2D2E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5724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69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36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90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06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47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6/16/2018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6/16/2018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4"/>
          <p:cNvGrpSpPr/>
          <p:nvPr/>
        </p:nvGrpSpPr>
        <p:grpSpPr>
          <a:xfrm>
            <a:off x="-16" y="-12"/>
            <a:ext cx="12192012" cy="6858014"/>
            <a:chOff x="-11" y="-10"/>
            <a:chExt cx="12192011" cy="6858012"/>
          </a:xfrm>
        </p:grpSpPr>
        <p:sp>
          <p:nvSpPr>
            <p:cNvPr id="11" name="Straight Connector 5"/>
            <p:cNvSpPr/>
            <p:nvPr/>
          </p:nvSpPr>
          <p:spPr>
            <a:xfrm flipH="1">
              <a:off x="610192" y="-2"/>
              <a:ext cx="1" cy="6858005"/>
            </a:xfrm>
            <a:prstGeom prst="line">
              <a:avLst/>
            </a:prstGeom>
            <a:noFill/>
            <a:ln w="6350" cap="flat">
              <a:solidFill>
                <a:schemeClr val="accent2">
                  <a:lumOff val="15098"/>
                  <a:alpha val="3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" name="Straight Connector 6"/>
            <p:cNvSpPr/>
            <p:nvPr/>
          </p:nvSpPr>
          <p:spPr>
            <a:xfrm flipH="1">
              <a:off x="1829330" y="-2"/>
              <a:ext cx="1" cy="6858005"/>
            </a:xfrm>
            <a:prstGeom prst="line">
              <a:avLst/>
            </a:prstGeom>
            <a:noFill/>
            <a:ln w="6350" cap="flat">
              <a:solidFill>
                <a:schemeClr val="accent2">
                  <a:lumOff val="15098"/>
                  <a:alpha val="3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" name="Straight Connector 8"/>
            <p:cNvSpPr/>
            <p:nvPr/>
          </p:nvSpPr>
          <p:spPr>
            <a:xfrm flipH="1">
              <a:off x="3048468" y="-2"/>
              <a:ext cx="1" cy="6858005"/>
            </a:xfrm>
            <a:prstGeom prst="line">
              <a:avLst/>
            </a:prstGeom>
            <a:noFill/>
            <a:ln w="6350" cap="flat">
              <a:solidFill>
                <a:schemeClr val="accent2">
                  <a:lumOff val="15098"/>
                  <a:alpha val="3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4" name="Straight Connector 9"/>
            <p:cNvSpPr/>
            <p:nvPr/>
          </p:nvSpPr>
          <p:spPr>
            <a:xfrm flipH="1">
              <a:off x="4267607" y="-2"/>
              <a:ext cx="1" cy="6858005"/>
            </a:xfrm>
            <a:prstGeom prst="line">
              <a:avLst/>
            </a:prstGeom>
            <a:noFill/>
            <a:ln w="6350" cap="flat">
              <a:solidFill>
                <a:schemeClr val="accent2">
                  <a:lumOff val="15098"/>
                  <a:alpha val="3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" name="Straight Connector 10"/>
            <p:cNvSpPr/>
            <p:nvPr/>
          </p:nvSpPr>
          <p:spPr>
            <a:xfrm flipH="1">
              <a:off x="5486745" y="-2"/>
              <a:ext cx="1" cy="6858005"/>
            </a:xfrm>
            <a:prstGeom prst="line">
              <a:avLst/>
            </a:prstGeom>
            <a:noFill/>
            <a:ln w="6350" cap="flat">
              <a:solidFill>
                <a:schemeClr val="accent2">
                  <a:lumOff val="15098"/>
                  <a:alpha val="3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6" name="Straight Connector 11"/>
            <p:cNvSpPr/>
            <p:nvPr/>
          </p:nvSpPr>
          <p:spPr>
            <a:xfrm flipH="1">
              <a:off x="6705883" y="-2"/>
              <a:ext cx="1" cy="6858005"/>
            </a:xfrm>
            <a:prstGeom prst="line">
              <a:avLst/>
            </a:prstGeom>
            <a:noFill/>
            <a:ln w="6350" cap="flat">
              <a:solidFill>
                <a:schemeClr val="accent2">
                  <a:lumOff val="15098"/>
                  <a:alpha val="3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7" name="Straight Connector 12"/>
            <p:cNvSpPr/>
            <p:nvPr/>
          </p:nvSpPr>
          <p:spPr>
            <a:xfrm flipH="1">
              <a:off x="7925021" y="-2"/>
              <a:ext cx="1" cy="6858005"/>
            </a:xfrm>
            <a:prstGeom prst="line">
              <a:avLst/>
            </a:prstGeom>
            <a:noFill/>
            <a:ln w="6350" cap="flat">
              <a:solidFill>
                <a:schemeClr val="accent2">
                  <a:lumOff val="15098"/>
                  <a:alpha val="3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" name="Straight Connector 13"/>
            <p:cNvSpPr/>
            <p:nvPr/>
          </p:nvSpPr>
          <p:spPr>
            <a:xfrm flipH="1">
              <a:off x="9144159" y="-2"/>
              <a:ext cx="1" cy="6858005"/>
            </a:xfrm>
            <a:prstGeom prst="line">
              <a:avLst/>
            </a:prstGeom>
            <a:noFill/>
            <a:ln w="6350" cap="flat">
              <a:solidFill>
                <a:schemeClr val="accent2">
                  <a:lumOff val="15098"/>
                  <a:alpha val="3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" name="Straight Connector 14"/>
            <p:cNvSpPr/>
            <p:nvPr/>
          </p:nvSpPr>
          <p:spPr>
            <a:xfrm flipH="1">
              <a:off x="10363298" y="-2"/>
              <a:ext cx="1" cy="6858005"/>
            </a:xfrm>
            <a:prstGeom prst="line">
              <a:avLst/>
            </a:prstGeom>
            <a:noFill/>
            <a:ln w="6350" cap="flat">
              <a:solidFill>
                <a:schemeClr val="accent2">
                  <a:lumOff val="15098"/>
                  <a:alpha val="3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0" name="Straight Connector 15"/>
            <p:cNvSpPr/>
            <p:nvPr/>
          </p:nvSpPr>
          <p:spPr>
            <a:xfrm flipH="1">
              <a:off x="11582436" y="-2"/>
              <a:ext cx="1" cy="6858005"/>
            </a:xfrm>
            <a:prstGeom prst="line">
              <a:avLst/>
            </a:prstGeom>
            <a:noFill/>
            <a:ln w="6350" cap="flat">
              <a:solidFill>
                <a:schemeClr val="accent2">
                  <a:lumOff val="15098"/>
                  <a:alpha val="3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1" name="Straight Connector 16"/>
            <p:cNvSpPr/>
            <p:nvPr/>
          </p:nvSpPr>
          <p:spPr>
            <a:xfrm>
              <a:off x="2816" y="386483"/>
              <a:ext cx="12188956" cy="1"/>
            </a:xfrm>
            <a:prstGeom prst="line">
              <a:avLst/>
            </a:prstGeom>
            <a:noFill/>
            <a:ln w="6350" cap="flat">
              <a:solidFill>
                <a:schemeClr val="accent2">
                  <a:lumOff val="15098"/>
                  <a:alpha val="3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2" name="Straight Connector 17"/>
            <p:cNvSpPr/>
            <p:nvPr/>
          </p:nvSpPr>
          <p:spPr>
            <a:xfrm>
              <a:off x="2816" y="1611179"/>
              <a:ext cx="12188956" cy="1"/>
            </a:xfrm>
            <a:prstGeom prst="line">
              <a:avLst/>
            </a:prstGeom>
            <a:noFill/>
            <a:ln w="6350" cap="flat">
              <a:solidFill>
                <a:schemeClr val="accent2">
                  <a:lumOff val="15098"/>
                  <a:alpha val="3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3" name="Straight Connector 18"/>
            <p:cNvSpPr/>
            <p:nvPr/>
          </p:nvSpPr>
          <p:spPr>
            <a:xfrm>
              <a:off x="2816" y="2835876"/>
              <a:ext cx="12188956" cy="1"/>
            </a:xfrm>
            <a:prstGeom prst="line">
              <a:avLst/>
            </a:prstGeom>
            <a:noFill/>
            <a:ln w="6350" cap="flat">
              <a:solidFill>
                <a:schemeClr val="accent2">
                  <a:lumOff val="15098"/>
                  <a:alpha val="3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4" name="Straight Connector 19"/>
            <p:cNvSpPr/>
            <p:nvPr/>
          </p:nvSpPr>
          <p:spPr>
            <a:xfrm>
              <a:off x="2816" y="4060573"/>
              <a:ext cx="12188956" cy="1"/>
            </a:xfrm>
            <a:prstGeom prst="line">
              <a:avLst/>
            </a:prstGeom>
            <a:noFill/>
            <a:ln w="6350" cap="flat">
              <a:solidFill>
                <a:schemeClr val="accent2">
                  <a:lumOff val="15098"/>
                  <a:alpha val="3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5" name="Straight Connector 20"/>
            <p:cNvSpPr/>
            <p:nvPr/>
          </p:nvSpPr>
          <p:spPr>
            <a:xfrm>
              <a:off x="2816" y="5285270"/>
              <a:ext cx="12188956" cy="1"/>
            </a:xfrm>
            <a:prstGeom prst="line">
              <a:avLst/>
            </a:prstGeom>
            <a:noFill/>
            <a:ln w="6350" cap="flat">
              <a:solidFill>
                <a:schemeClr val="accent2">
                  <a:lumOff val="15098"/>
                  <a:alpha val="3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6" name="Straight Connector 21"/>
            <p:cNvSpPr/>
            <p:nvPr/>
          </p:nvSpPr>
          <p:spPr>
            <a:xfrm>
              <a:off x="2816" y="6509966"/>
              <a:ext cx="12188956" cy="1"/>
            </a:xfrm>
            <a:prstGeom prst="line">
              <a:avLst/>
            </a:prstGeom>
            <a:noFill/>
            <a:ln w="6350" cap="flat">
              <a:solidFill>
                <a:schemeClr val="accent2">
                  <a:lumOff val="15098"/>
                  <a:alpha val="3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43" name="Group 22"/>
            <p:cNvGrpSpPr/>
            <p:nvPr/>
          </p:nvGrpSpPr>
          <p:grpSpPr>
            <a:xfrm>
              <a:off x="-12" y="-7"/>
              <a:ext cx="12192009" cy="6858010"/>
              <a:chOff x="-6" y="-4"/>
              <a:chExt cx="12192008" cy="6858008"/>
            </a:xfrm>
          </p:grpSpPr>
          <p:sp>
            <p:nvSpPr>
              <p:cNvPr id="27" name="Straight Connector 40"/>
              <p:cNvSpPr/>
              <p:nvPr/>
            </p:nvSpPr>
            <p:spPr>
              <a:xfrm>
                <a:off x="225419" y="-3"/>
                <a:ext cx="6815933" cy="6858008"/>
              </a:xfrm>
              <a:prstGeom prst="line">
                <a:avLst/>
              </a:prstGeom>
              <a:noFill/>
              <a:ln w="6350" cap="flat">
                <a:solidFill>
                  <a:schemeClr val="accent2">
                    <a:lumOff val="15098"/>
                    <a:alpha val="35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8" name="Straight Connector 41"/>
              <p:cNvSpPr/>
              <p:nvPr/>
            </p:nvSpPr>
            <p:spPr>
              <a:xfrm>
                <a:off x="1449148" y="-3"/>
                <a:ext cx="6815934" cy="6858008"/>
              </a:xfrm>
              <a:prstGeom prst="line">
                <a:avLst/>
              </a:prstGeom>
              <a:noFill/>
              <a:ln w="6350" cap="flat">
                <a:solidFill>
                  <a:schemeClr val="accent2">
                    <a:lumOff val="15098"/>
                    <a:alpha val="35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9" name="Straight Connector 42"/>
              <p:cNvSpPr/>
              <p:nvPr/>
            </p:nvSpPr>
            <p:spPr>
              <a:xfrm>
                <a:off x="2665975" y="-2"/>
                <a:ext cx="6815938" cy="6858005"/>
              </a:xfrm>
              <a:prstGeom prst="line">
                <a:avLst/>
              </a:prstGeom>
              <a:noFill/>
              <a:ln w="6350" cap="flat">
                <a:solidFill>
                  <a:schemeClr val="accent2">
                    <a:lumOff val="15098"/>
                    <a:alpha val="35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0" name="Straight Connector 43"/>
              <p:cNvSpPr/>
              <p:nvPr/>
            </p:nvSpPr>
            <p:spPr>
              <a:xfrm>
                <a:off x="3885113" y="-2"/>
                <a:ext cx="6815937" cy="6858005"/>
              </a:xfrm>
              <a:prstGeom prst="line">
                <a:avLst/>
              </a:prstGeom>
              <a:noFill/>
              <a:ln w="6350" cap="flat">
                <a:solidFill>
                  <a:schemeClr val="accent2">
                    <a:lumOff val="15098"/>
                    <a:alpha val="35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traight Connector 44"/>
              <p:cNvSpPr/>
              <p:nvPr/>
            </p:nvSpPr>
            <p:spPr>
              <a:xfrm>
                <a:off x="5106496" y="-2"/>
                <a:ext cx="6815937" cy="6858005"/>
              </a:xfrm>
              <a:prstGeom prst="line">
                <a:avLst/>
              </a:prstGeom>
              <a:noFill/>
              <a:ln w="6350" cap="flat">
                <a:solidFill>
                  <a:schemeClr val="accent2">
                    <a:lumOff val="15098"/>
                    <a:alpha val="35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37" name="Group 45"/>
              <p:cNvGrpSpPr/>
              <p:nvPr/>
            </p:nvGrpSpPr>
            <p:grpSpPr>
              <a:xfrm>
                <a:off x="6327881" y="-5"/>
                <a:ext cx="5864121" cy="5898682"/>
                <a:chOff x="0" y="-1"/>
                <a:chExt cx="5864119" cy="5898680"/>
              </a:xfrm>
            </p:grpSpPr>
            <p:sp>
              <p:nvSpPr>
                <p:cNvPr id="32" name="Straight Connector 51"/>
                <p:cNvSpPr/>
                <p:nvPr/>
              </p:nvSpPr>
              <p:spPr>
                <a:xfrm>
                  <a:off x="-1" y="0"/>
                  <a:ext cx="5864121" cy="5898680"/>
                </a:xfrm>
                <a:prstGeom prst="line">
                  <a:avLst/>
                </a:prstGeom>
                <a:noFill/>
                <a:ln w="6350" cap="flat">
                  <a:solidFill>
                    <a:schemeClr val="accent2">
                      <a:lumOff val="15098"/>
                      <a:alpha val="3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3" name="Straight Connector 52"/>
                <p:cNvSpPr/>
                <p:nvPr/>
              </p:nvSpPr>
              <p:spPr>
                <a:xfrm>
                  <a:off x="1221383" y="-1"/>
                  <a:ext cx="4642736" cy="4672432"/>
                </a:xfrm>
                <a:prstGeom prst="line">
                  <a:avLst/>
                </a:prstGeom>
                <a:noFill/>
                <a:ln w="6350" cap="flat">
                  <a:solidFill>
                    <a:schemeClr val="accent2">
                      <a:lumOff val="15098"/>
                      <a:alpha val="3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" name="Straight Connector 53"/>
                <p:cNvSpPr/>
                <p:nvPr/>
              </p:nvSpPr>
              <p:spPr>
                <a:xfrm>
                  <a:off x="2445113" y="-2"/>
                  <a:ext cx="3419007" cy="3456755"/>
                </a:xfrm>
                <a:prstGeom prst="line">
                  <a:avLst/>
                </a:prstGeom>
                <a:noFill/>
                <a:ln w="6350" cap="flat">
                  <a:solidFill>
                    <a:schemeClr val="accent2">
                      <a:lumOff val="15098"/>
                      <a:alpha val="3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5" name="Straight Connector 54"/>
                <p:cNvSpPr/>
                <p:nvPr/>
              </p:nvSpPr>
              <p:spPr>
                <a:xfrm>
                  <a:off x="3654316" y="-1"/>
                  <a:ext cx="2209804" cy="2226474"/>
                </a:xfrm>
                <a:prstGeom prst="line">
                  <a:avLst/>
                </a:prstGeom>
                <a:noFill/>
                <a:ln w="6350" cap="flat">
                  <a:solidFill>
                    <a:schemeClr val="accent2">
                      <a:lumOff val="15098"/>
                      <a:alpha val="3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6" name="Straight Connector 55"/>
                <p:cNvSpPr/>
                <p:nvPr/>
              </p:nvSpPr>
              <p:spPr>
                <a:xfrm>
                  <a:off x="4871136" y="-2"/>
                  <a:ext cx="992983" cy="1002509"/>
                </a:xfrm>
                <a:prstGeom prst="line">
                  <a:avLst/>
                </a:prstGeom>
                <a:noFill/>
                <a:ln w="6350" cap="flat">
                  <a:solidFill>
                    <a:schemeClr val="accent2">
                      <a:lumOff val="15098"/>
                      <a:alpha val="3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38" name="Straight Connector 46"/>
              <p:cNvSpPr/>
              <p:nvPr/>
            </p:nvSpPr>
            <p:spPr>
              <a:xfrm flipH="1" flipV="1">
                <a:off x="-6" y="1012051"/>
                <a:ext cx="5828813" cy="5845951"/>
              </a:xfrm>
              <a:prstGeom prst="line">
                <a:avLst/>
              </a:prstGeom>
              <a:noFill/>
              <a:ln w="6350" cap="flat">
                <a:solidFill>
                  <a:schemeClr val="accent2">
                    <a:lumOff val="15098"/>
                    <a:alpha val="35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" name="Straight Connector 47"/>
              <p:cNvSpPr/>
              <p:nvPr/>
            </p:nvSpPr>
            <p:spPr>
              <a:xfrm flipH="1" flipV="1">
                <a:off x="-6" y="2227338"/>
                <a:ext cx="4614784" cy="4630664"/>
              </a:xfrm>
              <a:prstGeom prst="line">
                <a:avLst/>
              </a:prstGeom>
              <a:noFill/>
              <a:ln w="6350" cap="flat">
                <a:solidFill>
                  <a:schemeClr val="accent2">
                    <a:lumOff val="15098"/>
                    <a:alpha val="35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0" name="Straight Connector 48"/>
              <p:cNvSpPr/>
              <p:nvPr/>
            </p:nvSpPr>
            <p:spPr>
              <a:xfrm flipH="1" flipV="1">
                <a:off x="-7" y="3432149"/>
                <a:ext cx="3398422" cy="3425853"/>
              </a:xfrm>
              <a:prstGeom prst="line">
                <a:avLst/>
              </a:prstGeom>
              <a:noFill/>
              <a:ln w="6350" cap="flat">
                <a:solidFill>
                  <a:schemeClr val="accent2">
                    <a:lumOff val="15098"/>
                    <a:alpha val="35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1" name="Straight Connector 49"/>
              <p:cNvSpPr/>
              <p:nvPr/>
            </p:nvSpPr>
            <p:spPr>
              <a:xfrm flipH="1" flipV="1">
                <a:off x="-6" y="4651432"/>
                <a:ext cx="2196498" cy="2206570"/>
              </a:xfrm>
              <a:prstGeom prst="line">
                <a:avLst/>
              </a:prstGeom>
              <a:noFill/>
              <a:ln w="6350" cap="flat">
                <a:solidFill>
                  <a:schemeClr val="accent2">
                    <a:lumOff val="15098"/>
                    <a:alpha val="35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2" name="Straight Connector 50"/>
              <p:cNvSpPr/>
              <p:nvPr/>
            </p:nvSpPr>
            <p:spPr>
              <a:xfrm flipH="1" flipV="1">
                <a:off x="-6" y="5864455"/>
                <a:ext cx="987005" cy="993547"/>
              </a:xfrm>
              <a:prstGeom prst="line">
                <a:avLst/>
              </a:prstGeom>
              <a:noFill/>
              <a:ln w="6350" cap="flat">
                <a:solidFill>
                  <a:schemeClr val="accent2">
                    <a:lumOff val="15098"/>
                    <a:alpha val="35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0" name="Group 23"/>
            <p:cNvGrpSpPr/>
            <p:nvPr/>
          </p:nvGrpSpPr>
          <p:grpSpPr>
            <a:xfrm>
              <a:off x="-12" y="-11"/>
              <a:ext cx="12192012" cy="6858012"/>
              <a:chOff x="-8" y="-7"/>
              <a:chExt cx="12192011" cy="6858010"/>
            </a:xfrm>
          </p:grpSpPr>
          <p:sp>
            <p:nvSpPr>
              <p:cNvPr id="44" name="Straight Connector 24"/>
              <p:cNvSpPr/>
              <p:nvPr/>
            </p:nvSpPr>
            <p:spPr>
              <a:xfrm flipH="1">
                <a:off x="5150643" y="-3"/>
                <a:ext cx="6815934" cy="6858006"/>
              </a:xfrm>
              <a:prstGeom prst="line">
                <a:avLst/>
              </a:prstGeom>
              <a:noFill/>
              <a:ln w="6350" cap="flat">
                <a:solidFill>
                  <a:schemeClr val="accent2">
                    <a:lumOff val="15098"/>
                    <a:alpha val="35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5" name="Straight Connector 25"/>
              <p:cNvSpPr/>
              <p:nvPr/>
            </p:nvSpPr>
            <p:spPr>
              <a:xfrm flipH="1">
                <a:off x="3926913" y="-3"/>
                <a:ext cx="6815935" cy="6858006"/>
              </a:xfrm>
              <a:prstGeom prst="line">
                <a:avLst/>
              </a:prstGeom>
              <a:noFill/>
              <a:ln w="6350" cap="flat">
                <a:solidFill>
                  <a:schemeClr val="accent2">
                    <a:lumOff val="15098"/>
                    <a:alpha val="35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6" name="Straight Connector 26"/>
              <p:cNvSpPr/>
              <p:nvPr/>
            </p:nvSpPr>
            <p:spPr>
              <a:xfrm flipH="1">
                <a:off x="2710085" y="-3"/>
                <a:ext cx="6815934" cy="6858006"/>
              </a:xfrm>
              <a:prstGeom prst="line">
                <a:avLst/>
              </a:prstGeom>
              <a:noFill/>
              <a:ln w="6350" cap="flat">
                <a:solidFill>
                  <a:schemeClr val="accent2">
                    <a:lumOff val="15098"/>
                    <a:alpha val="35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7" name="Straight Connector 27"/>
              <p:cNvSpPr/>
              <p:nvPr/>
            </p:nvSpPr>
            <p:spPr>
              <a:xfrm flipH="1">
                <a:off x="1490948" y="-3"/>
                <a:ext cx="6815934" cy="6858006"/>
              </a:xfrm>
              <a:prstGeom prst="line">
                <a:avLst/>
              </a:prstGeom>
              <a:noFill/>
              <a:ln w="6350" cap="flat">
                <a:solidFill>
                  <a:schemeClr val="accent2">
                    <a:lumOff val="15098"/>
                    <a:alpha val="35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8" name="Straight Connector 28"/>
              <p:cNvSpPr/>
              <p:nvPr/>
            </p:nvSpPr>
            <p:spPr>
              <a:xfrm flipH="1">
                <a:off x="225422" y="-3"/>
                <a:ext cx="6815935" cy="6858006"/>
              </a:xfrm>
              <a:prstGeom prst="line">
                <a:avLst/>
              </a:prstGeom>
              <a:noFill/>
              <a:ln w="6350" cap="flat">
                <a:solidFill>
                  <a:schemeClr val="accent2">
                    <a:lumOff val="15098"/>
                    <a:alpha val="35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54" name="Group 29"/>
              <p:cNvGrpSpPr/>
              <p:nvPr/>
            </p:nvGrpSpPr>
            <p:grpSpPr>
              <a:xfrm>
                <a:off x="-9" y="-8"/>
                <a:ext cx="5864121" cy="5898680"/>
                <a:chOff x="-4" y="-4"/>
                <a:chExt cx="5864119" cy="5898679"/>
              </a:xfrm>
            </p:grpSpPr>
            <p:sp>
              <p:nvSpPr>
                <p:cNvPr id="49" name="Straight Connector 35"/>
                <p:cNvSpPr/>
                <p:nvPr/>
              </p:nvSpPr>
              <p:spPr>
                <a:xfrm flipH="1">
                  <a:off x="-5" y="-4"/>
                  <a:ext cx="5864121" cy="5898680"/>
                </a:xfrm>
                <a:prstGeom prst="line">
                  <a:avLst/>
                </a:prstGeom>
                <a:noFill/>
                <a:ln w="6350" cap="flat">
                  <a:solidFill>
                    <a:schemeClr val="accent2">
                      <a:lumOff val="15098"/>
                      <a:alpha val="3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0" name="Straight Connector 36"/>
                <p:cNvSpPr/>
                <p:nvPr/>
              </p:nvSpPr>
              <p:spPr>
                <a:xfrm flipH="1">
                  <a:off x="-5" y="-4"/>
                  <a:ext cx="4642738" cy="4672430"/>
                </a:xfrm>
                <a:prstGeom prst="line">
                  <a:avLst/>
                </a:prstGeom>
                <a:noFill/>
                <a:ln w="6350" cap="flat">
                  <a:solidFill>
                    <a:schemeClr val="accent2">
                      <a:lumOff val="15098"/>
                      <a:alpha val="3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1" name="Straight Connector 37"/>
                <p:cNvSpPr/>
                <p:nvPr/>
              </p:nvSpPr>
              <p:spPr>
                <a:xfrm flipH="1">
                  <a:off x="-5" y="-5"/>
                  <a:ext cx="3419008" cy="3456753"/>
                </a:xfrm>
                <a:prstGeom prst="line">
                  <a:avLst/>
                </a:prstGeom>
                <a:noFill/>
                <a:ln w="6350" cap="flat">
                  <a:solidFill>
                    <a:schemeClr val="accent2">
                      <a:lumOff val="15098"/>
                      <a:alpha val="3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2" name="Straight Connector 38"/>
                <p:cNvSpPr/>
                <p:nvPr/>
              </p:nvSpPr>
              <p:spPr>
                <a:xfrm flipH="1">
                  <a:off x="-4" y="-4"/>
                  <a:ext cx="2209803" cy="2226472"/>
                </a:xfrm>
                <a:prstGeom prst="line">
                  <a:avLst/>
                </a:prstGeom>
                <a:noFill/>
                <a:ln w="6350" cap="flat">
                  <a:solidFill>
                    <a:schemeClr val="accent2">
                      <a:lumOff val="15098"/>
                      <a:alpha val="3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3" name="Straight Connector 39"/>
                <p:cNvSpPr/>
                <p:nvPr/>
              </p:nvSpPr>
              <p:spPr>
                <a:xfrm flipH="1">
                  <a:off x="-4" y="-5"/>
                  <a:ext cx="992983" cy="1002508"/>
                </a:xfrm>
                <a:prstGeom prst="line">
                  <a:avLst/>
                </a:prstGeom>
                <a:noFill/>
                <a:ln w="6350" cap="flat">
                  <a:solidFill>
                    <a:schemeClr val="accent2">
                      <a:lumOff val="15098"/>
                      <a:alpha val="3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55" name="Straight Connector 30"/>
              <p:cNvSpPr/>
              <p:nvPr/>
            </p:nvSpPr>
            <p:spPr>
              <a:xfrm flipV="1">
                <a:off x="6363188" y="1012051"/>
                <a:ext cx="5828814" cy="5845950"/>
              </a:xfrm>
              <a:prstGeom prst="line">
                <a:avLst/>
              </a:prstGeom>
              <a:noFill/>
              <a:ln w="6350" cap="flat">
                <a:solidFill>
                  <a:schemeClr val="accent2">
                    <a:lumOff val="15098"/>
                    <a:alpha val="35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6" name="Straight Connector 31"/>
              <p:cNvSpPr/>
              <p:nvPr/>
            </p:nvSpPr>
            <p:spPr>
              <a:xfrm flipV="1">
                <a:off x="7577219" y="2227338"/>
                <a:ext cx="4614784" cy="4630663"/>
              </a:xfrm>
              <a:prstGeom prst="line">
                <a:avLst/>
              </a:prstGeom>
              <a:noFill/>
              <a:ln w="6350" cap="flat">
                <a:solidFill>
                  <a:schemeClr val="accent2">
                    <a:lumOff val="15098"/>
                    <a:alpha val="35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7" name="Straight Connector 32"/>
              <p:cNvSpPr/>
              <p:nvPr/>
            </p:nvSpPr>
            <p:spPr>
              <a:xfrm flipV="1">
                <a:off x="8793581" y="3432148"/>
                <a:ext cx="3398421" cy="3425853"/>
              </a:xfrm>
              <a:prstGeom prst="line">
                <a:avLst/>
              </a:prstGeom>
              <a:noFill/>
              <a:ln w="6350" cap="flat">
                <a:solidFill>
                  <a:schemeClr val="accent2">
                    <a:lumOff val="15098"/>
                    <a:alpha val="35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8" name="Straight Connector 33"/>
              <p:cNvSpPr/>
              <p:nvPr/>
            </p:nvSpPr>
            <p:spPr>
              <a:xfrm flipV="1">
                <a:off x="9995504" y="4651431"/>
                <a:ext cx="2196498" cy="2206570"/>
              </a:xfrm>
              <a:prstGeom prst="line">
                <a:avLst/>
              </a:prstGeom>
              <a:noFill/>
              <a:ln w="6350" cap="flat">
                <a:solidFill>
                  <a:schemeClr val="accent2">
                    <a:lumOff val="15098"/>
                    <a:alpha val="35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9" name="Straight Connector 34"/>
              <p:cNvSpPr/>
              <p:nvPr/>
            </p:nvSpPr>
            <p:spPr>
              <a:xfrm flipV="1">
                <a:off x="11204998" y="5864454"/>
                <a:ext cx="987005" cy="993547"/>
              </a:xfrm>
              <a:prstGeom prst="line">
                <a:avLst/>
              </a:prstGeom>
              <a:noFill/>
              <a:ln w="6350" cap="flat">
                <a:solidFill>
                  <a:schemeClr val="accent2">
                    <a:lumOff val="15098"/>
                    <a:alpha val="35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62" name="Titeltext"/>
          <p:cNvSpPr txBox="1">
            <a:spLocks noGrp="1"/>
          </p:cNvSpPr>
          <p:nvPr>
            <p:ph type="title"/>
          </p:nvPr>
        </p:nvSpPr>
        <p:spPr>
          <a:xfrm>
            <a:off x="1293843" y="1909346"/>
            <a:ext cx="9604312" cy="3383280"/>
          </a:xfrm>
          <a:prstGeom prst="rect">
            <a:avLst/>
          </a:prstGeom>
        </p:spPr>
        <p:txBody>
          <a:bodyPr/>
          <a:lstStyle>
            <a:lvl1pPr>
              <a:lnSpc>
                <a:spcPct val="76000"/>
              </a:lnSpc>
              <a:defRPr sz="8000">
                <a:solidFill>
                  <a:srgbClr val="2D2E2D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63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93843" y="5432564"/>
            <a:ext cx="9604312" cy="45720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A43F27"/>
                </a:solidFill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A43F27"/>
                </a:solidFill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A43F27"/>
                </a:solidFill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A43F27"/>
                </a:solidFill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A43F27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4" name="Straight Connector 57"/>
          <p:cNvSpPr/>
          <p:nvPr/>
        </p:nvSpPr>
        <p:spPr>
          <a:xfrm>
            <a:off x="1295400" y="5294174"/>
            <a:ext cx="9601201" cy="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8478073" y="6236716"/>
            <a:ext cx="259527" cy="2392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113501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eltext"/>
          <p:cNvSpPr txBox="1">
            <a:spLocks noGrp="1"/>
          </p:cNvSpPr>
          <p:nvPr>
            <p:ph type="title"/>
          </p:nvPr>
        </p:nvSpPr>
        <p:spPr>
          <a:xfrm>
            <a:off x="1293843" y="1909346"/>
            <a:ext cx="9604312" cy="3383280"/>
          </a:xfrm>
          <a:prstGeom prst="rect">
            <a:avLst/>
          </a:prstGeom>
        </p:spPr>
        <p:txBody>
          <a:bodyPr/>
          <a:lstStyle>
            <a:lvl1pPr>
              <a:lnSpc>
                <a:spcPct val="76000"/>
              </a:lnSpc>
              <a:defRPr sz="8000">
                <a:solidFill>
                  <a:srgbClr val="2D2E2D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73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93843" y="5432564"/>
            <a:ext cx="9604312" cy="45720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A43F27"/>
                </a:solidFill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A43F27"/>
                </a:solidFill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A43F27"/>
                </a:solidFill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A43F27"/>
                </a:solidFill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A43F27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8478073" y="6236716"/>
            <a:ext cx="259527" cy="2392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234440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82" name="Textebene 1…"/>
          <p:cNvSpPr txBox="1">
            <a:spLocks noGrp="1"/>
          </p:cNvSpPr>
          <p:nvPr>
            <p:ph type="body" idx="1"/>
          </p:nvPr>
        </p:nvSpPr>
        <p:spPr>
          <a:xfrm>
            <a:off x="1295400" y="1981200"/>
            <a:ext cx="9601200" cy="381000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98977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91" name="Textebene 1…"/>
          <p:cNvSpPr txBox="1">
            <a:spLocks noGrp="1"/>
          </p:cNvSpPr>
          <p:nvPr>
            <p:ph type="body" idx="1"/>
          </p:nvPr>
        </p:nvSpPr>
        <p:spPr>
          <a:xfrm>
            <a:off x="1295400" y="1981200"/>
            <a:ext cx="9601200" cy="381000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559815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Pr>
        <a:solidFill>
          <a:srgbClr val="2D2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6"/>
          <p:cNvGrpSpPr/>
          <p:nvPr/>
        </p:nvGrpSpPr>
        <p:grpSpPr>
          <a:xfrm>
            <a:off x="-16" y="-12"/>
            <a:ext cx="12192012" cy="6858014"/>
            <a:chOff x="-11" y="-10"/>
            <a:chExt cx="12192011" cy="6858012"/>
          </a:xfrm>
        </p:grpSpPr>
        <p:sp>
          <p:nvSpPr>
            <p:cNvPr id="99" name="Straight Connector 7"/>
            <p:cNvSpPr/>
            <p:nvPr/>
          </p:nvSpPr>
          <p:spPr>
            <a:xfrm flipH="1">
              <a:off x="610192" y="-2"/>
              <a:ext cx="1" cy="6858005"/>
            </a:xfrm>
            <a:prstGeom prst="line">
              <a:avLst/>
            </a:prstGeom>
            <a:noFill/>
            <a:ln w="6350" cap="flat">
              <a:solidFill>
                <a:srgbClr val="A43F27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0" name="Straight Connector 8"/>
            <p:cNvSpPr/>
            <p:nvPr/>
          </p:nvSpPr>
          <p:spPr>
            <a:xfrm flipH="1">
              <a:off x="1829330" y="-2"/>
              <a:ext cx="1" cy="6858005"/>
            </a:xfrm>
            <a:prstGeom prst="line">
              <a:avLst/>
            </a:prstGeom>
            <a:noFill/>
            <a:ln w="6350" cap="flat">
              <a:solidFill>
                <a:srgbClr val="A43F27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1" name="Straight Connector 9"/>
            <p:cNvSpPr/>
            <p:nvPr/>
          </p:nvSpPr>
          <p:spPr>
            <a:xfrm flipH="1">
              <a:off x="3048468" y="-2"/>
              <a:ext cx="1" cy="6858005"/>
            </a:xfrm>
            <a:prstGeom prst="line">
              <a:avLst/>
            </a:prstGeom>
            <a:noFill/>
            <a:ln w="6350" cap="flat">
              <a:solidFill>
                <a:srgbClr val="A43F27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2" name="Straight Connector 10"/>
            <p:cNvSpPr/>
            <p:nvPr/>
          </p:nvSpPr>
          <p:spPr>
            <a:xfrm flipH="1">
              <a:off x="4267607" y="-2"/>
              <a:ext cx="1" cy="6858005"/>
            </a:xfrm>
            <a:prstGeom prst="line">
              <a:avLst/>
            </a:prstGeom>
            <a:noFill/>
            <a:ln w="6350" cap="flat">
              <a:solidFill>
                <a:srgbClr val="A43F27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3" name="Straight Connector 11"/>
            <p:cNvSpPr/>
            <p:nvPr/>
          </p:nvSpPr>
          <p:spPr>
            <a:xfrm flipH="1">
              <a:off x="5486745" y="-2"/>
              <a:ext cx="1" cy="6858005"/>
            </a:xfrm>
            <a:prstGeom prst="line">
              <a:avLst/>
            </a:prstGeom>
            <a:noFill/>
            <a:ln w="6350" cap="flat">
              <a:solidFill>
                <a:srgbClr val="A43F27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4" name="Straight Connector 12"/>
            <p:cNvSpPr/>
            <p:nvPr/>
          </p:nvSpPr>
          <p:spPr>
            <a:xfrm flipH="1">
              <a:off x="6705883" y="-2"/>
              <a:ext cx="1" cy="6858005"/>
            </a:xfrm>
            <a:prstGeom prst="line">
              <a:avLst/>
            </a:prstGeom>
            <a:noFill/>
            <a:ln w="6350" cap="flat">
              <a:solidFill>
                <a:srgbClr val="A43F27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5" name="Straight Connector 13"/>
            <p:cNvSpPr/>
            <p:nvPr/>
          </p:nvSpPr>
          <p:spPr>
            <a:xfrm flipH="1">
              <a:off x="7925021" y="-2"/>
              <a:ext cx="1" cy="6858005"/>
            </a:xfrm>
            <a:prstGeom prst="line">
              <a:avLst/>
            </a:prstGeom>
            <a:noFill/>
            <a:ln w="6350" cap="flat">
              <a:solidFill>
                <a:srgbClr val="A43F27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6" name="Straight Connector 14"/>
            <p:cNvSpPr/>
            <p:nvPr/>
          </p:nvSpPr>
          <p:spPr>
            <a:xfrm flipH="1">
              <a:off x="9144159" y="-2"/>
              <a:ext cx="1" cy="6858005"/>
            </a:xfrm>
            <a:prstGeom prst="line">
              <a:avLst/>
            </a:prstGeom>
            <a:noFill/>
            <a:ln w="6350" cap="flat">
              <a:solidFill>
                <a:srgbClr val="A43F27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7" name="Straight Connector 15"/>
            <p:cNvSpPr/>
            <p:nvPr/>
          </p:nvSpPr>
          <p:spPr>
            <a:xfrm flipH="1">
              <a:off x="10363298" y="-2"/>
              <a:ext cx="1" cy="6858005"/>
            </a:xfrm>
            <a:prstGeom prst="line">
              <a:avLst/>
            </a:prstGeom>
            <a:noFill/>
            <a:ln w="6350" cap="flat">
              <a:solidFill>
                <a:srgbClr val="A43F27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8" name="Straight Connector 16"/>
            <p:cNvSpPr/>
            <p:nvPr/>
          </p:nvSpPr>
          <p:spPr>
            <a:xfrm flipH="1">
              <a:off x="11582436" y="-2"/>
              <a:ext cx="1" cy="6858005"/>
            </a:xfrm>
            <a:prstGeom prst="line">
              <a:avLst/>
            </a:prstGeom>
            <a:noFill/>
            <a:ln w="6350" cap="flat">
              <a:solidFill>
                <a:srgbClr val="A43F27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9" name="Straight Connector 17"/>
            <p:cNvSpPr/>
            <p:nvPr/>
          </p:nvSpPr>
          <p:spPr>
            <a:xfrm>
              <a:off x="2816" y="386483"/>
              <a:ext cx="12188956" cy="1"/>
            </a:xfrm>
            <a:prstGeom prst="line">
              <a:avLst/>
            </a:prstGeom>
            <a:noFill/>
            <a:ln w="6350" cap="flat">
              <a:solidFill>
                <a:srgbClr val="A43F27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0" name="Straight Connector 18"/>
            <p:cNvSpPr/>
            <p:nvPr/>
          </p:nvSpPr>
          <p:spPr>
            <a:xfrm>
              <a:off x="2816" y="1611179"/>
              <a:ext cx="12188956" cy="1"/>
            </a:xfrm>
            <a:prstGeom prst="line">
              <a:avLst/>
            </a:prstGeom>
            <a:noFill/>
            <a:ln w="6350" cap="flat">
              <a:solidFill>
                <a:srgbClr val="A43F27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1" name="Straight Connector 19"/>
            <p:cNvSpPr/>
            <p:nvPr/>
          </p:nvSpPr>
          <p:spPr>
            <a:xfrm>
              <a:off x="2816" y="2835876"/>
              <a:ext cx="12188956" cy="1"/>
            </a:xfrm>
            <a:prstGeom prst="line">
              <a:avLst/>
            </a:prstGeom>
            <a:noFill/>
            <a:ln w="6350" cap="flat">
              <a:solidFill>
                <a:srgbClr val="A43F27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2" name="Straight Connector 20"/>
            <p:cNvSpPr/>
            <p:nvPr/>
          </p:nvSpPr>
          <p:spPr>
            <a:xfrm>
              <a:off x="2816" y="4060573"/>
              <a:ext cx="12188956" cy="1"/>
            </a:xfrm>
            <a:prstGeom prst="line">
              <a:avLst/>
            </a:prstGeom>
            <a:noFill/>
            <a:ln w="6350" cap="flat">
              <a:solidFill>
                <a:srgbClr val="A43F27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3" name="Straight Connector 21"/>
            <p:cNvSpPr/>
            <p:nvPr/>
          </p:nvSpPr>
          <p:spPr>
            <a:xfrm>
              <a:off x="2816" y="5285270"/>
              <a:ext cx="12188956" cy="1"/>
            </a:xfrm>
            <a:prstGeom prst="line">
              <a:avLst/>
            </a:prstGeom>
            <a:noFill/>
            <a:ln w="6350" cap="flat">
              <a:solidFill>
                <a:srgbClr val="A43F27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4" name="Straight Connector 22"/>
            <p:cNvSpPr/>
            <p:nvPr/>
          </p:nvSpPr>
          <p:spPr>
            <a:xfrm>
              <a:off x="2816" y="6509966"/>
              <a:ext cx="12188956" cy="1"/>
            </a:xfrm>
            <a:prstGeom prst="line">
              <a:avLst/>
            </a:prstGeom>
            <a:noFill/>
            <a:ln w="6350" cap="flat">
              <a:solidFill>
                <a:srgbClr val="A43F27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131" name="Group 23"/>
            <p:cNvGrpSpPr/>
            <p:nvPr/>
          </p:nvGrpSpPr>
          <p:grpSpPr>
            <a:xfrm>
              <a:off x="-12" y="-7"/>
              <a:ext cx="12192009" cy="6858010"/>
              <a:chOff x="-6" y="-4"/>
              <a:chExt cx="12192008" cy="6858008"/>
            </a:xfrm>
          </p:grpSpPr>
          <p:sp>
            <p:nvSpPr>
              <p:cNvPr id="115" name="Straight Connector 41"/>
              <p:cNvSpPr/>
              <p:nvPr/>
            </p:nvSpPr>
            <p:spPr>
              <a:xfrm>
                <a:off x="225419" y="-3"/>
                <a:ext cx="6815933" cy="6858008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6" name="Straight Connector 42"/>
              <p:cNvSpPr/>
              <p:nvPr/>
            </p:nvSpPr>
            <p:spPr>
              <a:xfrm>
                <a:off x="1449148" y="-3"/>
                <a:ext cx="6815934" cy="6858008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7" name="Straight Connector 43"/>
              <p:cNvSpPr/>
              <p:nvPr/>
            </p:nvSpPr>
            <p:spPr>
              <a:xfrm>
                <a:off x="2665975" y="-2"/>
                <a:ext cx="6815938" cy="6858005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8" name="Straight Connector 44"/>
              <p:cNvSpPr/>
              <p:nvPr/>
            </p:nvSpPr>
            <p:spPr>
              <a:xfrm>
                <a:off x="3885113" y="-2"/>
                <a:ext cx="6815937" cy="6858005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9" name="Straight Connector 45"/>
              <p:cNvSpPr/>
              <p:nvPr/>
            </p:nvSpPr>
            <p:spPr>
              <a:xfrm>
                <a:off x="5106496" y="-2"/>
                <a:ext cx="6815937" cy="6858005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125" name="Group 46"/>
              <p:cNvGrpSpPr/>
              <p:nvPr/>
            </p:nvGrpSpPr>
            <p:grpSpPr>
              <a:xfrm>
                <a:off x="6327881" y="-5"/>
                <a:ext cx="5864121" cy="5898682"/>
                <a:chOff x="0" y="-1"/>
                <a:chExt cx="5864119" cy="5898680"/>
              </a:xfrm>
            </p:grpSpPr>
            <p:sp>
              <p:nvSpPr>
                <p:cNvPr id="120" name="Straight Connector 52"/>
                <p:cNvSpPr/>
                <p:nvPr/>
              </p:nvSpPr>
              <p:spPr>
                <a:xfrm>
                  <a:off x="-1" y="0"/>
                  <a:ext cx="5864121" cy="5898680"/>
                </a:xfrm>
                <a:prstGeom prst="line">
                  <a:avLst/>
                </a:prstGeom>
                <a:noFill/>
                <a:ln w="6350" cap="flat">
                  <a:solidFill>
                    <a:srgbClr val="A43F27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1" name="Straight Connector 53"/>
                <p:cNvSpPr/>
                <p:nvPr/>
              </p:nvSpPr>
              <p:spPr>
                <a:xfrm>
                  <a:off x="1221383" y="-1"/>
                  <a:ext cx="4642736" cy="4672432"/>
                </a:xfrm>
                <a:prstGeom prst="line">
                  <a:avLst/>
                </a:prstGeom>
                <a:noFill/>
                <a:ln w="6350" cap="flat">
                  <a:solidFill>
                    <a:srgbClr val="A43F27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2" name="Straight Connector 54"/>
                <p:cNvSpPr/>
                <p:nvPr/>
              </p:nvSpPr>
              <p:spPr>
                <a:xfrm>
                  <a:off x="2445113" y="-2"/>
                  <a:ext cx="3419007" cy="3456755"/>
                </a:xfrm>
                <a:prstGeom prst="line">
                  <a:avLst/>
                </a:prstGeom>
                <a:noFill/>
                <a:ln w="6350" cap="flat">
                  <a:solidFill>
                    <a:srgbClr val="A43F27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3" name="Straight Connector 55"/>
                <p:cNvSpPr/>
                <p:nvPr/>
              </p:nvSpPr>
              <p:spPr>
                <a:xfrm>
                  <a:off x="3654316" y="-1"/>
                  <a:ext cx="2209804" cy="2226474"/>
                </a:xfrm>
                <a:prstGeom prst="line">
                  <a:avLst/>
                </a:prstGeom>
                <a:noFill/>
                <a:ln w="6350" cap="flat">
                  <a:solidFill>
                    <a:srgbClr val="A43F27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4" name="Straight Connector 56"/>
                <p:cNvSpPr/>
                <p:nvPr/>
              </p:nvSpPr>
              <p:spPr>
                <a:xfrm>
                  <a:off x="4871136" y="-2"/>
                  <a:ext cx="992983" cy="1002509"/>
                </a:xfrm>
                <a:prstGeom prst="line">
                  <a:avLst/>
                </a:prstGeom>
                <a:noFill/>
                <a:ln w="6350" cap="flat">
                  <a:solidFill>
                    <a:srgbClr val="A43F27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126" name="Straight Connector 47"/>
              <p:cNvSpPr/>
              <p:nvPr/>
            </p:nvSpPr>
            <p:spPr>
              <a:xfrm flipH="1" flipV="1">
                <a:off x="-6" y="1012051"/>
                <a:ext cx="5828813" cy="5845951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7" name="Straight Connector 48"/>
              <p:cNvSpPr/>
              <p:nvPr/>
            </p:nvSpPr>
            <p:spPr>
              <a:xfrm flipH="1" flipV="1">
                <a:off x="-6" y="2227338"/>
                <a:ext cx="4614784" cy="4630664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8" name="Straight Connector 49"/>
              <p:cNvSpPr/>
              <p:nvPr/>
            </p:nvSpPr>
            <p:spPr>
              <a:xfrm flipH="1" flipV="1">
                <a:off x="-7" y="3432149"/>
                <a:ext cx="3398422" cy="3425853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9" name="Straight Connector 50"/>
              <p:cNvSpPr/>
              <p:nvPr/>
            </p:nvSpPr>
            <p:spPr>
              <a:xfrm flipH="1" flipV="1">
                <a:off x="-6" y="4651432"/>
                <a:ext cx="2196498" cy="2206570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0" name="Straight Connector 51"/>
              <p:cNvSpPr/>
              <p:nvPr/>
            </p:nvSpPr>
            <p:spPr>
              <a:xfrm flipH="1" flipV="1">
                <a:off x="-6" y="5864455"/>
                <a:ext cx="987005" cy="993547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48" name="Group 24"/>
            <p:cNvGrpSpPr/>
            <p:nvPr/>
          </p:nvGrpSpPr>
          <p:grpSpPr>
            <a:xfrm>
              <a:off x="-12" y="-11"/>
              <a:ext cx="12192012" cy="6858012"/>
              <a:chOff x="-8" y="-7"/>
              <a:chExt cx="12192011" cy="6858010"/>
            </a:xfrm>
          </p:grpSpPr>
          <p:sp>
            <p:nvSpPr>
              <p:cNvPr id="132" name="Straight Connector 25"/>
              <p:cNvSpPr/>
              <p:nvPr/>
            </p:nvSpPr>
            <p:spPr>
              <a:xfrm flipH="1">
                <a:off x="5150643" y="-3"/>
                <a:ext cx="6815934" cy="6858006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3" name="Straight Connector 26"/>
              <p:cNvSpPr/>
              <p:nvPr/>
            </p:nvSpPr>
            <p:spPr>
              <a:xfrm flipH="1">
                <a:off x="3926913" y="-3"/>
                <a:ext cx="6815935" cy="6858006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4" name="Straight Connector 27"/>
              <p:cNvSpPr/>
              <p:nvPr/>
            </p:nvSpPr>
            <p:spPr>
              <a:xfrm flipH="1">
                <a:off x="2710085" y="-3"/>
                <a:ext cx="6815934" cy="6858006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5" name="Straight Connector 28"/>
              <p:cNvSpPr/>
              <p:nvPr/>
            </p:nvSpPr>
            <p:spPr>
              <a:xfrm flipH="1">
                <a:off x="1490948" y="-3"/>
                <a:ext cx="6815934" cy="6858006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6" name="Straight Connector 29"/>
              <p:cNvSpPr/>
              <p:nvPr/>
            </p:nvSpPr>
            <p:spPr>
              <a:xfrm flipH="1">
                <a:off x="225422" y="-3"/>
                <a:ext cx="6815935" cy="6858006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142" name="Group 30"/>
              <p:cNvGrpSpPr/>
              <p:nvPr/>
            </p:nvGrpSpPr>
            <p:grpSpPr>
              <a:xfrm>
                <a:off x="-9" y="-8"/>
                <a:ext cx="5864121" cy="5898680"/>
                <a:chOff x="-4" y="-4"/>
                <a:chExt cx="5864119" cy="5898679"/>
              </a:xfrm>
            </p:grpSpPr>
            <p:sp>
              <p:nvSpPr>
                <p:cNvPr id="137" name="Straight Connector 36"/>
                <p:cNvSpPr/>
                <p:nvPr/>
              </p:nvSpPr>
              <p:spPr>
                <a:xfrm flipH="1">
                  <a:off x="-5" y="-4"/>
                  <a:ext cx="5864121" cy="5898680"/>
                </a:xfrm>
                <a:prstGeom prst="line">
                  <a:avLst/>
                </a:prstGeom>
                <a:noFill/>
                <a:ln w="6350" cap="flat">
                  <a:solidFill>
                    <a:srgbClr val="A43F27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38" name="Straight Connector 37"/>
                <p:cNvSpPr/>
                <p:nvPr/>
              </p:nvSpPr>
              <p:spPr>
                <a:xfrm flipH="1">
                  <a:off x="-5" y="-4"/>
                  <a:ext cx="4642738" cy="4672430"/>
                </a:xfrm>
                <a:prstGeom prst="line">
                  <a:avLst/>
                </a:prstGeom>
                <a:noFill/>
                <a:ln w="6350" cap="flat">
                  <a:solidFill>
                    <a:srgbClr val="A43F27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39" name="Straight Connector 38"/>
                <p:cNvSpPr/>
                <p:nvPr/>
              </p:nvSpPr>
              <p:spPr>
                <a:xfrm flipH="1">
                  <a:off x="-5" y="-5"/>
                  <a:ext cx="3419008" cy="3456753"/>
                </a:xfrm>
                <a:prstGeom prst="line">
                  <a:avLst/>
                </a:prstGeom>
                <a:noFill/>
                <a:ln w="6350" cap="flat">
                  <a:solidFill>
                    <a:srgbClr val="A43F27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40" name="Straight Connector 39"/>
                <p:cNvSpPr/>
                <p:nvPr/>
              </p:nvSpPr>
              <p:spPr>
                <a:xfrm flipH="1">
                  <a:off x="-4" y="-4"/>
                  <a:ext cx="2209803" cy="2226472"/>
                </a:xfrm>
                <a:prstGeom prst="line">
                  <a:avLst/>
                </a:prstGeom>
                <a:noFill/>
                <a:ln w="6350" cap="flat">
                  <a:solidFill>
                    <a:srgbClr val="A43F27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41" name="Straight Connector 40"/>
                <p:cNvSpPr/>
                <p:nvPr/>
              </p:nvSpPr>
              <p:spPr>
                <a:xfrm flipH="1">
                  <a:off x="-4" y="-5"/>
                  <a:ext cx="992983" cy="1002508"/>
                </a:xfrm>
                <a:prstGeom prst="line">
                  <a:avLst/>
                </a:prstGeom>
                <a:noFill/>
                <a:ln w="6350" cap="flat">
                  <a:solidFill>
                    <a:srgbClr val="A43F27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143" name="Straight Connector 31"/>
              <p:cNvSpPr/>
              <p:nvPr/>
            </p:nvSpPr>
            <p:spPr>
              <a:xfrm flipV="1">
                <a:off x="6363188" y="1012051"/>
                <a:ext cx="5828814" cy="5845950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4" name="Straight Connector 32"/>
              <p:cNvSpPr/>
              <p:nvPr/>
            </p:nvSpPr>
            <p:spPr>
              <a:xfrm flipV="1">
                <a:off x="7577219" y="2227338"/>
                <a:ext cx="4614784" cy="4630663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5" name="Straight Connector 33"/>
              <p:cNvSpPr/>
              <p:nvPr/>
            </p:nvSpPr>
            <p:spPr>
              <a:xfrm flipV="1">
                <a:off x="8793581" y="3432148"/>
                <a:ext cx="3398421" cy="3425853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6" name="Straight Connector 34"/>
              <p:cNvSpPr/>
              <p:nvPr/>
            </p:nvSpPr>
            <p:spPr>
              <a:xfrm flipV="1">
                <a:off x="9995504" y="4651431"/>
                <a:ext cx="2196498" cy="2206570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7" name="Straight Connector 35"/>
              <p:cNvSpPr/>
              <p:nvPr/>
            </p:nvSpPr>
            <p:spPr>
              <a:xfrm flipV="1">
                <a:off x="11204998" y="5864454"/>
                <a:ext cx="987005" cy="993547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50" name="Titeltext"/>
          <p:cNvSpPr txBox="1">
            <a:spLocks noGrp="1"/>
          </p:cNvSpPr>
          <p:nvPr>
            <p:ph type="title"/>
          </p:nvPr>
        </p:nvSpPr>
        <p:spPr>
          <a:xfrm>
            <a:off x="1295400" y="2541571"/>
            <a:ext cx="9601200" cy="2743202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6000">
                <a:solidFill>
                  <a:srgbClr val="FFFFFF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151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95400" y="5431535"/>
            <a:ext cx="9601200" cy="45720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2" name="Straight Connector 57"/>
          <p:cNvSpPr/>
          <p:nvPr/>
        </p:nvSpPr>
        <p:spPr>
          <a:xfrm>
            <a:off x="1295400" y="5294174"/>
            <a:ext cx="9601201" cy="1"/>
          </a:xfrm>
          <a:prstGeom prst="line">
            <a:avLst/>
          </a:prstGeom>
          <a:ln w="127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3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8478073" y="6236716"/>
            <a:ext cx="259527" cy="2392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272281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61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1295400" y="1981199"/>
            <a:ext cx="4572000" cy="3810002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6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76934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7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95400" y="1818320"/>
            <a:ext cx="4572000" cy="641353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chemeClr val="accent1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7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24600" y="1818320"/>
            <a:ext cx="4572000" cy="641353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7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3560155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8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70783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6/16/2018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160"/>
          <p:cNvGrpSpPr/>
          <p:nvPr/>
        </p:nvGrpSpPr>
        <p:grpSpPr>
          <a:xfrm>
            <a:off x="-16" y="-12"/>
            <a:ext cx="12192012" cy="6858014"/>
            <a:chOff x="-11" y="-10"/>
            <a:chExt cx="12192011" cy="6858012"/>
          </a:xfrm>
        </p:grpSpPr>
        <p:sp>
          <p:nvSpPr>
            <p:cNvPr id="187" name="Straight Connector 161"/>
            <p:cNvSpPr/>
            <p:nvPr/>
          </p:nvSpPr>
          <p:spPr>
            <a:xfrm flipH="1">
              <a:off x="610192" y="-2"/>
              <a:ext cx="1" cy="6858005"/>
            </a:xfrm>
            <a:prstGeom prst="line">
              <a:avLst/>
            </a:prstGeom>
            <a:noFill/>
            <a:ln w="6350" cap="flat">
              <a:solidFill>
                <a:schemeClr val="accent2">
                  <a:lumOff val="15098"/>
                  <a:alpha val="3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8" name="Straight Connector 162"/>
            <p:cNvSpPr/>
            <p:nvPr/>
          </p:nvSpPr>
          <p:spPr>
            <a:xfrm flipH="1">
              <a:off x="1829330" y="-2"/>
              <a:ext cx="1" cy="6858005"/>
            </a:xfrm>
            <a:prstGeom prst="line">
              <a:avLst/>
            </a:prstGeom>
            <a:noFill/>
            <a:ln w="6350" cap="flat">
              <a:solidFill>
                <a:schemeClr val="accent2">
                  <a:lumOff val="15098"/>
                  <a:alpha val="3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9" name="Straight Connector 163"/>
            <p:cNvSpPr/>
            <p:nvPr/>
          </p:nvSpPr>
          <p:spPr>
            <a:xfrm flipH="1">
              <a:off x="3048468" y="-2"/>
              <a:ext cx="1" cy="6858005"/>
            </a:xfrm>
            <a:prstGeom prst="line">
              <a:avLst/>
            </a:prstGeom>
            <a:noFill/>
            <a:ln w="6350" cap="flat">
              <a:solidFill>
                <a:schemeClr val="accent2">
                  <a:lumOff val="15098"/>
                  <a:alpha val="3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0" name="Straight Connector 164"/>
            <p:cNvSpPr/>
            <p:nvPr/>
          </p:nvSpPr>
          <p:spPr>
            <a:xfrm flipH="1">
              <a:off x="4267607" y="-2"/>
              <a:ext cx="1" cy="6858005"/>
            </a:xfrm>
            <a:prstGeom prst="line">
              <a:avLst/>
            </a:prstGeom>
            <a:noFill/>
            <a:ln w="6350" cap="flat">
              <a:solidFill>
                <a:schemeClr val="accent2">
                  <a:lumOff val="15098"/>
                  <a:alpha val="3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1" name="Straight Connector 165"/>
            <p:cNvSpPr/>
            <p:nvPr/>
          </p:nvSpPr>
          <p:spPr>
            <a:xfrm flipH="1">
              <a:off x="5486745" y="-2"/>
              <a:ext cx="1" cy="6858005"/>
            </a:xfrm>
            <a:prstGeom prst="line">
              <a:avLst/>
            </a:prstGeom>
            <a:noFill/>
            <a:ln w="6350" cap="flat">
              <a:solidFill>
                <a:schemeClr val="accent2">
                  <a:lumOff val="15098"/>
                  <a:alpha val="3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2" name="Straight Connector 166"/>
            <p:cNvSpPr/>
            <p:nvPr/>
          </p:nvSpPr>
          <p:spPr>
            <a:xfrm flipH="1">
              <a:off x="6705883" y="-2"/>
              <a:ext cx="1" cy="6858005"/>
            </a:xfrm>
            <a:prstGeom prst="line">
              <a:avLst/>
            </a:prstGeom>
            <a:noFill/>
            <a:ln w="6350" cap="flat">
              <a:solidFill>
                <a:schemeClr val="accent2">
                  <a:lumOff val="15098"/>
                  <a:alpha val="3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3" name="Straight Connector 167"/>
            <p:cNvSpPr/>
            <p:nvPr/>
          </p:nvSpPr>
          <p:spPr>
            <a:xfrm flipH="1">
              <a:off x="7925021" y="-2"/>
              <a:ext cx="1" cy="6858005"/>
            </a:xfrm>
            <a:prstGeom prst="line">
              <a:avLst/>
            </a:prstGeom>
            <a:noFill/>
            <a:ln w="6350" cap="flat">
              <a:solidFill>
                <a:schemeClr val="accent2">
                  <a:lumOff val="15098"/>
                  <a:alpha val="3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4" name="Straight Connector 168"/>
            <p:cNvSpPr/>
            <p:nvPr/>
          </p:nvSpPr>
          <p:spPr>
            <a:xfrm flipH="1">
              <a:off x="9144159" y="-2"/>
              <a:ext cx="1" cy="6858005"/>
            </a:xfrm>
            <a:prstGeom prst="line">
              <a:avLst/>
            </a:prstGeom>
            <a:noFill/>
            <a:ln w="6350" cap="flat">
              <a:solidFill>
                <a:schemeClr val="accent2">
                  <a:lumOff val="15098"/>
                  <a:alpha val="3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5" name="Straight Connector 169"/>
            <p:cNvSpPr/>
            <p:nvPr/>
          </p:nvSpPr>
          <p:spPr>
            <a:xfrm flipH="1">
              <a:off x="10363298" y="-2"/>
              <a:ext cx="1" cy="6858005"/>
            </a:xfrm>
            <a:prstGeom prst="line">
              <a:avLst/>
            </a:prstGeom>
            <a:noFill/>
            <a:ln w="6350" cap="flat">
              <a:solidFill>
                <a:schemeClr val="accent2">
                  <a:lumOff val="15098"/>
                  <a:alpha val="3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6" name="Straight Connector 170"/>
            <p:cNvSpPr/>
            <p:nvPr/>
          </p:nvSpPr>
          <p:spPr>
            <a:xfrm flipH="1">
              <a:off x="11582436" y="-2"/>
              <a:ext cx="1" cy="6858005"/>
            </a:xfrm>
            <a:prstGeom prst="line">
              <a:avLst/>
            </a:prstGeom>
            <a:noFill/>
            <a:ln w="6350" cap="flat">
              <a:solidFill>
                <a:schemeClr val="accent2">
                  <a:lumOff val="15098"/>
                  <a:alpha val="3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7" name="Straight Connector 171"/>
            <p:cNvSpPr/>
            <p:nvPr/>
          </p:nvSpPr>
          <p:spPr>
            <a:xfrm>
              <a:off x="2816" y="386483"/>
              <a:ext cx="12188956" cy="1"/>
            </a:xfrm>
            <a:prstGeom prst="line">
              <a:avLst/>
            </a:prstGeom>
            <a:noFill/>
            <a:ln w="6350" cap="flat">
              <a:solidFill>
                <a:schemeClr val="accent2">
                  <a:lumOff val="15098"/>
                  <a:alpha val="3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8" name="Straight Connector 172"/>
            <p:cNvSpPr/>
            <p:nvPr/>
          </p:nvSpPr>
          <p:spPr>
            <a:xfrm>
              <a:off x="2816" y="1611179"/>
              <a:ext cx="12188956" cy="1"/>
            </a:xfrm>
            <a:prstGeom prst="line">
              <a:avLst/>
            </a:prstGeom>
            <a:noFill/>
            <a:ln w="6350" cap="flat">
              <a:solidFill>
                <a:schemeClr val="accent2">
                  <a:lumOff val="15098"/>
                  <a:alpha val="3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9" name="Straight Connector 173"/>
            <p:cNvSpPr/>
            <p:nvPr/>
          </p:nvSpPr>
          <p:spPr>
            <a:xfrm>
              <a:off x="2816" y="2835876"/>
              <a:ext cx="12188956" cy="1"/>
            </a:xfrm>
            <a:prstGeom prst="line">
              <a:avLst/>
            </a:prstGeom>
            <a:noFill/>
            <a:ln w="6350" cap="flat">
              <a:solidFill>
                <a:schemeClr val="accent2">
                  <a:lumOff val="15098"/>
                  <a:alpha val="3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00" name="Straight Connector 174"/>
            <p:cNvSpPr/>
            <p:nvPr/>
          </p:nvSpPr>
          <p:spPr>
            <a:xfrm>
              <a:off x="2816" y="4060573"/>
              <a:ext cx="12188956" cy="1"/>
            </a:xfrm>
            <a:prstGeom prst="line">
              <a:avLst/>
            </a:prstGeom>
            <a:noFill/>
            <a:ln w="6350" cap="flat">
              <a:solidFill>
                <a:schemeClr val="accent2">
                  <a:lumOff val="15098"/>
                  <a:alpha val="3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01" name="Straight Connector 175"/>
            <p:cNvSpPr/>
            <p:nvPr/>
          </p:nvSpPr>
          <p:spPr>
            <a:xfrm>
              <a:off x="2816" y="5285270"/>
              <a:ext cx="12188956" cy="1"/>
            </a:xfrm>
            <a:prstGeom prst="line">
              <a:avLst/>
            </a:prstGeom>
            <a:noFill/>
            <a:ln w="6350" cap="flat">
              <a:solidFill>
                <a:schemeClr val="accent2">
                  <a:lumOff val="15098"/>
                  <a:alpha val="3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02" name="Straight Connector 176"/>
            <p:cNvSpPr/>
            <p:nvPr/>
          </p:nvSpPr>
          <p:spPr>
            <a:xfrm>
              <a:off x="2816" y="6509966"/>
              <a:ext cx="12188956" cy="1"/>
            </a:xfrm>
            <a:prstGeom prst="line">
              <a:avLst/>
            </a:prstGeom>
            <a:noFill/>
            <a:ln w="6350" cap="flat">
              <a:solidFill>
                <a:schemeClr val="accent2">
                  <a:lumOff val="15098"/>
                  <a:alpha val="3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219" name="Group 177"/>
            <p:cNvGrpSpPr/>
            <p:nvPr/>
          </p:nvGrpSpPr>
          <p:grpSpPr>
            <a:xfrm>
              <a:off x="-12" y="-7"/>
              <a:ext cx="12192009" cy="6858010"/>
              <a:chOff x="-6" y="-4"/>
              <a:chExt cx="12192008" cy="6858008"/>
            </a:xfrm>
          </p:grpSpPr>
          <p:sp>
            <p:nvSpPr>
              <p:cNvPr id="203" name="Straight Connector 195"/>
              <p:cNvSpPr/>
              <p:nvPr/>
            </p:nvSpPr>
            <p:spPr>
              <a:xfrm>
                <a:off x="225419" y="-3"/>
                <a:ext cx="6815933" cy="6858008"/>
              </a:xfrm>
              <a:prstGeom prst="line">
                <a:avLst/>
              </a:prstGeom>
              <a:noFill/>
              <a:ln w="6350" cap="flat">
                <a:solidFill>
                  <a:schemeClr val="accent2">
                    <a:lumOff val="15098"/>
                    <a:alpha val="30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04" name="Straight Connector 196"/>
              <p:cNvSpPr/>
              <p:nvPr/>
            </p:nvSpPr>
            <p:spPr>
              <a:xfrm>
                <a:off x="1449148" y="-3"/>
                <a:ext cx="6815934" cy="6858008"/>
              </a:xfrm>
              <a:prstGeom prst="line">
                <a:avLst/>
              </a:prstGeom>
              <a:noFill/>
              <a:ln w="6350" cap="flat">
                <a:solidFill>
                  <a:schemeClr val="accent2">
                    <a:lumOff val="15098"/>
                    <a:alpha val="30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05" name="Straight Connector 197"/>
              <p:cNvSpPr/>
              <p:nvPr/>
            </p:nvSpPr>
            <p:spPr>
              <a:xfrm>
                <a:off x="2665975" y="-2"/>
                <a:ext cx="6815938" cy="6858005"/>
              </a:xfrm>
              <a:prstGeom prst="line">
                <a:avLst/>
              </a:prstGeom>
              <a:noFill/>
              <a:ln w="6350" cap="flat">
                <a:solidFill>
                  <a:schemeClr val="accent2">
                    <a:lumOff val="15098"/>
                    <a:alpha val="30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06" name="Straight Connector 198"/>
              <p:cNvSpPr/>
              <p:nvPr/>
            </p:nvSpPr>
            <p:spPr>
              <a:xfrm>
                <a:off x="3885113" y="-2"/>
                <a:ext cx="6815937" cy="6858005"/>
              </a:xfrm>
              <a:prstGeom prst="line">
                <a:avLst/>
              </a:prstGeom>
              <a:noFill/>
              <a:ln w="6350" cap="flat">
                <a:solidFill>
                  <a:schemeClr val="accent2">
                    <a:lumOff val="15098"/>
                    <a:alpha val="30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07" name="Straight Connector 199"/>
              <p:cNvSpPr/>
              <p:nvPr/>
            </p:nvSpPr>
            <p:spPr>
              <a:xfrm>
                <a:off x="5106496" y="-2"/>
                <a:ext cx="6815937" cy="6858005"/>
              </a:xfrm>
              <a:prstGeom prst="line">
                <a:avLst/>
              </a:prstGeom>
              <a:noFill/>
              <a:ln w="6350" cap="flat">
                <a:solidFill>
                  <a:schemeClr val="accent2">
                    <a:lumOff val="15098"/>
                    <a:alpha val="30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213" name="Group 200"/>
              <p:cNvGrpSpPr/>
              <p:nvPr/>
            </p:nvGrpSpPr>
            <p:grpSpPr>
              <a:xfrm>
                <a:off x="6327881" y="-5"/>
                <a:ext cx="5864121" cy="5898682"/>
                <a:chOff x="0" y="-1"/>
                <a:chExt cx="5864119" cy="5898680"/>
              </a:xfrm>
            </p:grpSpPr>
            <p:sp>
              <p:nvSpPr>
                <p:cNvPr id="208" name="Straight Connector 206"/>
                <p:cNvSpPr/>
                <p:nvPr/>
              </p:nvSpPr>
              <p:spPr>
                <a:xfrm>
                  <a:off x="-1" y="0"/>
                  <a:ext cx="5864121" cy="5898680"/>
                </a:xfrm>
                <a:prstGeom prst="line">
                  <a:avLst/>
                </a:prstGeom>
                <a:noFill/>
                <a:ln w="6350" cap="flat">
                  <a:solidFill>
                    <a:schemeClr val="accent2">
                      <a:lumOff val="15098"/>
                      <a:alpha val="3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09" name="Straight Connector 207"/>
                <p:cNvSpPr/>
                <p:nvPr/>
              </p:nvSpPr>
              <p:spPr>
                <a:xfrm>
                  <a:off x="1221383" y="-1"/>
                  <a:ext cx="4642736" cy="4672432"/>
                </a:xfrm>
                <a:prstGeom prst="line">
                  <a:avLst/>
                </a:prstGeom>
                <a:noFill/>
                <a:ln w="6350" cap="flat">
                  <a:solidFill>
                    <a:schemeClr val="accent2">
                      <a:lumOff val="15098"/>
                      <a:alpha val="3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0" name="Straight Connector 208"/>
                <p:cNvSpPr/>
                <p:nvPr/>
              </p:nvSpPr>
              <p:spPr>
                <a:xfrm>
                  <a:off x="2445113" y="-2"/>
                  <a:ext cx="3419007" cy="3456755"/>
                </a:xfrm>
                <a:prstGeom prst="line">
                  <a:avLst/>
                </a:prstGeom>
                <a:noFill/>
                <a:ln w="6350" cap="flat">
                  <a:solidFill>
                    <a:schemeClr val="accent2">
                      <a:lumOff val="15098"/>
                      <a:alpha val="3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1" name="Straight Connector 209"/>
                <p:cNvSpPr/>
                <p:nvPr/>
              </p:nvSpPr>
              <p:spPr>
                <a:xfrm>
                  <a:off x="3654316" y="-1"/>
                  <a:ext cx="2209804" cy="2226474"/>
                </a:xfrm>
                <a:prstGeom prst="line">
                  <a:avLst/>
                </a:prstGeom>
                <a:noFill/>
                <a:ln w="6350" cap="flat">
                  <a:solidFill>
                    <a:schemeClr val="accent2">
                      <a:lumOff val="15098"/>
                      <a:alpha val="3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2" name="Straight Connector 210"/>
                <p:cNvSpPr/>
                <p:nvPr/>
              </p:nvSpPr>
              <p:spPr>
                <a:xfrm>
                  <a:off x="4871136" y="-2"/>
                  <a:ext cx="992983" cy="1002509"/>
                </a:xfrm>
                <a:prstGeom prst="line">
                  <a:avLst/>
                </a:prstGeom>
                <a:noFill/>
                <a:ln w="6350" cap="flat">
                  <a:solidFill>
                    <a:schemeClr val="accent2">
                      <a:lumOff val="15098"/>
                      <a:alpha val="3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214" name="Straight Connector 201"/>
              <p:cNvSpPr/>
              <p:nvPr/>
            </p:nvSpPr>
            <p:spPr>
              <a:xfrm flipH="1" flipV="1">
                <a:off x="-6" y="1012051"/>
                <a:ext cx="5828813" cy="5845951"/>
              </a:xfrm>
              <a:prstGeom prst="line">
                <a:avLst/>
              </a:prstGeom>
              <a:noFill/>
              <a:ln w="6350" cap="flat">
                <a:solidFill>
                  <a:schemeClr val="accent2">
                    <a:lumOff val="15098"/>
                    <a:alpha val="30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15" name="Straight Connector 202"/>
              <p:cNvSpPr/>
              <p:nvPr/>
            </p:nvSpPr>
            <p:spPr>
              <a:xfrm flipH="1" flipV="1">
                <a:off x="-6" y="2227338"/>
                <a:ext cx="4614784" cy="4630664"/>
              </a:xfrm>
              <a:prstGeom prst="line">
                <a:avLst/>
              </a:prstGeom>
              <a:noFill/>
              <a:ln w="6350" cap="flat">
                <a:solidFill>
                  <a:schemeClr val="accent2">
                    <a:lumOff val="15098"/>
                    <a:alpha val="30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16" name="Straight Connector 203"/>
              <p:cNvSpPr/>
              <p:nvPr/>
            </p:nvSpPr>
            <p:spPr>
              <a:xfrm flipH="1" flipV="1">
                <a:off x="-7" y="3432149"/>
                <a:ext cx="3398422" cy="3425853"/>
              </a:xfrm>
              <a:prstGeom prst="line">
                <a:avLst/>
              </a:prstGeom>
              <a:noFill/>
              <a:ln w="6350" cap="flat">
                <a:solidFill>
                  <a:schemeClr val="accent2">
                    <a:lumOff val="15098"/>
                    <a:alpha val="30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17" name="Straight Connector 204"/>
              <p:cNvSpPr/>
              <p:nvPr/>
            </p:nvSpPr>
            <p:spPr>
              <a:xfrm flipH="1" flipV="1">
                <a:off x="-6" y="4651432"/>
                <a:ext cx="2196498" cy="2206570"/>
              </a:xfrm>
              <a:prstGeom prst="line">
                <a:avLst/>
              </a:prstGeom>
              <a:noFill/>
              <a:ln w="6350" cap="flat">
                <a:solidFill>
                  <a:schemeClr val="accent2">
                    <a:lumOff val="15098"/>
                    <a:alpha val="30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18" name="Straight Connector 205"/>
              <p:cNvSpPr/>
              <p:nvPr/>
            </p:nvSpPr>
            <p:spPr>
              <a:xfrm flipH="1" flipV="1">
                <a:off x="-6" y="5864455"/>
                <a:ext cx="987005" cy="993547"/>
              </a:xfrm>
              <a:prstGeom prst="line">
                <a:avLst/>
              </a:prstGeom>
              <a:noFill/>
              <a:ln w="6350" cap="flat">
                <a:solidFill>
                  <a:schemeClr val="accent2">
                    <a:lumOff val="15098"/>
                    <a:alpha val="30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36" name="Group 178"/>
            <p:cNvGrpSpPr/>
            <p:nvPr/>
          </p:nvGrpSpPr>
          <p:grpSpPr>
            <a:xfrm>
              <a:off x="-12" y="-11"/>
              <a:ext cx="12192012" cy="6858012"/>
              <a:chOff x="-8" y="-7"/>
              <a:chExt cx="12192011" cy="6858010"/>
            </a:xfrm>
          </p:grpSpPr>
          <p:sp>
            <p:nvSpPr>
              <p:cNvPr id="220" name="Straight Connector 179"/>
              <p:cNvSpPr/>
              <p:nvPr/>
            </p:nvSpPr>
            <p:spPr>
              <a:xfrm flipH="1">
                <a:off x="5150643" y="-3"/>
                <a:ext cx="6815934" cy="6858006"/>
              </a:xfrm>
              <a:prstGeom prst="line">
                <a:avLst/>
              </a:prstGeom>
              <a:noFill/>
              <a:ln w="6350" cap="flat">
                <a:solidFill>
                  <a:schemeClr val="accent2">
                    <a:lumOff val="15098"/>
                    <a:alpha val="30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21" name="Straight Connector 180"/>
              <p:cNvSpPr/>
              <p:nvPr/>
            </p:nvSpPr>
            <p:spPr>
              <a:xfrm flipH="1">
                <a:off x="3926913" y="-3"/>
                <a:ext cx="6815935" cy="6858006"/>
              </a:xfrm>
              <a:prstGeom prst="line">
                <a:avLst/>
              </a:prstGeom>
              <a:noFill/>
              <a:ln w="6350" cap="flat">
                <a:solidFill>
                  <a:schemeClr val="accent2">
                    <a:lumOff val="15098"/>
                    <a:alpha val="30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22" name="Straight Connector 181"/>
              <p:cNvSpPr/>
              <p:nvPr/>
            </p:nvSpPr>
            <p:spPr>
              <a:xfrm flipH="1">
                <a:off x="2710085" y="-3"/>
                <a:ext cx="6815934" cy="6858006"/>
              </a:xfrm>
              <a:prstGeom prst="line">
                <a:avLst/>
              </a:prstGeom>
              <a:noFill/>
              <a:ln w="6350" cap="flat">
                <a:solidFill>
                  <a:schemeClr val="accent2">
                    <a:lumOff val="15098"/>
                    <a:alpha val="30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23" name="Straight Connector 182"/>
              <p:cNvSpPr/>
              <p:nvPr/>
            </p:nvSpPr>
            <p:spPr>
              <a:xfrm flipH="1">
                <a:off x="1490948" y="-3"/>
                <a:ext cx="6815934" cy="6858006"/>
              </a:xfrm>
              <a:prstGeom prst="line">
                <a:avLst/>
              </a:prstGeom>
              <a:noFill/>
              <a:ln w="6350" cap="flat">
                <a:solidFill>
                  <a:schemeClr val="accent2">
                    <a:lumOff val="15098"/>
                    <a:alpha val="30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24" name="Straight Connector 183"/>
              <p:cNvSpPr/>
              <p:nvPr/>
            </p:nvSpPr>
            <p:spPr>
              <a:xfrm flipH="1">
                <a:off x="269564" y="-3"/>
                <a:ext cx="6815935" cy="6858006"/>
              </a:xfrm>
              <a:prstGeom prst="line">
                <a:avLst/>
              </a:prstGeom>
              <a:noFill/>
              <a:ln w="6350" cap="flat">
                <a:solidFill>
                  <a:schemeClr val="accent2">
                    <a:lumOff val="15098"/>
                    <a:alpha val="30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230" name="Group 184"/>
              <p:cNvGrpSpPr/>
              <p:nvPr/>
            </p:nvGrpSpPr>
            <p:grpSpPr>
              <a:xfrm>
                <a:off x="-9" y="-8"/>
                <a:ext cx="5864121" cy="5898680"/>
                <a:chOff x="-4" y="-4"/>
                <a:chExt cx="5864119" cy="5898679"/>
              </a:xfrm>
            </p:grpSpPr>
            <p:sp>
              <p:nvSpPr>
                <p:cNvPr id="225" name="Straight Connector 190"/>
                <p:cNvSpPr/>
                <p:nvPr/>
              </p:nvSpPr>
              <p:spPr>
                <a:xfrm flipH="1">
                  <a:off x="-5" y="-4"/>
                  <a:ext cx="5864121" cy="5898680"/>
                </a:xfrm>
                <a:prstGeom prst="line">
                  <a:avLst/>
                </a:prstGeom>
                <a:noFill/>
                <a:ln w="6350" cap="flat">
                  <a:solidFill>
                    <a:schemeClr val="accent2">
                      <a:lumOff val="15098"/>
                      <a:alpha val="3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6" name="Straight Connector 191"/>
                <p:cNvSpPr/>
                <p:nvPr/>
              </p:nvSpPr>
              <p:spPr>
                <a:xfrm flipH="1">
                  <a:off x="-5" y="-4"/>
                  <a:ext cx="4642738" cy="4672430"/>
                </a:xfrm>
                <a:prstGeom prst="line">
                  <a:avLst/>
                </a:prstGeom>
                <a:noFill/>
                <a:ln w="6350" cap="flat">
                  <a:solidFill>
                    <a:schemeClr val="accent2">
                      <a:lumOff val="15098"/>
                      <a:alpha val="3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7" name="Straight Connector 192"/>
                <p:cNvSpPr/>
                <p:nvPr/>
              </p:nvSpPr>
              <p:spPr>
                <a:xfrm flipH="1">
                  <a:off x="-5" y="-5"/>
                  <a:ext cx="3419008" cy="3456753"/>
                </a:xfrm>
                <a:prstGeom prst="line">
                  <a:avLst/>
                </a:prstGeom>
                <a:noFill/>
                <a:ln w="6350" cap="flat">
                  <a:solidFill>
                    <a:schemeClr val="accent2">
                      <a:lumOff val="15098"/>
                      <a:alpha val="3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8" name="Straight Connector 193"/>
                <p:cNvSpPr/>
                <p:nvPr/>
              </p:nvSpPr>
              <p:spPr>
                <a:xfrm flipH="1">
                  <a:off x="-4" y="-4"/>
                  <a:ext cx="2209803" cy="2226472"/>
                </a:xfrm>
                <a:prstGeom prst="line">
                  <a:avLst/>
                </a:prstGeom>
                <a:noFill/>
                <a:ln w="6350" cap="flat">
                  <a:solidFill>
                    <a:schemeClr val="accent2">
                      <a:lumOff val="15098"/>
                      <a:alpha val="3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9" name="Straight Connector 194"/>
                <p:cNvSpPr/>
                <p:nvPr/>
              </p:nvSpPr>
              <p:spPr>
                <a:xfrm flipH="1">
                  <a:off x="-4" y="-5"/>
                  <a:ext cx="992983" cy="1002508"/>
                </a:xfrm>
                <a:prstGeom prst="line">
                  <a:avLst/>
                </a:prstGeom>
                <a:noFill/>
                <a:ln w="6350" cap="flat">
                  <a:solidFill>
                    <a:schemeClr val="accent2">
                      <a:lumOff val="15098"/>
                      <a:alpha val="3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231" name="Straight Connector 185"/>
              <p:cNvSpPr/>
              <p:nvPr/>
            </p:nvSpPr>
            <p:spPr>
              <a:xfrm flipV="1">
                <a:off x="6363188" y="1012051"/>
                <a:ext cx="5828814" cy="5845950"/>
              </a:xfrm>
              <a:prstGeom prst="line">
                <a:avLst/>
              </a:prstGeom>
              <a:noFill/>
              <a:ln w="6350" cap="flat">
                <a:solidFill>
                  <a:schemeClr val="accent2">
                    <a:lumOff val="15098"/>
                    <a:alpha val="30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32" name="Straight Connector 186"/>
              <p:cNvSpPr/>
              <p:nvPr/>
            </p:nvSpPr>
            <p:spPr>
              <a:xfrm flipV="1">
                <a:off x="7577219" y="2227338"/>
                <a:ext cx="4614784" cy="4630663"/>
              </a:xfrm>
              <a:prstGeom prst="line">
                <a:avLst/>
              </a:prstGeom>
              <a:noFill/>
              <a:ln w="6350" cap="flat">
                <a:solidFill>
                  <a:schemeClr val="accent2">
                    <a:lumOff val="15098"/>
                    <a:alpha val="30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33" name="Straight Connector 187"/>
              <p:cNvSpPr/>
              <p:nvPr/>
            </p:nvSpPr>
            <p:spPr>
              <a:xfrm flipV="1">
                <a:off x="8793581" y="3432148"/>
                <a:ext cx="3398421" cy="3425853"/>
              </a:xfrm>
              <a:prstGeom prst="line">
                <a:avLst/>
              </a:prstGeom>
              <a:noFill/>
              <a:ln w="6350" cap="flat">
                <a:solidFill>
                  <a:schemeClr val="accent2">
                    <a:lumOff val="15098"/>
                    <a:alpha val="30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34" name="Straight Connector 188"/>
              <p:cNvSpPr/>
              <p:nvPr/>
            </p:nvSpPr>
            <p:spPr>
              <a:xfrm flipV="1">
                <a:off x="9995504" y="4651431"/>
                <a:ext cx="2196498" cy="2206570"/>
              </a:xfrm>
              <a:prstGeom prst="line">
                <a:avLst/>
              </a:prstGeom>
              <a:noFill/>
              <a:ln w="6350" cap="flat">
                <a:solidFill>
                  <a:schemeClr val="accent2">
                    <a:lumOff val="15098"/>
                    <a:alpha val="30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35" name="Straight Connector 189"/>
              <p:cNvSpPr/>
              <p:nvPr/>
            </p:nvSpPr>
            <p:spPr>
              <a:xfrm flipV="1">
                <a:off x="11204998" y="5864454"/>
                <a:ext cx="987005" cy="993547"/>
              </a:xfrm>
              <a:prstGeom prst="line">
                <a:avLst/>
              </a:prstGeom>
              <a:noFill/>
              <a:ln w="6350" cap="flat">
                <a:solidFill>
                  <a:schemeClr val="accent2">
                    <a:lumOff val="15098"/>
                    <a:alpha val="30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23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3332187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8"/>
          <p:cNvGrpSpPr/>
          <p:nvPr/>
        </p:nvGrpSpPr>
        <p:grpSpPr>
          <a:xfrm>
            <a:off x="-16" y="-12"/>
            <a:ext cx="12192012" cy="6858014"/>
            <a:chOff x="-11" y="-10"/>
            <a:chExt cx="12192011" cy="6858012"/>
          </a:xfrm>
        </p:grpSpPr>
        <p:sp>
          <p:nvSpPr>
            <p:cNvPr id="245" name="Straight Connector 9"/>
            <p:cNvSpPr/>
            <p:nvPr/>
          </p:nvSpPr>
          <p:spPr>
            <a:xfrm flipH="1">
              <a:off x="610192" y="-2"/>
              <a:ext cx="1" cy="6858005"/>
            </a:xfrm>
            <a:prstGeom prst="line">
              <a:avLst/>
            </a:prstGeom>
            <a:noFill/>
            <a:ln w="6350" cap="flat">
              <a:solidFill>
                <a:srgbClr val="A43F27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46" name="Straight Connector 10"/>
            <p:cNvSpPr/>
            <p:nvPr/>
          </p:nvSpPr>
          <p:spPr>
            <a:xfrm flipH="1">
              <a:off x="1829330" y="-2"/>
              <a:ext cx="1" cy="6858005"/>
            </a:xfrm>
            <a:prstGeom prst="line">
              <a:avLst/>
            </a:prstGeom>
            <a:noFill/>
            <a:ln w="6350" cap="flat">
              <a:solidFill>
                <a:srgbClr val="A43F27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47" name="Straight Connector 11"/>
            <p:cNvSpPr/>
            <p:nvPr/>
          </p:nvSpPr>
          <p:spPr>
            <a:xfrm flipH="1">
              <a:off x="3048468" y="-2"/>
              <a:ext cx="1" cy="6858005"/>
            </a:xfrm>
            <a:prstGeom prst="line">
              <a:avLst/>
            </a:prstGeom>
            <a:noFill/>
            <a:ln w="6350" cap="flat">
              <a:solidFill>
                <a:srgbClr val="A43F27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48" name="Straight Connector 12"/>
            <p:cNvSpPr/>
            <p:nvPr/>
          </p:nvSpPr>
          <p:spPr>
            <a:xfrm flipH="1">
              <a:off x="4267607" y="-2"/>
              <a:ext cx="1" cy="6858005"/>
            </a:xfrm>
            <a:prstGeom prst="line">
              <a:avLst/>
            </a:prstGeom>
            <a:noFill/>
            <a:ln w="6350" cap="flat">
              <a:solidFill>
                <a:srgbClr val="A43F27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49" name="Straight Connector 13"/>
            <p:cNvSpPr/>
            <p:nvPr/>
          </p:nvSpPr>
          <p:spPr>
            <a:xfrm flipH="1">
              <a:off x="5486745" y="-2"/>
              <a:ext cx="1" cy="6858005"/>
            </a:xfrm>
            <a:prstGeom prst="line">
              <a:avLst/>
            </a:prstGeom>
            <a:noFill/>
            <a:ln w="6350" cap="flat">
              <a:solidFill>
                <a:srgbClr val="A43F27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50" name="Straight Connector 14"/>
            <p:cNvSpPr/>
            <p:nvPr/>
          </p:nvSpPr>
          <p:spPr>
            <a:xfrm flipH="1">
              <a:off x="6705883" y="-2"/>
              <a:ext cx="1" cy="6858005"/>
            </a:xfrm>
            <a:prstGeom prst="line">
              <a:avLst/>
            </a:prstGeom>
            <a:noFill/>
            <a:ln w="6350" cap="flat">
              <a:solidFill>
                <a:srgbClr val="A43F27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51" name="Straight Connector 15"/>
            <p:cNvSpPr/>
            <p:nvPr/>
          </p:nvSpPr>
          <p:spPr>
            <a:xfrm flipH="1">
              <a:off x="7925021" y="-2"/>
              <a:ext cx="1" cy="6858005"/>
            </a:xfrm>
            <a:prstGeom prst="line">
              <a:avLst/>
            </a:prstGeom>
            <a:noFill/>
            <a:ln w="6350" cap="flat">
              <a:solidFill>
                <a:srgbClr val="A43F27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52" name="Straight Connector 16"/>
            <p:cNvSpPr/>
            <p:nvPr/>
          </p:nvSpPr>
          <p:spPr>
            <a:xfrm flipH="1">
              <a:off x="9144159" y="-2"/>
              <a:ext cx="1" cy="6858005"/>
            </a:xfrm>
            <a:prstGeom prst="line">
              <a:avLst/>
            </a:prstGeom>
            <a:noFill/>
            <a:ln w="6350" cap="flat">
              <a:solidFill>
                <a:srgbClr val="A43F27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53" name="Straight Connector 17"/>
            <p:cNvSpPr/>
            <p:nvPr/>
          </p:nvSpPr>
          <p:spPr>
            <a:xfrm flipH="1">
              <a:off x="10363298" y="-2"/>
              <a:ext cx="1" cy="6858005"/>
            </a:xfrm>
            <a:prstGeom prst="line">
              <a:avLst/>
            </a:prstGeom>
            <a:noFill/>
            <a:ln w="6350" cap="flat">
              <a:solidFill>
                <a:srgbClr val="A43F27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54" name="Straight Connector 18"/>
            <p:cNvSpPr/>
            <p:nvPr/>
          </p:nvSpPr>
          <p:spPr>
            <a:xfrm flipH="1">
              <a:off x="11582436" y="-2"/>
              <a:ext cx="1" cy="6858005"/>
            </a:xfrm>
            <a:prstGeom prst="line">
              <a:avLst/>
            </a:prstGeom>
            <a:noFill/>
            <a:ln w="6350" cap="flat">
              <a:solidFill>
                <a:srgbClr val="A43F27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55" name="Straight Connector 19"/>
            <p:cNvSpPr/>
            <p:nvPr/>
          </p:nvSpPr>
          <p:spPr>
            <a:xfrm>
              <a:off x="2816" y="386483"/>
              <a:ext cx="12188956" cy="1"/>
            </a:xfrm>
            <a:prstGeom prst="line">
              <a:avLst/>
            </a:prstGeom>
            <a:noFill/>
            <a:ln w="6350" cap="flat">
              <a:solidFill>
                <a:srgbClr val="A43F27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56" name="Straight Connector 20"/>
            <p:cNvSpPr/>
            <p:nvPr/>
          </p:nvSpPr>
          <p:spPr>
            <a:xfrm>
              <a:off x="2816" y="1611179"/>
              <a:ext cx="12188956" cy="1"/>
            </a:xfrm>
            <a:prstGeom prst="line">
              <a:avLst/>
            </a:prstGeom>
            <a:noFill/>
            <a:ln w="6350" cap="flat">
              <a:solidFill>
                <a:srgbClr val="A43F27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57" name="Straight Connector 21"/>
            <p:cNvSpPr/>
            <p:nvPr/>
          </p:nvSpPr>
          <p:spPr>
            <a:xfrm>
              <a:off x="2816" y="2835876"/>
              <a:ext cx="12188956" cy="1"/>
            </a:xfrm>
            <a:prstGeom prst="line">
              <a:avLst/>
            </a:prstGeom>
            <a:noFill/>
            <a:ln w="6350" cap="flat">
              <a:solidFill>
                <a:srgbClr val="A43F27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58" name="Straight Connector 22"/>
            <p:cNvSpPr/>
            <p:nvPr/>
          </p:nvSpPr>
          <p:spPr>
            <a:xfrm>
              <a:off x="2816" y="4060573"/>
              <a:ext cx="12188956" cy="1"/>
            </a:xfrm>
            <a:prstGeom prst="line">
              <a:avLst/>
            </a:prstGeom>
            <a:noFill/>
            <a:ln w="6350" cap="flat">
              <a:solidFill>
                <a:srgbClr val="A43F27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59" name="Straight Connector 23"/>
            <p:cNvSpPr/>
            <p:nvPr/>
          </p:nvSpPr>
          <p:spPr>
            <a:xfrm>
              <a:off x="2816" y="5285270"/>
              <a:ext cx="12188956" cy="1"/>
            </a:xfrm>
            <a:prstGeom prst="line">
              <a:avLst/>
            </a:prstGeom>
            <a:noFill/>
            <a:ln w="6350" cap="flat">
              <a:solidFill>
                <a:srgbClr val="A43F27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60" name="Straight Connector 24"/>
            <p:cNvSpPr/>
            <p:nvPr/>
          </p:nvSpPr>
          <p:spPr>
            <a:xfrm>
              <a:off x="2816" y="6509966"/>
              <a:ext cx="12188956" cy="1"/>
            </a:xfrm>
            <a:prstGeom prst="line">
              <a:avLst/>
            </a:prstGeom>
            <a:noFill/>
            <a:ln w="6350" cap="flat">
              <a:solidFill>
                <a:srgbClr val="A43F27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277" name="Group 25"/>
            <p:cNvGrpSpPr/>
            <p:nvPr/>
          </p:nvGrpSpPr>
          <p:grpSpPr>
            <a:xfrm>
              <a:off x="-12" y="-7"/>
              <a:ext cx="12192009" cy="6858010"/>
              <a:chOff x="-6" y="-4"/>
              <a:chExt cx="12192008" cy="6858008"/>
            </a:xfrm>
          </p:grpSpPr>
          <p:sp>
            <p:nvSpPr>
              <p:cNvPr id="261" name="Straight Connector 43"/>
              <p:cNvSpPr/>
              <p:nvPr/>
            </p:nvSpPr>
            <p:spPr>
              <a:xfrm>
                <a:off x="225419" y="-3"/>
                <a:ext cx="6815933" cy="6858008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2" name="Straight Connector 44"/>
              <p:cNvSpPr/>
              <p:nvPr/>
            </p:nvSpPr>
            <p:spPr>
              <a:xfrm>
                <a:off x="1449148" y="-3"/>
                <a:ext cx="6815934" cy="6858008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3" name="Straight Connector 45"/>
              <p:cNvSpPr/>
              <p:nvPr/>
            </p:nvSpPr>
            <p:spPr>
              <a:xfrm>
                <a:off x="2665975" y="-2"/>
                <a:ext cx="6815938" cy="6858005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4" name="Straight Connector 46"/>
              <p:cNvSpPr/>
              <p:nvPr/>
            </p:nvSpPr>
            <p:spPr>
              <a:xfrm>
                <a:off x="3885113" y="-2"/>
                <a:ext cx="6815937" cy="6858005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5" name="Straight Connector 47"/>
              <p:cNvSpPr/>
              <p:nvPr/>
            </p:nvSpPr>
            <p:spPr>
              <a:xfrm>
                <a:off x="5106496" y="-2"/>
                <a:ext cx="6815937" cy="6858005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271" name="Group 48"/>
              <p:cNvGrpSpPr/>
              <p:nvPr/>
            </p:nvGrpSpPr>
            <p:grpSpPr>
              <a:xfrm>
                <a:off x="6327881" y="-5"/>
                <a:ext cx="5864121" cy="5898682"/>
                <a:chOff x="0" y="-1"/>
                <a:chExt cx="5864119" cy="5898680"/>
              </a:xfrm>
            </p:grpSpPr>
            <p:sp>
              <p:nvSpPr>
                <p:cNvPr id="266" name="Straight Connector 54"/>
                <p:cNvSpPr/>
                <p:nvPr/>
              </p:nvSpPr>
              <p:spPr>
                <a:xfrm>
                  <a:off x="-1" y="0"/>
                  <a:ext cx="5864121" cy="5898680"/>
                </a:xfrm>
                <a:prstGeom prst="line">
                  <a:avLst/>
                </a:prstGeom>
                <a:noFill/>
                <a:ln w="6350" cap="flat">
                  <a:solidFill>
                    <a:srgbClr val="A43F27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67" name="Straight Connector 55"/>
                <p:cNvSpPr/>
                <p:nvPr/>
              </p:nvSpPr>
              <p:spPr>
                <a:xfrm>
                  <a:off x="1221383" y="-1"/>
                  <a:ext cx="4642736" cy="4672432"/>
                </a:xfrm>
                <a:prstGeom prst="line">
                  <a:avLst/>
                </a:prstGeom>
                <a:noFill/>
                <a:ln w="6350" cap="flat">
                  <a:solidFill>
                    <a:srgbClr val="A43F27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68" name="Straight Connector 56"/>
                <p:cNvSpPr/>
                <p:nvPr/>
              </p:nvSpPr>
              <p:spPr>
                <a:xfrm>
                  <a:off x="2445113" y="-2"/>
                  <a:ext cx="3419007" cy="3456755"/>
                </a:xfrm>
                <a:prstGeom prst="line">
                  <a:avLst/>
                </a:prstGeom>
                <a:noFill/>
                <a:ln w="6350" cap="flat">
                  <a:solidFill>
                    <a:srgbClr val="A43F27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69" name="Straight Connector 57"/>
                <p:cNvSpPr/>
                <p:nvPr/>
              </p:nvSpPr>
              <p:spPr>
                <a:xfrm>
                  <a:off x="3654316" y="-1"/>
                  <a:ext cx="2209804" cy="2226474"/>
                </a:xfrm>
                <a:prstGeom prst="line">
                  <a:avLst/>
                </a:prstGeom>
                <a:noFill/>
                <a:ln w="6350" cap="flat">
                  <a:solidFill>
                    <a:srgbClr val="A43F27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70" name="Straight Connector 58"/>
                <p:cNvSpPr/>
                <p:nvPr/>
              </p:nvSpPr>
              <p:spPr>
                <a:xfrm>
                  <a:off x="4871136" y="-2"/>
                  <a:ext cx="992983" cy="1002509"/>
                </a:xfrm>
                <a:prstGeom prst="line">
                  <a:avLst/>
                </a:prstGeom>
                <a:noFill/>
                <a:ln w="6350" cap="flat">
                  <a:solidFill>
                    <a:srgbClr val="A43F27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272" name="Straight Connector 49"/>
              <p:cNvSpPr/>
              <p:nvPr/>
            </p:nvSpPr>
            <p:spPr>
              <a:xfrm flipH="1" flipV="1">
                <a:off x="-6" y="1012051"/>
                <a:ext cx="5828813" cy="5845951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73" name="Straight Connector 50"/>
              <p:cNvSpPr/>
              <p:nvPr/>
            </p:nvSpPr>
            <p:spPr>
              <a:xfrm flipH="1" flipV="1">
                <a:off x="-6" y="2227338"/>
                <a:ext cx="4614784" cy="4630664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74" name="Straight Connector 51"/>
              <p:cNvSpPr/>
              <p:nvPr/>
            </p:nvSpPr>
            <p:spPr>
              <a:xfrm flipH="1" flipV="1">
                <a:off x="-7" y="3432149"/>
                <a:ext cx="3398422" cy="3425853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75" name="Straight Connector 52"/>
              <p:cNvSpPr/>
              <p:nvPr/>
            </p:nvSpPr>
            <p:spPr>
              <a:xfrm flipH="1" flipV="1">
                <a:off x="-6" y="4651432"/>
                <a:ext cx="2196498" cy="2206570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76" name="Straight Connector 53"/>
              <p:cNvSpPr/>
              <p:nvPr/>
            </p:nvSpPr>
            <p:spPr>
              <a:xfrm flipH="1" flipV="1">
                <a:off x="-6" y="5864455"/>
                <a:ext cx="987005" cy="993547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94" name="Group 26"/>
            <p:cNvGrpSpPr/>
            <p:nvPr/>
          </p:nvGrpSpPr>
          <p:grpSpPr>
            <a:xfrm>
              <a:off x="-12" y="-11"/>
              <a:ext cx="12192012" cy="6858012"/>
              <a:chOff x="-8" y="-7"/>
              <a:chExt cx="12192011" cy="6858010"/>
            </a:xfrm>
          </p:grpSpPr>
          <p:sp>
            <p:nvSpPr>
              <p:cNvPr id="278" name="Straight Connector 27"/>
              <p:cNvSpPr/>
              <p:nvPr/>
            </p:nvSpPr>
            <p:spPr>
              <a:xfrm flipH="1">
                <a:off x="5150643" y="-3"/>
                <a:ext cx="6815934" cy="6858006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79" name="Straight Connector 28"/>
              <p:cNvSpPr/>
              <p:nvPr/>
            </p:nvSpPr>
            <p:spPr>
              <a:xfrm flipH="1">
                <a:off x="3926913" y="-3"/>
                <a:ext cx="6815935" cy="6858006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80" name="Straight Connector 29"/>
              <p:cNvSpPr/>
              <p:nvPr/>
            </p:nvSpPr>
            <p:spPr>
              <a:xfrm flipH="1">
                <a:off x="2710085" y="-3"/>
                <a:ext cx="6815934" cy="6858006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81" name="Straight Connector 30"/>
              <p:cNvSpPr/>
              <p:nvPr/>
            </p:nvSpPr>
            <p:spPr>
              <a:xfrm flipH="1">
                <a:off x="1490948" y="-3"/>
                <a:ext cx="6815934" cy="6858006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82" name="Straight Connector 31"/>
              <p:cNvSpPr/>
              <p:nvPr/>
            </p:nvSpPr>
            <p:spPr>
              <a:xfrm flipH="1">
                <a:off x="225422" y="-3"/>
                <a:ext cx="6815935" cy="6858006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288" name="Group 32"/>
              <p:cNvGrpSpPr/>
              <p:nvPr/>
            </p:nvGrpSpPr>
            <p:grpSpPr>
              <a:xfrm>
                <a:off x="-9" y="-8"/>
                <a:ext cx="5864121" cy="5898680"/>
                <a:chOff x="-4" y="-4"/>
                <a:chExt cx="5864119" cy="5898679"/>
              </a:xfrm>
            </p:grpSpPr>
            <p:sp>
              <p:nvSpPr>
                <p:cNvPr id="283" name="Straight Connector 38"/>
                <p:cNvSpPr/>
                <p:nvPr/>
              </p:nvSpPr>
              <p:spPr>
                <a:xfrm flipH="1">
                  <a:off x="-5" y="-4"/>
                  <a:ext cx="5864121" cy="5898680"/>
                </a:xfrm>
                <a:prstGeom prst="line">
                  <a:avLst/>
                </a:prstGeom>
                <a:noFill/>
                <a:ln w="6350" cap="flat">
                  <a:solidFill>
                    <a:srgbClr val="A43F27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84" name="Straight Connector 39"/>
                <p:cNvSpPr/>
                <p:nvPr/>
              </p:nvSpPr>
              <p:spPr>
                <a:xfrm flipH="1">
                  <a:off x="-5" y="-4"/>
                  <a:ext cx="4642738" cy="4672430"/>
                </a:xfrm>
                <a:prstGeom prst="line">
                  <a:avLst/>
                </a:prstGeom>
                <a:noFill/>
                <a:ln w="6350" cap="flat">
                  <a:solidFill>
                    <a:srgbClr val="A43F27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85" name="Straight Connector 40"/>
                <p:cNvSpPr/>
                <p:nvPr/>
              </p:nvSpPr>
              <p:spPr>
                <a:xfrm flipH="1">
                  <a:off x="-5" y="-5"/>
                  <a:ext cx="3419008" cy="3456753"/>
                </a:xfrm>
                <a:prstGeom prst="line">
                  <a:avLst/>
                </a:prstGeom>
                <a:noFill/>
                <a:ln w="6350" cap="flat">
                  <a:solidFill>
                    <a:srgbClr val="A43F27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86" name="Straight Connector 41"/>
                <p:cNvSpPr/>
                <p:nvPr/>
              </p:nvSpPr>
              <p:spPr>
                <a:xfrm flipH="1">
                  <a:off x="-4" y="-4"/>
                  <a:ext cx="2209803" cy="2226472"/>
                </a:xfrm>
                <a:prstGeom prst="line">
                  <a:avLst/>
                </a:prstGeom>
                <a:noFill/>
                <a:ln w="6350" cap="flat">
                  <a:solidFill>
                    <a:srgbClr val="A43F27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87" name="Straight Connector 42"/>
                <p:cNvSpPr/>
                <p:nvPr/>
              </p:nvSpPr>
              <p:spPr>
                <a:xfrm flipH="1">
                  <a:off x="-4" y="-5"/>
                  <a:ext cx="992983" cy="1002508"/>
                </a:xfrm>
                <a:prstGeom prst="line">
                  <a:avLst/>
                </a:prstGeom>
                <a:noFill/>
                <a:ln w="6350" cap="flat">
                  <a:solidFill>
                    <a:srgbClr val="A43F27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289" name="Straight Connector 33"/>
              <p:cNvSpPr/>
              <p:nvPr/>
            </p:nvSpPr>
            <p:spPr>
              <a:xfrm flipV="1">
                <a:off x="6363188" y="1012051"/>
                <a:ext cx="5828814" cy="5845950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90" name="Straight Connector 34"/>
              <p:cNvSpPr/>
              <p:nvPr/>
            </p:nvSpPr>
            <p:spPr>
              <a:xfrm flipV="1">
                <a:off x="7577219" y="2227338"/>
                <a:ext cx="4614784" cy="4630663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91" name="Straight Connector 35"/>
              <p:cNvSpPr/>
              <p:nvPr/>
            </p:nvSpPr>
            <p:spPr>
              <a:xfrm flipV="1">
                <a:off x="8793581" y="3432148"/>
                <a:ext cx="3398421" cy="3425853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92" name="Straight Connector 36"/>
              <p:cNvSpPr/>
              <p:nvPr/>
            </p:nvSpPr>
            <p:spPr>
              <a:xfrm flipV="1">
                <a:off x="9995504" y="4651431"/>
                <a:ext cx="2196498" cy="2206570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93" name="Straight Connector 37"/>
              <p:cNvSpPr/>
              <p:nvPr/>
            </p:nvSpPr>
            <p:spPr>
              <a:xfrm flipV="1">
                <a:off x="11204998" y="5864454"/>
                <a:ext cx="987005" cy="993547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296" name="Rectangle 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69000">
                <a:srgbClr val="FFFFFF"/>
              </a:gs>
              <a:gs pos="100000">
                <a:srgbClr val="F2F2F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Titeltext"/>
          <p:cNvSpPr txBox="1">
            <a:spLocks noGrp="1"/>
          </p:cNvSpPr>
          <p:nvPr>
            <p:ph type="title"/>
          </p:nvPr>
        </p:nvSpPr>
        <p:spPr>
          <a:xfrm>
            <a:off x="7913151" y="571500"/>
            <a:ext cx="3657602" cy="2197100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298" name="Textebene 1…"/>
          <p:cNvSpPr txBox="1">
            <a:spLocks noGrp="1"/>
          </p:cNvSpPr>
          <p:nvPr>
            <p:ph type="body" idx="1"/>
          </p:nvPr>
        </p:nvSpPr>
        <p:spPr>
          <a:xfrm>
            <a:off x="543196" y="571500"/>
            <a:ext cx="6217923" cy="571500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9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913151" y="2995010"/>
            <a:ext cx="3657602" cy="228595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traight Connector 59"/>
          <p:cNvSpPr/>
          <p:nvPr/>
        </p:nvSpPr>
        <p:spPr>
          <a:xfrm>
            <a:off x="7923089" y="2895600"/>
            <a:ext cx="3659313" cy="0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0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2063944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roup 7"/>
          <p:cNvGrpSpPr/>
          <p:nvPr/>
        </p:nvGrpSpPr>
        <p:grpSpPr>
          <a:xfrm>
            <a:off x="-16" y="-12"/>
            <a:ext cx="12192012" cy="6858014"/>
            <a:chOff x="-11" y="-10"/>
            <a:chExt cx="12192011" cy="6858012"/>
          </a:xfrm>
        </p:grpSpPr>
        <p:sp>
          <p:nvSpPr>
            <p:cNvPr id="308" name="Straight Connector 8"/>
            <p:cNvSpPr/>
            <p:nvPr/>
          </p:nvSpPr>
          <p:spPr>
            <a:xfrm flipH="1">
              <a:off x="610192" y="-2"/>
              <a:ext cx="1" cy="6858005"/>
            </a:xfrm>
            <a:prstGeom prst="line">
              <a:avLst/>
            </a:prstGeom>
            <a:noFill/>
            <a:ln w="6350" cap="flat">
              <a:solidFill>
                <a:srgbClr val="A43F27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9" name="Straight Connector 9"/>
            <p:cNvSpPr/>
            <p:nvPr/>
          </p:nvSpPr>
          <p:spPr>
            <a:xfrm flipH="1">
              <a:off x="1829330" y="-2"/>
              <a:ext cx="1" cy="6858005"/>
            </a:xfrm>
            <a:prstGeom prst="line">
              <a:avLst/>
            </a:prstGeom>
            <a:noFill/>
            <a:ln w="6350" cap="flat">
              <a:solidFill>
                <a:srgbClr val="A43F27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0" name="Straight Connector 10"/>
            <p:cNvSpPr/>
            <p:nvPr/>
          </p:nvSpPr>
          <p:spPr>
            <a:xfrm flipH="1">
              <a:off x="3048468" y="-2"/>
              <a:ext cx="1" cy="6858005"/>
            </a:xfrm>
            <a:prstGeom prst="line">
              <a:avLst/>
            </a:prstGeom>
            <a:noFill/>
            <a:ln w="6350" cap="flat">
              <a:solidFill>
                <a:srgbClr val="A43F27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1" name="Straight Connector 11"/>
            <p:cNvSpPr/>
            <p:nvPr/>
          </p:nvSpPr>
          <p:spPr>
            <a:xfrm flipH="1">
              <a:off x="4267607" y="-2"/>
              <a:ext cx="1" cy="6858005"/>
            </a:xfrm>
            <a:prstGeom prst="line">
              <a:avLst/>
            </a:prstGeom>
            <a:noFill/>
            <a:ln w="6350" cap="flat">
              <a:solidFill>
                <a:srgbClr val="A43F27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2" name="Straight Connector 12"/>
            <p:cNvSpPr/>
            <p:nvPr/>
          </p:nvSpPr>
          <p:spPr>
            <a:xfrm flipH="1">
              <a:off x="5486745" y="-2"/>
              <a:ext cx="1" cy="6858005"/>
            </a:xfrm>
            <a:prstGeom prst="line">
              <a:avLst/>
            </a:prstGeom>
            <a:noFill/>
            <a:ln w="6350" cap="flat">
              <a:solidFill>
                <a:srgbClr val="A43F27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3" name="Straight Connector 13"/>
            <p:cNvSpPr/>
            <p:nvPr/>
          </p:nvSpPr>
          <p:spPr>
            <a:xfrm flipH="1">
              <a:off x="6705883" y="-2"/>
              <a:ext cx="1" cy="6858005"/>
            </a:xfrm>
            <a:prstGeom prst="line">
              <a:avLst/>
            </a:prstGeom>
            <a:noFill/>
            <a:ln w="6350" cap="flat">
              <a:solidFill>
                <a:srgbClr val="A43F27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4" name="Straight Connector 14"/>
            <p:cNvSpPr/>
            <p:nvPr/>
          </p:nvSpPr>
          <p:spPr>
            <a:xfrm flipH="1">
              <a:off x="7925021" y="-2"/>
              <a:ext cx="1" cy="6858005"/>
            </a:xfrm>
            <a:prstGeom prst="line">
              <a:avLst/>
            </a:prstGeom>
            <a:noFill/>
            <a:ln w="6350" cap="flat">
              <a:solidFill>
                <a:srgbClr val="A43F27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5" name="Straight Connector 15"/>
            <p:cNvSpPr/>
            <p:nvPr/>
          </p:nvSpPr>
          <p:spPr>
            <a:xfrm flipH="1">
              <a:off x="9144159" y="-2"/>
              <a:ext cx="1" cy="6858005"/>
            </a:xfrm>
            <a:prstGeom prst="line">
              <a:avLst/>
            </a:prstGeom>
            <a:noFill/>
            <a:ln w="6350" cap="flat">
              <a:solidFill>
                <a:srgbClr val="A43F27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6" name="Straight Connector 16"/>
            <p:cNvSpPr/>
            <p:nvPr/>
          </p:nvSpPr>
          <p:spPr>
            <a:xfrm flipH="1">
              <a:off x="10363298" y="-2"/>
              <a:ext cx="1" cy="6858005"/>
            </a:xfrm>
            <a:prstGeom prst="line">
              <a:avLst/>
            </a:prstGeom>
            <a:noFill/>
            <a:ln w="6350" cap="flat">
              <a:solidFill>
                <a:srgbClr val="A43F27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7" name="Straight Connector 17"/>
            <p:cNvSpPr/>
            <p:nvPr/>
          </p:nvSpPr>
          <p:spPr>
            <a:xfrm flipH="1">
              <a:off x="11582436" y="-2"/>
              <a:ext cx="1" cy="6858005"/>
            </a:xfrm>
            <a:prstGeom prst="line">
              <a:avLst/>
            </a:prstGeom>
            <a:noFill/>
            <a:ln w="6350" cap="flat">
              <a:solidFill>
                <a:srgbClr val="A43F27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8" name="Straight Connector 18"/>
            <p:cNvSpPr/>
            <p:nvPr/>
          </p:nvSpPr>
          <p:spPr>
            <a:xfrm>
              <a:off x="2816" y="386483"/>
              <a:ext cx="12188956" cy="1"/>
            </a:xfrm>
            <a:prstGeom prst="line">
              <a:avLst/>
            </a:prstGeom>
            <a:noFill/>
            <a:ln w="6350" cap="flat">
              <a:solidFill>
                <a:srgbClr val="A43F27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9" name="Straight Connector 19"/>
            <p:cNvSpPr/>
            <p:nvPr/>
          </p:nvSpPr>
          <p:spPr>
            <a:xfrm>
              <a:off x="2816" y="1611179"/>
              <a:ext cx="12188956" cy="1"/>
            </a:xfrm>
            <a:prstGeom prst="line">
              <a:avLst/>
            </a:prstGeom>
            <a:noFill/>
            <a:ln w="6350" cap="flat">
              <a:solidFill>
                <a:srgbClr val="A43F27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0" name="Straight Connector 20"/>
            <p:cNvSpPr/>
            <p:nvPr/>
          </p:nvSpPr>
          <p:spPr>
            <a:xfrm>
              <a:off x="2816" y="2835876"/>
              <a:ext cx="12188956" cy="1"/>
            </a:xfrm>
            <a:prstGeom prst="line">
              <a:avLst/>
            </a:prstGeom>
            <a:noFill/>
            <a:ln w="6350" cap="flat">
              <a:solidFill>
                <a:srgbClr val="A43F27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1" name="Straight Connector 21"/>
            <p:cNvSpPr/>
            <p:nvPr/>
          </p:nvSpPr>
          <p:spPr>
            <a:xfrm>
              <a:off x="2816" y="4060573"/>
              <a:ext cx="12188956" cy="1"/>
            </a:xfrm>
            <a:prstGeom prst="line">
              <a:avLst/>
            </a:prstGeom>
            <a:noFill/>
            <a:ln w="6350" cap="flat">
              <a:solidFill>
                <a:srgbClr val="A43F27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2" name="Straight Connector 22"/>
            <p:cNvSpPr/>
            <p:nvPr/>
          </p:nvSpPr>
          <p:spPr>
            <a:xfrm>
              <a:off x="2816" y="5285270"/>
              <a:ext cx="12188956" cy="1"/>
            </a:xfrm>
            <a:prstGeom prst="line">
              <a:avLst/>
            </a:prstGeom>
            <a:noFill/>
            <a:ln w="6350" cap="flat">
              <a:solidFill>
                <a:srgbClr val="A43F27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3" name="Straight Connector 23"/>
            <p:cNvSpPr/>
            <p:nvPr/>
          </p:nvSpPr>
          <p:spPr>
            <a:xfrm>
              <a:off x="2816" y="6509966"/>
              <a:ext cx="12188956" cy="1"/>
            </a:xfrm>
            <a:prstGeom prst="line">
              <a:avLst/>
            </a:prstGeom>
            <a:noFill/>
            <a:ln w="6350" cap="flat">
              <a:solidFill>
                <a:srgbClr val="A43F27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340" name="Group 24"/>
            <p:cNvGrpSpPr/>
            <p:nvPr/>
          </p:nvGrpSpPr>
          <p:grpSpPr>
            <a:xfrm>
              <a:off x="-12" y="-7"/>
              <a:ext cx="12192009" cy="6858010"/>
              <a:chOff x="-6" y="-4"/>
              <a:chExt cx="12192008" cy="6858008"/>
            </a:xfrm>
          </p:grpSpPr>
          <p:sp>
            <p:nvSpPr>
              <p:cNvPr id="324" name="Straight Connector 42"/>
              <p:cNvSpPr/>
              <p:nvPr/>
            </p:nvSpPr>
            <p:spPr>
              <a:xfrm>
                <a:off x="225419" y="-3"/>
                <a:ext cx="6815933" cy="6858008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25" name="Straight Connector 43"/>
              <p:cNvSpPr/>
              <p:nvPr/>
            </p:nvSpPr>
            <p:spPr>
              <a:xfrm>
                <a:off x="1449148" y="-3"/>
                <a:ext cx="6815934" cy="6858008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26" name="Straight Connector 44"/>
              <p:cNvSpPr/>
              <p:nvPr/>
            </p:nvSpPr>
            <p:spPr>
              <a:xfrm>
                <a:off x="2665975" y="-2"/>
                <a:ext cx="6815938" cy="6858005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27" name="Straight Connector 45"/>
              <p:cNvSpPr/>
              <p:nvPr/>
            </p:nvSpPr>
            <p:spPr>
              <a:xfrm>
                <a:off x="3885113" y="-2"/>
                <a:ext cx="6815937" cy="6858005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28" name="Straight Connector 46"/>
              <p:cNvSpPr/>
              <p:nvPr/>
            </p:nvSpPr>
            <p:spPr>
              <a:xfrm>
                <a:off x="5106496" y="-2"/>
                <a:ext cx="6815937" cy="6858005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334" name="Group 47"/>
              <p:cNvGrpSpPr/>
              <p:nvPr/>
            </p:nvGrpSpPr>
            <p:grpSpPr>
              <a:xfrm>
                <a:off x="6327881" y="-5"/>
                <a:ext cx="5864121" cy="5898682"/>
                <a:chOff x="0" y="-1"/>
                <a:chExt cx="5864119" cy="5898680"/>
              </a:xfrm>
            </p:grpSpPr>
            <p:sp>
              <p:nvSpPr>
                <p:cNvPr id="329" name="Straight Connector 53"/>
                <p:cNvSpPr/>
                <p:nvPr/>
              </p:nvSpPr>
              <p:spPr>
                <a:xfrm>
                  <a:off x="-1" y="0"/>
                  <a:ext cx="5864121" cy="5898680"/>
                </a:xfrm>
                <a:prstGeom prst="line">
                  <a:avLst/>
                </a:prstGeom>
                <a:noFill/>
                <a:ln w="6350" cap="flat">
                  <a:solidFill>
                    <a:srgbClr val="A43F27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30" name="Straight Connector 54"/>
                <p:cNvSpPr/>
                <p:nvPr/>
              </p:nvSpPr>
              <p:spPr>
                <a:xfrm>
                  <a:off x="1221383" y="-1"/>
                  <a:ext cx="4642736" cy="4672432"/>
                </a:xfrm>
                <a:prstGeom prst="line">
                  <a:avLst/>
                </a:prstGeom>
                <a:noFill/>
                <a:ln w="6350" cap="flat">
                  <a:solidFill>
                    <a:srgbClr val="A43F27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31" name="Straight Connector 55"/>
                <p:cNvSpPr/>
                <p:nvPr/>
              </p:nvSpPr>
              <p:spPr>
                <a:xfrm>
                  <a:off x="2445113" y="-2"/>
                  <a:ext cx="3419007" cy="3456755"/>
                </a:xfrm>
                <a:prstGeom prst="line">
                  <a:avLst/>
                </a:prstGeom>
                <a:noFill/>
                <a:ln w="6350" cap="flat">
                  <a:solidFill>
                    <a:srgbClr val="A43F27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32" name="Straight Connector 56"/>
                <p:cNvSpPr/>
                <p:nvPr/>
              </p:nvSpPr>
              <p:spPr>
                <a:xfrm>
                  <a:off x="3654316" y="-1"/>
                  <a:ext cx="2209804" cy="2226474"/>
                </a:xfrm>
                <a:prstGeom prst="line">
                  <a:avLst/>
                </a:prstGeom>
                <a:noFill/>
                <a:ln w="6350" cap="flat">
                  <a:solidFill>
                    <a:srgbClr val="A43F27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33" name="Straight Connector 57"/>
                <p:cNvSpPr/>
                <p:nvPr/>
              </p:nvSpPr>
              <p:spPr>
                <a:xfrm>
                  <a:off x="4871136" y="-2"/>
                  <a:ext cx="992983" cy="1002509"/>
                </a:xfrm>
                <a:prstGeom prst="line">
                  <a:avLst/>
                </a:prstGeom>
                <a:noFill/>
                <a:ln w="6350" cap="flat">
                  <a:solidFill>
                    <a:srgbClr val="A43F27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335" name="Straight Connector 48"/>
              <p:cNvSpPr/>
              <p:nvPr/>
            </p:nvSpPr>
            <p:spPr>
              <a:xfrm flipH="1" flipV="1">
                <a:off x="-6" y="1012051"/>
                <a:ext cx="5828813" cy="5845951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36" name="Straight Connector 49"/>
              <p:cNvSpPr/>
              <p:nvPr/>
            </p:nvSpPr>
            <p:spPr>
              <a:xfrm flipH="1" flipV="1">
                <a:off x="-6" y="2227338"/>
                <a:ext cx="4614784" cy="4630664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37" name="Straight Connector 50"/>
              <p:cNvSpPr/>
              <p:nvPr/>
            </p:nvSpPr>
            <p:spPr>
              <a:xfrm flipH="1" flipV="1">
                <a:off x="-7" y="3432149"/>
                <a:ext cx="3398422" cy="3425853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38" name="Straight Connector 51"/>
              <p:cNvSpPr/>
              <p:nvPr/>
            </p:nvSpPr>
            <p:spPr>
              <a:xfrm flipH="1" flipV="1">
                <a:off x="-6" y="4651432"/>
                <a:ext cx="2196498" cy="2206570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39" name="Straight Connector 52"/>
              <p:cNvSpPr/>
              <p:nvPr/>
            </p:nvSpPr>
            <p:spPr>
              <a:xfrm flipH="1" flipV="1">
                <a:off x="-6" y="5864455"/>
                <a:ext cx="987005" cy="993547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57" name="Group 25"/>
            <p:cNvGrpSpPr/>
            <p:nvPr/>
          </p:nvGrpSpPr>
          <p:grpSpPr>
            <a:xfrm>
              <a:off x="-12" y="-11"/>
              <a:ext cx="12192012" cy="6858012"/>
              <a:chOff x="-8" y="-7"/>
              <a:chExt cx="12192011" cy="6858010"/>
            </a:xfrm>
          </p:grpSpPr>
          <p:sp>
            <p:nvSpPr>
              <p:cNvPr id="341" name="Straight Connector 26"/>
              <p:cNvSpPr/>
              <p:nvPr/>
            </p:nvSpPr>
            <p:spPr>
              <a:xfrm flipH="1">
                <a:off x="5150643" y="-3"/>
                <a:ext cx="6815934" cy="6858006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42" name="Straight Connector 27"/>
              <p:cNvSpPr/>
              <p:nvPr/>
            </p:nvSpPr>
            <p:spPr>
              <a:xfrm flipH="1">
                <a:off x="3926913" y="-3"/>
                <a:ext cx="6815935" cy="6858006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43" name="Straight Connector 28"/>
              <p:cNvSpPr/>
              <p:nvPr/>
            </p:nvSpPr>
            <p:spPr>
              <a:xfrm flipH="1">
                <a:off x="2710085" y="-3"/>
                <a:ext cx="6815934" cy="6858006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44" name="Straight Connector 29"/>
              <p:cNvSpPr/>
              <p:nvPr/>
            </p:nvSpPr>
            <p:spPr>
              <a:xfrm flipH="1">
                <a:off x="1490948" y="-3"/>
                <a:ext cx="6815934" cy="6858006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45" name="Straight Connector 30"/>
              <p:cNvSpPr/>
              <p:nvPr/>
            </p:nvSpPr>
            <p:spPr>
              <a:xfrm flipH="1">
                <a:off x="225422" y="-3"/>
                <a:ext cx="6815935" cy="6858006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351" name="Group 31"/>
              <p:cNvGrpSpPr/>
              <p:nvPr/>
            </p:nvGrpSpPr>
            <p:grpSpPr>
              <a:xfrm>
                <a:off x="-9" y="-8"/>
                <a:ext cx="5864121" cy="5898680"/>
                <a:chOff x="-4" y="-4"/>
                <a:chExt cx="5864119" cy="5898679"/>
              </a:xfrm>
            </p:grpSpPr>
            <p:sp>
              <p:nvSpPr>
                <p:cNvPr id="346" name="Straight Connector 37"/>
                <p:cNvSpPr/>
                <p:nvPr/>
              </p:nvSpPr>
              <p:spPr>
                <a:xfrm flipH="1">
                  <a:off x="-5" y="-4"/>
                  <a:ext cx="5864121" cy="5898680"/>
                </a:xfrm>
                <a:prstGeom prst="line">
                  <a:avLst/>
                </a:prstGeom>
                <a:noFill/>
                <a:ln w="6350" cap="flat">
                  <a:solidFill>
                    <a:srgbClr val="A43F27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7" name="Straight Connector 38"/>
                <p:cNvSpPr/>
                <p:nvPr/>
              </p:nvSpPr>
              <p:spPr>
                <a:xfrm flipH="1">
                  <a:off x="-5" y="-4"/>
                  <a:ext cx="4642738" cy="4672430"/>
                </a:xfrm>
                <a:prstGeom prst="line">
                  <a:avLst/>
                </a:prstGeom>
                <a:noFill/>
                <a:ln w="6350" cap="flat">
                  <a:solidFill>
                    <a:srgbClr val="A43F27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8" name="Straight Connector 39"/>
                <p:cNvSpPr/>
                <p:nvPr/>
              </p:nvSpPr>
              <p:spPr>
                <a:xfrm flipH="1">
                  <a:off x="-5" y="-5"/>
                  <a:ext cx="3419008" cy="3456753"/>
                </a:xfrm>
                <a:prstGeom prst="line">
                  <a:avLst/>
                </a:prstGeom>
                <a:noFill/>
                <a:ln w="6350" cap="flat">
                  <a:solidFill>
                    <a:srgbClr val="A43F27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9" name="Straight Connector 40"/>
                <p:cNvSpPr/>
                <p:nvPr/>
              </p:nvSpPr>
              <p:spPr>
                <a:xfrm flipH="1">
                  <a:off x="-4" y="-4"/>
                  <a:ext cx="2209803" cy="2226472"/>
                </a:xfrm>
                <a:prstGeom prst="line">
                  <a:avLst/>
                </a:prstGeom>
                <a:noFill/>
                <a:ln w="6350" cap="flat">
                  <a:solidFill>
                    <a:srgbClr val="A43F27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50" name="Straight Connector 41"/>
                <p:cNvSpPr/>
                <p:nvPr/>
              </p:nvSpPr>
              <p:spPr>
                <a:xfrm flipH="1">
                  <a:off x="-4" y="-5"/>
                  <a:ext cx="992983" cy="1002508"/>
                </a:xfrm>
                <a:prstGeom prst="line">
                  <a:avLst/>
                </a:prstGeom>
                <a:noFill/>
                <a:ln w="6350" cap="flat">
                  <a:solidFill>
                    <a:srgbClr val="A43F27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352" name="Straight Connector 32"/>
              <p:cNvSpPr/>
              <p:nvPr/>
            </p:nvSpPr>
            <p:spPr>
              <a:xfrm flipV="1">
                <a:off x="6363188" y="1012051"/>
                <a:ext cx="5828814" cy="5845950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53" name="Straight Connector 33"/>
              <p:cNvSpPr/>
              <p:nvPr/>
            </p:nvSpPr>
            <p:spPr>
              <a:xfrm flipV="1">
                <a:off x="7577219" y="2227338"/>
                <a:ext cx="4614784" cy="4630663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54" name="Straight Connector 34"/>
              <p:cNvSpPr/>
              <p:nvPr/>
            </p:nvSpPr>
            <p:spPr>
              <a:xfrm flipV="1">
                <a:off x="8793581" y="3432148"/>
                <a:ext cx="3398421" cy="3425853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55" name="Straight Connector 35"/>
              <p:cNvSpPr/>
              <p:nvPr/>
            </p:nvSpPr>
            <p:spPr>
              <a:xfrm flipV="1">
                <a:off x="9995504" y="4651431"/>
                <a:ext cx="2196498" cy="2206570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56" name="Straight Connector 36"/>
              <p:cNvSpPr/>
              <p:nvPr/>
            </p:nvSpPr>
            <p:spPr>
              <a:xfrm flipV="1">
                <a:off x="11204998" y="5864454"/>
                <a:ext cx="987005" cy="993547"/>
              </a:xfrm>
              <a:prstGeom prst="line">
                <a:avLst/>
              </a:prstGeom>
              <a:noFill/>
              <a:ln w="6350" cap="flat">
                <a:solidFill>
                  <a:srgbClr val="A43F27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359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69000">
                <a:srgbClr val="FFFFFF"/>
              </a:gs>
              <a:gs pos="100000">
                <a:srgbClr val="F2F2F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0" name="Straight Connector 58"/>
          <p:cNvSpPr/>
          <p:nvPr/>
        </p:nvSpPr>
        <p:spPr>
          <a:xfrm>
            <a:off x="7923089" y="2895600"/>
            <a:ext cx="3659313" cy="0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61" name="Titeltext"/>
          <p:cNvSpPr txBox="1">
            <a:spLocks noGrp="1"/>
          </p:cNvSpPr>
          <p:nvPr>
            <p:ph type="title"/>
          </p:nvPr>
        </p:nvSpPr>
        <p:spPr>
          <a:xfrm>
            <a:off x="7909559" y="576072"/>
            <a:ext cx="3657602" cy="2194562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362" name="Picture Placeholder 2"/>
          <p:cNvSpPr>
            <a:spLocks noGrp="1"/>
          </p:cNvSpPr>
          <p:nvPr>
            <p:ph type="pic" idx="13"/>
          </p:nvPr>
        </p:nvSpPr>
        <p:spPr>
          <a:xfrm>
            <a:off x="4412" y="-159"/>
            <a:ext cx="7315201" cy="685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63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7909559" y="2999232"/>
            <a:ext cx="3657602" cy="228600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  <a:lvl2pPr marL="0" indent="0"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2pPr>
            <a:lvl3pPr marL="0" indent="0"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3pPr>
            <a:lvl4pPr marL="0" indent="0"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4pPr>
            <a:lvl5pPr marL="0" indent="0"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6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8478073" y="6236716"/>
            <a:ext cx="259527" cy="2392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0072958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72" name="Textebene 1…"/>
          <p:cNvSpPr txBox="1">
            <a:spLocks noGrp="1"/>
          </p:cNvSpPr>
          <p:nvPr>
            <p:ph type="body" idx="1"/>
          </p:nvPr>
        </p:nvSpPr>
        <p:spPr>
          <a:xfrm>
            <a:off x="1295400" y="1981200"/>
            <a:ext cx="9601200" cy="381000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7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0669850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iteltext"/>
          <p:cNvSpPr txBox="1">
            <a:spLocks noGrp="1"/>
          </p:cNvSpPr>
          <p:nvPr>
            <p:ph type="title"/>
          </p:nvPr>
        </p:nvSpPr>
        <p:spPr>
          <a:xfrm>
            <a:off x="9209313" y="489856"/>
            <a:ext cx="1687287" cy="5301344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81" name="Textebene 1…"/>
          <p:cNvSpPr txBox="1">
            <a:spLocks noGrp="1"/>
          </p:cNvSpPr>
          <p:nvPr>
            <p:ph type="body" idx="1"/>
          </p:nvPr>
        </p:nvSpPr>
        <p:spPr>
          <a:xfrm>
            <a:off x="1295399" y="489856"/>
            <a:ext cx="7587344" cy="5301344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8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797195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6/16/2018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6/16/2018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6/16/2018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6/16/2018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6/16/2018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6/16/2018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24666" y="6281263"/>
            <a:ext cx="259528" cy="239268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100">
                <a:solidFill>
                  <a:srgbClr val="424342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377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A43F27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A43F27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A43F27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A43F27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A43F27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A43F27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A43F27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A43F27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A43F27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A43F27"/>
        </a:buClr>
        <a:buSzPct val="100000"/>
        <a:buFont typeface="Arial"/>
        <a:buChar char="▪"/>
        <a:tabLst/>
        <a:defRPr sz="2000" b="0" i="0" u="none" strike="noStrike" cap="none" spc="0" baseline="0">
          <a:ln>
            <a:noFill/>
          </a:ln>
          <a:solidFill>
            <a:srgbClr val="2D2E2D"/>
          </a:solidFill>
          <a:uFillTx/>
          <a:latin typeface="+mj-lt"/>
          <a:ea typeface="+mj-ea"/>
          <a:cs typeface="+mj-cs"/>
          <a:sym typeface="Arial"/>
        </a:defRPr>
      </a:lvl1pPr>
      <a:lvl2pPr marL="477519" marR="0" indent="-203198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A43F27"/>
        </a:buClr>
        <a:buSzPct val="100000"/>
        <a:buFont typeface="Arial"/>
        <a:buChar char="▪"/>
        <a:tabLst/>
        <a:defRPr sz="2000" b="0" i="0" u="none" strike="noStrike" cap="none" spc="0" baseline="0">
          <a:ln>
            <a:noFill/>
          </a:ln>
          <a:solidFill>
            <a:srgbClr val="2D2E2D"/>
          </a:solidFill>
          <a:uFillTx/>
          <a:latin typeface="+mj-lt"/>
          <a:ea typeface="+mj-ea"/>
          <a:cs typeface="+mj-cs"/>
          <a:sym typeface="Arial"/>
        </a:defRPr>
      </a:lvl2pPr>
      <a:lvl3pPr marL="730646" marR="0" indent="-224233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A43F27"/>
        </a:buClr>
        <a:buSzPct val="100000"/>
        <a:buFont typeface="Arial"/>
        <a:buChar char="▪"/>
        <a:tabLst/>
        <a:defRPr sz="2000" b="0" i="0" u="none" strike="noStrike" cap="none" spc="0" baseline="0">
          <a:ln>
            <a:noFill/>
          </a:ln>
          <a:solidFill>
            <a:srgbClr val="2D2E2D"/>
          </a:solidFill>
          <a:uFillTx/>
          <a:latin typeface="+mj-lt"/>
          <a:ea typeface="+mj-ea"/>
          <a:cs typeface="+mj-cs"/>
          <a:sym typeface="Arial"/>
        </a:defRPr>
      </a:lvl3pPr>
      <a:lvl4pPr marL="992776" marR="0" indent="-261257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A43F27"/>
        </a:buClr>
        <a:buSzPct val="100000"/>
        <a:buFont typeface="Arial"/>
        <a:buChar char="▪"/>
        <a:tabLst/>
        <a:defRPr sz="2000" b="0" i="0" u="none" strike="noStrike" cap="none" spc="0" baseline="0">
          <a:ln>
            <a:noFill/>
          </a:ln>
          <a:solidFill>
            <a:srgbClr val="2D2E2D"/>
          </a:solidFill>
          <a:uFillTx/>
          <a:latin typeface="+mj-lt"/>
          <a:ea typeface="+mj-ea"/>
          <a:cs typeface="+mj-cs"/>
          <a:sym typeface="Arial"/>
        </a:defRPr>
      </a:lvl4pPr>
      <a:lvl5pPr marL="1219879" marR="0" indent="-256267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A43F27"/>
        </a:buClr>
        <a:buSzPct val="100000"/>
        <a:buFont typeface="Arial"/>
        <a:buChar char="▪"/>
        <a:tabLst/>
        <a:defRPr sz="2000" b="0" i="0" u="none" strike="noStrike" cap="none" spc="0" baseline="0">
          <a:ln>
            <a:noFill/>
          </a:ln>
          <a:solidFill>
            <a:srgbClr val="2D2E2D"/>
          </a:solidFill>
          <a:uFillTx/>
          <a:latin typeface="+mj-lt"/>
          <a:ea typeface="+mj-ea"/>
          <a:cs typeface="+mj-cs"/>
          <a:sym typeface="Arial"/>
        </a:defRPr>
      </a:lvl5pPr>
      <a:lvl6pPr marL="1449976" marR="0" indent="-261257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A43F27"/>
        </a:buClr>
        <a:buSzPct val="100000"/>
        <a:buFont typeface="Arial"/>
        <a:buChar char="▪"/>
        <a:tabLst/>
        <a:defRPr sz="2000" b="0" i="0" u="none" strike="noStrike" cap="none" spc="0" baseline="0">
          <a:ln>
            <a:noFill/>
          </a:ln>
          <a:solidFill>
            <a:srgbClr val="2D2E2D"/>
          </a:solidFill>
          <a:uFillTx/>
          <a:latin typeface="+mj-lt"/>
          <a:ea typeface="+mj-ea"/>
          <a:cs typeface="+mj-cs"/>
          <a:sym typeface="Arial"/>
        </a:defRPr>
      </a:lvl6pPr>
      <a:lvl7pPr marL="1677079" marR="0" indent="-256267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A43F27"/>
        </a:buClr>
        <a:buSzPct val="100000"/>
        <a:buFont typeface="Arial"/>
        <a:buChar char="▪"/>
        <a:tabLst/>
        <a:defRPr sz="2000" b="0" i="0" u="none" strike="noStrike" cap="none" spc="0" baseline="0">
          <a:ln>
            <a:noFill/>
          </a:ln>
          <a:solidFill>
            <a:srgbClr val="2D2E2D"/>
          </a:solidFill>
          <a:uFillTx/>
          <a:latin typeface="+mj-lt"/>
          <a:ea typeface="+mj-ea"/>
          <a:cs typeface="+mj-cs"/>
          <a:sym typeface="Arial"/>
        </a:defRPr>
      </a:lvl7pPr>
      <a:lvl8pPr marL="1907176" marR="0" indent="-261256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A43F27"/>
        </a:buClr>
        <a:buSzPct val="100000"/>
        <a:buFont typeface="Arial"/>
        <a:buChar char="▪"/>
        <a:tabLst/>
        <a:defRPr sz="2000" b="0" i="0" u="none" strike="noStrike" cap="none" spc="0" baseline="0">
          <a:ln>
            <a:noFill/>
          </a:ln>
          <a:solidFill>
            <a:srgbClr val="2D2E2D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A43F27"/>
        </a:buClr>
        <a:buSzTx/>
        <a:buFont typeface="Arial"/>
        <a:buNone/>
        <a:tabLst/>
        <a:defRPr sz="2000" b="0" i="0" u="none" strike="noStrike" cap="none" spc="0" baseline="0">
          <a:ln>
            <a:noFill/>
          </a:ln>
          <a:solidFill>
            <a:srgbClr val="2D2E2D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Taxi fare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Julian, Petro, Tim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41C02D-6C89-4806-8112-12111B791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743" y="127715"/>
            <a:ext cx="6210421" cy="410636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DE0B509-FCA9-4BCA-9E87-CCFE9C7A8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6" y="427342"/>
            <a:ext cx="5317459" cy="3146175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A8F65F4-7BEE-4C00-ACF5-D254C6A77596}"/>
              </a:ext>
            </a:extLst>
          </p:cNvPr>
          <p:cNvCxnSpPr/>
          <p:nvPr/>
        </p:nvCxnSpPr>
        <p:spPr>
          <a:xfrm>
            <a:off x="5528441" y="1145628"/>
            <a:ext cx="3216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2037CAC-8799-47A6-9804-AB421456F63F}"/>
              </a:ext>
            </a:extLst>
          </p:cNvPr>
          <p:cNvCxnSpPr/>
          <p:nvPr/>
        </p:nvCxnSpPr>
        <p:spPr>
          <a:xfrm>
            <a:off x="5517931" y="1366345"/>
            <a:ext cx="4288221" cy="150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2D3A93ED-0798-4E23-8DB8-DAAC613D9783}"/>
              </a:ext>
            </a:extLst>
          </p:cNvPr>
          <p:cNvSpPr/>
          <p:nvPr/>
        </p:nvSpPr>
        <p:spPr>
          <a:xfrm>
            <a:off x="6474372" y="3426372"/>
            <a:ext cx="462456" cy="336331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131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F4020BE-38C6-469A-96DA-139340F4F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81" y="290708"/>
            <a:ext cx="5736536" cy="344046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CBE0465-5717-47E4-BFB8-79D055946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124" y="75783"/>
            <a:ext cx="5969876" cy="397991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8015109-9407-4584-BD3C-2397075C5EF6}"/>
              </a:ext>
            </a:extLst>
          </p:cNvPr>
          <p:cNvSpPr txBox="1"/>
          <p:nvPr/>
        </p:nvSpPr>
        <p:spPr>
          <a:xfrm>
            <a:off x="525517" y="4225159"/>
            <a:ext cx="319514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D15A3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Positive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correlation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2D2E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D15A3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Weird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observations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D15A3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Heteroscedasticity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2D2E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8D50A5E-F3F5-456D-ACAA-E2543EFA0209}"/>
              </a:ext>
            </a:extLst>
          </p:cNvPr>
          <p:cNvSpPr txBox="1"/>
          <p:nvPr/>
        </p:nvSpPr>
        <p:spPr>
          <a:xfrm>
            <a:off x="4624552" y="4403834"/>
            <a:ext cx="7010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Aim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Traceback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variance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&amp; 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control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it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by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doing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feature 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engineering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rgbClr val="2D2E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66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622AD1A-7A91-40AD-BD00-8A5E4D8B9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90" y="1130229"/>
            <a:ext cx="2958820" cy="440288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B70195E-D8EC-4CA7-A5D3-153A61F51E69}"/>
              </a:ext>
            </a:extLst>
          </p:cNvPr>
          <p:cNvSpPr txBox="1"/>
          <p:nvPr/>
        </p:nvSpPr>
        <p:spPr>
          <a:xfrm>
            <a:off x="199697" y="346842"/>
            <a:ext cx="4340772" cy="46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Passenger </a:t>
            </a:r>
            <a:r>
              <a:rPr kumimoji="0" lang="de-DE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count</a:t>
            </a: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frequency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rgbClr val="2D2E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F5BF67F-F6B2-4B4C-BD48-F6F03DF471BA}"/>
              </a:ext>
            </a:extLst>
          </p:cNvPr>
          <p:cNvSpPr txBox="1"/>
          <p:nvPr/>
        </p:nvSpPr>
        <p:spPr>
          <a:xfrm>
            <a:off x="5339255" y="3909848"/>
            <a:ext cx="657947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D15A3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passengers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makes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sense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D15A3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Very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few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rides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with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more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than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6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passengers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2D2E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5A3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These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rides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are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very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expensive on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average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though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2D2E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3FBDD06-7FBD-4271-A964-A2C93F551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47" y="5665076"/>
            <a:ext cx="8021882" cy="101950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CE515723-0137-4752-BFB0-65E0908D1A6B}"/>
              </a:ext>
            </a:extLst>
          </p:cNvPr>
          <p:cNvSpPr txBox="1"/>
          <p:nvPr/>
        </p:nvSpPr>
        <p:spPr>
          <a:xfrm>
            <a:off x="8345214" y="5717627"/>
            <a:ext cx="3636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5A3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When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passenger 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count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is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zero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it‘s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 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negotiated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fare</a:t>
            </a: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2D2E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69523C-CE91-4DE5-B345-94A04BB9C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153" y="173421"/>
            <a:ext cx="5344381" cy="367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5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D0B8AC-4457-4DDF-AB46-1137AFD338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" t="1880"/>
          <a:stretch/>
        </p:blipFill>
        <p:spPr>
          <a:xfrm>
            <a:off x="104274" y="183834"/>
            <a:ext cx="5484364" cy="358356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D552B84-49EB-4ACC-AACD-163A386BE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903" y="138197"/>
            <a:ext cx="5791182" cy="3487872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A5948025-492B-4C14-BD5B-66CF733798E5}"/>
              </a:ext>
            </a:extLst>
          </p:cNvPr>
          <p:cNvSpPr/>
          <p:nvPr/>
        </p:nvSpPr>
        <p:spPr>
          <a:xfrm>
            <a:off x="1114097" y="3037490"/>
            <a:ext cx="1240220" cy="6516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761268A-0CAE-4BDC-9D27-49BEC9D1903F}"/>
              </a:ext>
            </a:extLst>
          </p:cNvPr>
          <p:cNvSpPr/>
          <p:nvPr/>
        </p:nvSpPr>
        <p:spPr>
          <a:xfrm>
            <a:off x="4088524" y="515008"/>
            <a:ext cx="861848" cy="7252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C763AFF-1F50-4051-BB5E-57F2AD0344EC}"/>
              </a:ext>
            </a:extLst>
          </p:cNvPr>
          <p:cNvCxnSpPr>
            <a:cxnSpLocks/>
          </p:cNvCxnSpPr>
          <p:nvPr/>
        </p:nvCxnSpPr>
        <p:spPr>
          <a:xfrm>
            <a:off x="1414654" y="3626069"/>
            <a:ext cx="0" cy="98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1290AB52-CE20-4DDD-8C6D-30FB0D0227FE}"/>
              </a:ext>
            </a:extLst>
          </p:cNvPr>
          <p:cNvSpPr txBox="1"/>
          <p:nvPr/>
        </p:nvSpPr>
        <p:spPr>
          <a:xfrm>
            <a:off x="178675" y="4771698"/>
            <a:ext cx="25435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D15A3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Night shift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bonuses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2D2E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5A3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Compensate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income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2D2E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36508E00-3C96-47BD-AD3F-90EECA829AEB}"/>
              </a:ext>
            </a:extLst>
          </p:cNvPr>
          <p:cNvCxnSpPr>
            <a:cxnSpLocks/>
          </p:cNvCxnSpPr>
          <p:nvPr/>
        </p:nvCxnSpPr>
        <p:spPr>
          <a:xfrm>
            <a:off x="4519448" y="1240221"/>
            <a:ext cx="0" cy="341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0AEB8C1-E763-415D-923B-180F4D9386E0}"/>
              </a:ext>
            </a:extLst>
          </p:cNvPr>
          <p:cNvSpPr txBox="1"/>
          <p:nvPr/>
        </p:nvSpPr>
        <p:spPr>
          <a:xfrm>
            <a:off x="3216165" y="4771698"/>
            <a:ext cx="2869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5A3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Taxi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comission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takes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advantage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high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demand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2D2E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E583FCD-DAE9-42B8-84FA-16DCC5F1FA83}"/>
              </a:ext>
            </a:extLst>
          </p:cNvPr>
          <p:cNvSpPr txBox="1"/>
          <p:nvPr/>
        </p:nvSpPr>
        <p:spPr>
          <a:xfrm>
            <a:off x="6968359" y="4971392"/>
            <a:ext cx="450893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D15A3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Create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dummy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variables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5A3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Include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predictive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2D2E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5BF6709-3978-4EF2-8316-E6AF06265438}"/>
              </a:ext>
            </a:extLst>
          </p:cNvPr>
          <p:cNvSpPr txBox="1"/>
          <p:nvPr/>
        </p:nvSpPr>
        <p:spPr>
          <a:xfrm>
            <a:off x="7157545" y="4246179"/>
            <a:ext cx="2396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Next </a:t>
            </a:r>
            <a:r>
              <a:rPr kumimoji="0" lang="de-DE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steps</a:t>
            </a: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9609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/>
      <p:bldP spid="19" grpId="0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Feature engineering &amp; Selection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54FCEA-F13C-460B-8772-47C6E48F0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5884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Must-haves from the Taxi commission 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FF43D18-45FA-43C8-94C0-C36CEB201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914455"/>
            <a:ext cx="4526687" cy="3810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B2FAAC-9B43-4677-8660-DA3099FDFF72}"/>
              </a:ext>
            </a:extLst>
          </p:cNvPr>
          <p:cNvSpPr txBox="1">
            <a:spLocks/>
          </p:cNvSpPr>
          <p:nvPr/>
        </p:nvSpPr>
        <p:spPr>
          <a:xfrm>
            <a:off x="1295400" y="1981201"/>
            <a:ext cx="4691584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Price per mile or minute:</a:t>
            </a:r>
          </a:p>
          <a:p>
            <a:pPr lvl="2"/>
            <a:r>
              <a:rPr lang="en-US" dirty="0"/>
              <a:t>Average Speed</a:t>
            </a:r>
          </a:p>
          <a:p>
            <a:pPr lvl="2"/>
            <a:r>
              <a:rPr lang="en-US" dirty="0"/>
              <a:t>Trip Duration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Night-time dummy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Rush hour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Fixed trip:</a:t>
            </a:r>
          </a:p>
          <a:p>
            <a:pPr lvl="2"/>
            <a:r>
              <a:rPr lang="en-US" dirty="0"/>
              <a:t>Provide location in a meaningful way</a:t>
            </a:r>
          </a:p>
        </p:txBody>
      </p:sp>
    </p:spTree>
    <p:extLst>
      <p:ext uri="{BB962C8B-B14F-4D97-AF65-F5344CB8AC3E}">
        <p14:creationId xmlns:p14="http://schemas.microsoft.com/office/powerpoint/2010/main" val="70416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using a deterministic model?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B2FAAC-9B43-4677-8660-DA3099FDFF72}"/>
              </a:ext>
            </a:extLst>
          </p:cNvPr>
          <p:cNvSpPr txBox="1">
            <a:spLocks/>
          </p:cNvSpPr>
          <p:nvPr/>
        </p:nvSpPr>
        <p:spPr>
          <a:xfrm>
            <a:off x="1295400" y="1981201"/>
            <a:ext cx="4691584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Only for </a:t>
            </a:r>
            <a:r>
              <a:rPr lang="en-US" dirty="0" err="1"/>
              <a:t>RatecodeID</a:t>
            </a:r>
            <a:r>
              <a:rPr lang="en-US" dirty="0"/>
              <a:t> 1</a:t>
            </a:r>
          </a:p>
          <a:p>
            <a:pPr lvl="2"/>
            <a:r>
              <a:rPr lang="en-US" dirty="0"/>
              <a:t>Even there: measurement error</a:t>
            </a:r>
          </a:p>
          <a:p>
            <a:pPr lvl="2"/>
            <a:r>
              <a:rPr lang="en-US" dirty="0"/>
              <a:t>Missing features: “vehicle stopped”,  “slow traffic”</a:t>
            </a:r>
          </a:p>
          <a:p>
            <a:pPr lvl="2"/>
            <a:r>
              <a:rPr lang="en-US" dirty="0"/>
              <a:t>tips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 feasible for all other </a:t>
            </a:r>
            <a:r>
              <a:rPr lang="en-US" dirty="0" err="1"/>
              <a:t>RatecodeIDs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4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of coordinates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Idea: </a:t>
            </a:r>
          </a:p>
          <a:p>
            <a:pPr lvl="1"/>
            <a:r>
              <a:rPr lang="en-US" dirty="0"/>
              <a:t>Find similar rides in terms of pickup and drop-off Coordinates or both.</a:t>
            </a:r>
          </a:p>
          <a:p>
            <a:pPr lvl="1"/>
            <a:r>
              <a:rPr lang="en-US" dirty="0"/>
              <a:t>Replace “complicate”, non-linear coordinate variables.</a:t>
            </a:r>
          </a:p>
          <a:p>
            <a:pPr lvl="1"/>
            <a:endParaRPr lang="en-US" dirty="0"/>
          </a:p>
          <a:p>
            <a:r>
              <a:rPr lang="en-US" dirty="0"/>
              <a:t>Method: K-means Clustering.</a:t>
            </a:r>
          </a:p>
          <a:p>
            <a:endParaRPr lang="en-US" dirty="0"/>
          </a:p>
          <a:p>
            <a:r>
              <a:rPr lang="en-US" dirty="0"/>
              <a:t>Example here: Pickup Points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57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Pickup Points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107453-3AF7-411A-920D-8FE6D886C0DE}"/>
              </a:ext>
            </a:extLst>
          </p:cNvPr>
          <p:cNvSpPr txBox="1">
            <a:spLocks/>
          </p:cNvSpPr>
          <p:nvPr/>
        </p:nvSpPr>
        <p:spPr>
          <a:xfrm>
            <a:off x="1295400" y="1981201"/>
            <a:ext cx="4151243" cy="4101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r>
              <a:rPr lang="en-US" dirty="0"/>
              <a:t>Initial cleaning to get more stable clusters.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2EAD64-1E49-4E7C-855D-AFCFEE2E2E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87" t="14898" r="8106" b="16464"/>
          <a:stretch/>
        </p:blipFill>
        <p:spPr>
          <a:xfrm>
            <a:off x="5833603" y="1375575"/>
            <a:ext cx="5473149" cy="470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4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92968"/>
            <a:ext cx="9601200" cy="1142385"/>
          </a:xfrm>
        </p:spPr>
        <p:txBody>
          <a:bodyPr/>
          <a:lstStyle/>
          <a:p>
            <a:r>
              <a:rPr lang="en-US" dirty="0"/>
              <a:t>Picking 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5CA86-45C8-4D38-BD37-B91289A0A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4035167" cy="3809999"/>
          </a:xfrm>
        </p:spPr>
        <p:txBody>
          <a:bodyPr/>
          <a:lstStyle/>
          <a:p>
            <a:r>
              <a:rPr lang="en-US" dirty="0"/>
              <a:t>Using the elbow plot</a:t>
            </a:r>
          </a:p>
          <a:p>
            <a:endParaRPr lang="en-US" dirty="0"/>
          </a:p>
          <a:p>
            <a:r>
              <a:rPr lang="en-US" dirty="0"/>
              <a:t>Possible candidates:</a:t>
            </a:r>
          </a:p>
          <a:p>
            <a:pPr lvl="1"/>
            <a:r>
              <a:rPr lang="en-US" dirty="0"/>
              <a:t>4, 6 and 10</a:t>
            </a:r>
          </a:p>
          <a:p>
            <a:endParaRPr lang="en-US" dirty="0"/>
          </a:p>
          <a:p>
            <a:r>
              <a:rPr lang="en-US" dirty="0"/>
              <a:t>Validating the pick by the stability of the estimate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DB9BC-1CD0-4D7E-8C70-786C94223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513" y="1064160"/>
            <a:ext cx="7210266" cy="472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8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/>
              <a:t>PartData</a:t>
            </a:r>
            <a:r>
              <a:rPr lang="en-US" dirty="0"/>
              <a:t> Cleaning: Recreate the test dataset</a:t>
            </a:r>
          </a:p>
          <a:p>
            <a:r>
              <a:rPr lang="en-US" dirty="0"/>
              <a:t>Feature creation:</a:t>
            </a:r>
          </a:p>
          <a:p>
            <a:pPr lvl="1"/>
            <a:r>
              <a:rPr lang="en-US" dirty="0" err="1"/>
              <a:t>Nighttrip</a:t>
            </a:r>
            <a:r>
              <a:rPr lang="en-US" dirty="0"/>
              <a:t> dummy, </a:t>
            </a:r>
            <a:r>
              <a:rPr lang="en-US" dirty="0" err="1"/>
              <a:t>rushhour</a:t>
            </a:r>
            <a:endParaRPr lang="en-US" dirty="0"/>
          </a:p>
          <a:p>
            <a:pPr lvl="1"/>
            <a:r>
              <a:rPr lang="en-US" dirty="0"/>
              <a:t>Average speed, duration</a:t>
            </a:r>
          </a:p>
          <a:p>
            <a:pPr lvl="1"/>
            <a:r>
              <a:rPr lang="en-US" dirty="0"/>
              <a:t>Not time 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 err="1"/>
              <a:t>Neighbourhoods</a:t>
            </a:r>
            <a:endParaRPr lang="en-US" dirty="0"/>
          </a:p>
          <a:p>
            <a:r>
              <a:rPr lang="en-US" dirty="0"/>
              <a:t>Feature </a:t>
            </a:r>
            <a:r>
              <a:rPr lang="en-US" dirty="0" err="1"/>
              <a:t>Seleciton</a:t>
            </a:r>
            <a:endParaRPr lang="en-US" dirty="0"/>
          </a:p>
          <a:p>
            <a:pPr lvl="1"/>
            <a:r>
              <a:rPr lang="en-US" dirty="0"/>
              <a:t>Chi-squared test</a:t>
            </a:r>
          </a:p>
          <a:p>
            <a:pPr lvl="1"/>
            <a:r>
              <a:rPr lang="en-US" dirty="0"/>
              <a:t>Other </a:t>
            </a:r>
            <a:r>
              <a:rPr lang="en-US" dirty="0" err="1"/>
              <a:t>metrix</a:t>
            </a:r>
            <a:endParaRPr lang="en-US" dirty="0"/>
          </a:p>
          <a:p>
            <a:pPr lvl="1"/>
            <a:r>
              <a:rPr lang="en-US" dirty="0"/>
              <a:t>Comparison with importance</a:t>
            </a:r>
          </a:p>
          <a:p>
            <a:pPr lvl="1"/>
            <a:endParaRPr lang="en-US" dirty="0"/>
          </a:p>
          <a:p>
            <a:r>
              <a:rPr lang="en-US" dirty="0"/>
              <a:t>Model building:</a:t>
            </a:r>
          </a:p>
          <a:p>
            <a:pPr lvl="1"/>
            <a:r>
              <a:rPr lang="en-US" dirty="0"/>
              <a:t>Different models per </a:t>
            </a:r>
            <a:r>
              <a:rPr lang="en-US" dirty="0" err="1"/>
              <a:t>ratecodeID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95607"/>
            <a:ext cx="9601200" cy="1142385"/>
          </a:xfrm>
        </p:spPr>
        <p:txBody>
          <a:bodyPr/>
          <a:lstStyle/>
          <a:p>
            <a:r>
              <a:rPr lang="en-US" dirty="0"/>
              <a:t>Stability of the Cluster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5CA86-45C8-4D38-BD37-B91289A0A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4035167" cy="3809999"/>
          </a:xfrm>
        </p:spPr>
        <p:txBody>
          <a:bodyPr/>
          <a:lstStyle/>
          <a:p>
            <a:r>
              <a:rPr lang="en-US" dirty="0"/>
              <a:t>Using K = 10</a:t>
            </a:r>
          </a:p>
          <a:p>
            <a:endParaRPr lang="en-US" dirty="0"/>
          </a:p>
          <a:p>
            <a:r>
              <a:rPr lang="en-US" dirty="0"/>
              <a:t>10 rounds of estimation</a:t>
            </a:r>
          </a:p>
          <a:p>
            <a:endParaRPr lang="en-US" dirty="0"/>
          </a:p>
          <a:p>
            <a:r>
              <a:rPr lang="en-US" dirty="0"/>
              <a:t>Using 250’000 data points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2E5C33-2612-4814-AF71-088D5D604B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98" t="14841" r="8223" b="15556"/>
          <a:stretch/>
        </p:blipFill>
        <p:spPr>
          <a:xfrm>
            <a:off x="6096000" y="1375574"/>
            <a:ext cx="5526158" cy="477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4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Neighborhoods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5580413" cy="3809999"/>
          </a:xfrm>
        </p:spPr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r>
              <a:rPr lang="en-US" dirty="0"/>
              <a:t>Idea: </a:t>
            </a:r>
          </a:p>
          <a:p>
            <a:pPr lvl="1"/>
            <a:r>
              <a:rPr lang="en-US" dirty="0"/>
              <a:t>Replace “complicate”, non-linear coordinate variables with simple dummy variables.</a:t>
            </a:r>
          </a:p>
          <a:p>
            <a:pPr lvl="1"/>
            <a:endParaRPr lang="en-US" dirty="0"/>
          </a:p>
          <a:p>
            <a:r>
              <a:rPr lang="en-US" dirty="0"/>
              <a:t>Method: Identifying the neighborhoods base on a grid.</a:t>
            </a:r>
          </a:p>
          <a:p>
            <a:r>
              <a:rPr lang="en-US" dirty="0"/>
              <a:t>The shape file is provided by Zillow</a:t>
            </a:r>
          </a:p>
          <a:p>
            <a:r>
              <a:rPr lang="en-US" dirty="0"/>
              <a:t>Same procedure for pickup and drop-off coordinates.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4A842-AE43-4EFA-81FB-8AC372BF0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964" y="0"/>
            <a:ext cx="45217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6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time based features	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4A0351-6F50-4021-B868-AA9F20236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3128158" cy="38099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How to include the time-based features?</a:t>
            </a:r>
          </a:p>
          <a:p>
            <a:endParaRPr lang="en-US" dirty="0"/>
          </a:p>
          <a:p>
            <a:r>
              <a:rPr lang="en-US" dirty="0"/>
              <a:t>So far:</a:t>
            </a:r>
          </a:p>
          <a:p>
            <a:pPr lvl="1"/>
            <a:r>
              <a:rPr lang="en-US" dirty="0"/>
              <a:t>Average speed</a:t>
            </a:r>
          </a:p>
          <a:p>
            <a:pPr lvl="1"/>
            <a:r>
              <a:rPr lang="en-US" dirty="0"/>
              <a:t>Trip duration</a:t>
            </a:r>
          </a:p>
          <a:p>
            <a:pPr lvl="1"/>
            <a:r>
              <a:rPr lang="en-US" dirty="0"/>
              <a:t>Night ride dummy</a:t>
            </a:r>
          </a:p>
          <a:p>
            <a:pPr lvl="1"/>
            <a:r>
              <a:rPr lang="en-US" dirty="0"/>
              <a:t>Rush hour</a:t>
            </a:r>
          </a:p>
          <a:p>
            <a:pPr lvl="1"/>
            <a:endParaRPr lang="en-US" dirty="0"/>
          </a:p>
          <a:p>
            <a:r>
              <a:rPr lang="en-US" dirty="0"/>
              <a:t>Potential variables:</a:t>
            </a:r>
          </a:p>
          <a:p>
            <a:pPr lvl="1"/>
            <a:r>
              <a:rPr lang="en-US" dirty="0"/>
              <a:t>Day of week?</a:t>
            </a:r>
          </a:p>
          <a:p>
            <a:pPr lvl="1"/>
            <a:r>
              <a:rPr lang="en-US" dirty="0"/>
              <a:t>Hour ?</a:t>
            </a:r>
          </a:p>
        </p:txBody>
      </p:sp>
    </p:spTree>
    <p:extLst>
      <p:ext uri="{BB962C8B-B14F-4D97-AF65-F5344CB8AC3E}">
        <p14:creationId xmlns:p14="http://schemas.microsoft.com/office/powerpoint/2010/main" val="233302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of week as a feature?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4A0351-6F50-4021-B868-AA9F20236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3460668" cy="3809999"/>
          </a:xfrm>
        </p:spPr>
        <p:txBody>
          <a:bodyPr/>
          <a:lstStyle/>
          <a:p>
            <a:r>
              <a:rPr lang="en-US" dirty="0"/>
              <a:t>No indication of an effect.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927B8-8359-4C4C-AF09-82763B8366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" t="482" r="-212" b="-482"/>
          <a:stretch/>
        </p:blipFill>
        <p:spPr>
          <a:xfrm>
            <a:off x="5106042" y="1741503"/>
            <a:ext cx="5790558" cy="436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6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95607"/>
            <a:ext cx="9601200" cy="1142385"/>
          </a:xfrm>
        </p:spPr>
        <p:txBody>
          <a:bodyPr/>
          <a:lstStyle/>
          <a:p>
            <a:r>
              <a:rPr lang="en-US" dirty="0"/>
              <a:t>Hour as a feature?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4A0351-6F50-4021-B868-AA9F20236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4755078" cy="3809999"/>
          </a:xfrm>
        </p:spPr>
        <p:txBody>
          <a:bodyPr/>
          <a:lstStyle/>
          <a:p>
            <a:r>
              <a:rPr lang="en-US" dirty="0"/>
              <a:t>Peak of average price at 4 pm</a:t>
            </a:r>
          </a:p>
          <a:p>
            <a:endParaRPr lang="en-US" dirty="0"/>
          </a:p>
          <a:p>
            <a:r>
              <a:rPr lang="en-US" dirty="0"/>
              <a:t>Yet seems to be driven by </a:t>
            </a:r>
            <a:r>
              <a:rPr lang="en-US" dirty="0" err="1"/>
              <a:t>trip_distance</a:t>
            </a:r>
            <a:r>
              <a:rPr lang="en-US" dirty="0"/>
              <a:t>, </a:t>
            </a:r>
            <a:r>
              <a:rPr lang="en-US" dirty="0" err="1"/>
              <a:t>trip_duration</a:t>
            </a:r>
            <a:r>
              <a:rPr lang="en-US" dirty="0"/>
              <a:t> …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F50B6B-6B06-400C-8440-A434B14CD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699" y="1747651"/>
            <a:ext cx="5434914" cy="38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2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5580413" cy="3809999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Important part of “real life” data science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Test model with vs. model vs. feature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decided to do it based on</a:t>
            </a:r>
          </a:p>
          <a:p>
            <a:pPr lvl="2"/>
            <a:r>
              <a:rPr lang="en-US" dirty="0"/>
              <a:t>Univariate linear regression test (f-test)</a:t>
            </a:r>
          </a:p>
          <a:p>
            <a:pPr lvl="2"/>
            <a:r>
              <a:rPr lang="en-US" dirty="0" err="1"/>
              <a:t>mutual_info_regression</a:t>
            </a:r>
            <a:r>
              <a:rPr lang="en-US" dirty="0"/>
              <a:t> (non-parametric)</a:t>
            </a:r>
          </a:p>
          <a:p>
            <a:pPr lvl="2"/>
            <a:r>
              <a:rPr lang="en-US" dirty="0"/>
              <a:t>Importance of our model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an observation weighted mean of the standardized metrics.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8FBBC9-7CD9-41AC-AC4F-ED6860E01D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28016" y="1569049"/>
          <a:ext cx="2980706" cy="4552692"/>
        </p:xfrm>
        <a:graphic>
          <a:graphicData uri="http://schemas.openxmlformats.org/drawingml/2006/table">
            <a:tbl>
              <a:tblPr/>
              <a:tblGrid>
                <a:gridCol w="2493818">
                  <a:extLst>
                    <a:ext uri="{9D8B030D-6E8A-4147-A177-3AD203B41FA5}">
                      <a16:colId xmlns:a16="http://schemas.microsoft.com/office/drawing/2014/main" val="3013016688"/>
                    </a:ext>
                  </a:extLst>
                </a:gridCol>
                <a:gridCol w="486888">
                  <a:extLst>
                    <a:ext uri="{9D8B030D-6E8A-4147-A177-3AD203B41FA5}">
                      <a16:colId xmlns:a16="http://schemas.microsoft.com/office/drawing/2014/main" val="1938300393"/>
                    </a:ext>
                  </a:extLst>
                </a:gridCol>
              </a:tblGrid>
              <a:tr h="20654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</a:t>
                      </a:r>
                    </a:p>
                  </a:txBody>
                  <a:tcPr marL="6025" marR="6025" marT="60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Scores</a:t>
                      </a:r>
                    </a:p>
                  </a:txBody>
                  <a:tcPr marL="6025" marR="6025" marT="60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769546"/>
                  </a:ext>
                </a:extLst>
              </a:tr>
              <a:tr h="14183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trip_distance</a:t>
                      </a:r>
                    </a:p>
                  </a:txBody>
                  <a:tcPr marL="6025" marR="6025" marT="60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13.06313204</a:t>
                      </a:r>
                    </a:p>
                  </a:txBody>
                  <a:tcPr marL="6025" marR="6025" marT="60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991564"/>
                  </a:ext>
                </a:extLst>
              </a:tr>
              <a:tr h="14183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trip_duration</a:t>
                      </a:r>
                    </a:p>
                  </a:txBody>
                  <a:tcPr marL="6025" marR="6025" marT="60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5.216370713</a:t>
                      </a:r>
                    </a:p>
                  </a:txBody>
                  <a:tcPr marL="6025" marR="6025" marT="60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792877"/>
                  </a:ext>
                </a:extLst>
              </a:tr>
              <a:tr h="14183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tolls_amount</a:t>
                      </a:r>
                    </a:p>
                  </a:txBody>
                  <a:tcPr marL="6025" marR="6025" marT="60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1.578587651</a:t>
                      </a:r>
                    </a:p>
                  </a:txBody>
                  <a:tcPr marL="6025" marR="6025" marT="60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61328"/>
                  </a:ext>
                </a:extLst>
              </a:tr>
              <a:tr h="14183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RatecodeID_1</a:t>
                      </a:r>
                    </a:p>
                  </a:txBody>
                  <a:tcPr marL="6025" marR="6025" marT="60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0.955919964</a:t>
                      </a:r>
                    </a:p>
                  </a:txBody>
                  <a:tcPr marL="6025" marR="6025" marT="60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444444"/>
                  </a:ext>
                </a:extLst>
              </a:tr>
              <a:tr h="14183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RatecodeID_2</a:t>
                      </a:r>
                    </a:p>
                  </a:txBody>
                  <a:tcPr marL="6025" marR="6025" marT="60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0.775490779</a:t>
                      </a:r>
                    </a:p>
                  </a:txBody>
                  <a:tcPr marL="6025" marR="6025" marT="60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556803"/>
                  </a:ext>
                </a:extLst>
              </a:tr>
              <a:tr h="14183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pickup_longitude</a:t>
                      </a:r>
                    </a:p>
                  </a:txBody>
                  <a:tcPr marL="6025" marR="6025" marT="60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0.455155918</a:t>
                      </a:r>
                    </a:p>
                  </a:txBody>
                  <a:tcPr marL="6025" marR="6025" marT="60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68093"/>
                  </a:ext>
                </a:extLst>
              </a:tr>
              <a:tr h="14183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average_speed</a:t>
                      </a:r>
                    </a:p>
                  </a:txBody>
                  <a:tcPr marL="6025" marR="6025" marT="60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0.446363094</a:t>
                      </a:r>
                    </a:p>
                  </a:txBody>
                  <a:tcPr marL="6025" marR="6025" marT="60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924010"/>
                  </a:ext>
                </a:extLst>
              </a:tr>
              <a:tr h="25824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pickup_neighborhoodJohn_F._Kennedy_International_Airport</a:t>
                      </a:r>
                    </a:p>
                  </a:txBody>
                  <a:tcPr marL="6025" marR="6025" marT="60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0.362971899</a:t>
                      </a:r>
                    </a:p>
                  </a:txBody>
                  <a:tcPr marL="6025" marR="6025" marT="60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783247"/>
                  </a:ext>
                </a:extLst>
              </a:tr>
              <a:tr h="14183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Cluster_start_1</a:t>
                      </a:r>
                    </a:p>
                  </a:txBody>
                  <a:tcPr marL="6025" marR="6025" marT="60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0.344025217</a:t>
                      </a:r>
                    </a:p>
                  </a:txBody>
                  <a:tcPr marL="6025" marR="6025" marT="60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475481"/>
                  </a:ext>
                </a:extLst>
              </a:tr>
              <a:tr h="14183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Cluster_both_2</a:t>
                      </a:r>
                    </a:p>
                  </a:txBody>
                  <a:tcPr marL="6025" marR="6025" marT="60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0.341242932</a:t>
                      </a:r>
                    </a:p>
                  </a:txBody>
                  <a:tcPr marL="6025" marR="6025" marT="60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68066"/>
                  </a:ext>
                </a:extLst>
              </a:tr>
              <a:tr h="14183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Cluster_both_5</a:t>
                      </a:r>
                    </a:p>
                  </a:txBody>
                  <a:tcPr marL="6025" marR="6025" marT="60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0.248529086</a:t>
                      </a:r>
                    </a:p>
                  </a:txBody>
                  <a:tcPr marL="6025" marR="6025" marT="60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810767"/>
                  </a:ext>
                </a:extLst>
              </a:tr>
              <a:tr h="14183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dropoff_neighborhoodLa_Guardia_Airport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5" marR="6025" marT="60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0.101754595</a:t>
                      </a:r>
                    </a:p>
                  </a:txBody>
                  <a:tcPr marL="6025" marR="6025" marT="60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130992"/>
                  </a:ext>
                </a:extLst>
              </a:tr>
              <a:tr h="14183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dropoff_longitude</a:t>
                      </a:r>
                    </a:p>
                  </a:txBody>
                  <a:tcPr marL="6025" marR="6025" marT="60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0.104882837</a:t>
                      </a:r>
                    </a:p>
                  </a:txBody>
                  <a:tcPr marL="6025" marR="6025" marT="60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763800"/>
                  </a:ext>
                </a:extLst>
              </a:tr>
              <a:tr h="14183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dropoff_neighborhoodUnknown</a:t>
                      </a:r>
                    </a:p>
                  </a:txBody>
                  <a:tcPr marL="6025" marR="6025" marT="60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0.099021622</a:t>
                      </a:r>
                    </a:p>
                  </a:txBody>
                  <a:tcPr marL="6025" marR="6025" marT="60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233074"/>
                  </a:ext>
                </a:extLst>
              </a:tr>
              <a:tr h="14183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Cluster_end_2</a:t>
                      </a:r>
                    </a:p>
                  </a:txBody>
                  <a:tcPr marL="6025" marR="6025" marT="60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0.082182622</a:t>
                      </a:r>
                    </a:p>
                  </a:txBody>
                  <a:tcPr marL="6025" marR="6025" marT="60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065659"/>
                  </a:ext>
                </a:extLst>
              </a:tr>
              <a:tr h="14183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Cluster_start_4</a:t>
                      </a:r>
                    </a:p>
                  </a:txBody>
                  <a:tcPr marL="6025" marR="6025" marT="60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0.063394811</a:t>
                      </a:r>
                    </a:p>
                  </a:txBody>
                  <a:tcPr marL="6025" marR="6025" marT="60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345772"/>
                  </a:ext>
                </a:extLst>
              </a:tr>
              <a:tr h="14183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Cluster_both_4</a:t>
                      </a:r>
                    </a:p>
                  </a:txBody>
                  <a:tcPr marL="6025" marR="6025" marT="60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0.058058366</a:t>
                      </a:r>
                    </a:p>
                  </a:txBody>
                  <a:tcPr marL="6025" marR="6025" marT="60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758481"/>
                  </a:ext>
                </a:extLst>
              </a:tr>
              <a:tr h="14183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pickup_latitude</a:t>
                      </a:r>
                    </a:p>
                  </a:txBody>
                  <a:tcPr marL="6025" marR="6025" marT="60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0.022143229</a:t>
                      </a:r>
                    </a:p>
                  </a:txBody>
                  <a:tcPr marL="6025" marR="6025" marT="60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416113"/>
                  </a:ext>
                </a:extLst>
              </a:tr>
              <a:tr h="14183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Cluster_end_5</a:t>
                      </a:r>
                    </a:p>
                  </a:txBody>
                  <a:tcPr marL="6025" marR="6025" marT="60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-0.00505781</a:t>
                      </a:r>
                    </a:p>
                  </a:txBody>
                  <a:tcPr marL="6025" marR="6025" marT="60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001209"/>
                  </a:ext>
                </a:extLst>
              </a:tr>
              <a:tr h="14183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Cluster_both_6</a:t>
                      </a:r>
                    </a:p>
                  </a:txBody>
                  <a:tcPr marL="6025" marR="6025" marT="60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-0.00505781</a:t>
                      </a:r>
                    </a:p>
                  </a:txBody>
                  <a:tcPr marL="6025" marR="6025" marT="60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188010"/>
                  </a:ext>
                </a:extLst>
              </a:tr>
              <a:tr h="14183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Cluster_start_10</a:t>
                      </a:r>
                    </a:p>
                  </a:txBody>
                  <a:tcPr marL="6025" marR="6025" marT="60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-0.00505781</a:t>
                      </a:r>
                    </a:p>
                  </a:txBody>
                  <a:tcPr marL="6025" marR="6025" marT="60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0730"/>
                  </a:ext>
                </a:extLst>
              </a:tr>
              <a:tr h="25824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dropoff_neighborhoodJohn_F._Kennedy_International_Airport</a:t>
                      </a:r>
                    </a:p>
                  </a:txBody>
                  <a:tcPr marL="6025" marR="6025" marT="60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-0.01447606</a:t>
                      </a:r>
                    </a:p>
                  </a:txBody>
                  <a:tcPr marL="6025" marR="6025" marT="60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972625"/>
                  </a:ext>
                </a:extLst>
              </a:tr>
              <a:tr h="14183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Cluster_end_0</a:t>
                      </a:r>
                    </a:p>
                  </a:txBody>
                  <a:tcPr marL="6025" marR="6025" marT="60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-0.01876482</a:t>
                      </a:r>
                    </a:p>
                  </a:txBody>
                  <a:tcPr marL="6025" marR="6025" marT="60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547614"/>
                  </a:ext>
                </a:extLst>
              </a:tr>
              <a:tr h="14183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dropoff_neighborhoodLa_Guardia_Airport</a:t>
                      </a:r>
                    </a:p>
                  </a:txBody>
                  <a:tcPr marL="6025" marR="6025" marT="60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-0.04489431</a:t>
                      </a:r>
                    </a:p>
                  </a:txBody>
                  <a:tcPr marL="6025" marR="6025" marT="60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870405"/>
                  </a:ext>
                </a:extLst>
              </a:tr>
              <a:tr h="14183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Cluster_both_3</a:t>
                      </a:r>
                    </a:p>
                  </a:txBody>
                  <a:tcPr marL="6025" marR="6025" marT="60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-0.05734436</a:t>
                      </a:r>
                    </a:p>
                  </a:txBody>
                  <a:tcPr marL="6025" marR="6025" marT="60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913903"/>
                  </a:ext>
                </a:extLst>
              </a:tr>
              <a:tr h="14183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dropoff_latitude</a:t>
                      </a:r>
                    </a:p>
                  </a:txBody>
                  <a:tcPr marL="6025" marR="6025" marT="60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-0.05907032</a:t>
                      </a:r>
                    </a:p>
                  </a:txBody>
                  <a:tcPr marL="6025" marR="6025" marT="60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636872"/>
                  </a:ext>
                </a:extLst>
              </a:tr>
              <a:tr h="14183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Cluster_both_0</a:t>
                      </a:r>
                    </a:p>
                  </a:txBody>
                  <a:tcPr marL="6025" marR="6025" marT="60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-0.06381417</a:t>
                      </a:r>
                    </a:p>
                  </a:txBody>
                  <a:tcPr marL="6025" marR="6025" marT="60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232998"/>
                  </a:ext>
                </a:extLst>
              </a:tr>
              <a:tr h="14183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RatecodeID_3</a:t>
                      </a:r>
                    </a:p>
                  </a:txBody>
                  <a:tcPr marL="6025" marR="6025" marT="60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-0.07342602</a:t>
                      </a:r>
                    </a:p>
                  </a:txBody>
                  <a:tcPr marL="6025" marR="6025" marT="60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405533"/>
                  </a:ext>
                </a:extLst>
              </a:tr>
              <a:tr h="14183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Cluster_end_3</a:t>
                      </a:r>
                    </a:p>
                  </a:txBody>
                  <a:tcPr marL="6025" marR="6025" marT="60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-0.08538686</a:t>
                      </a:r>
                    </a:p>
                  </a:txBody>
                  <a:tcPr marL="6025" marR="6025" marT="60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602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98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Model fitting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54FCEA-F13C-460B-8772-47C6E48F0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328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st tit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benchmark model</a:t>
            </a:r>
          </a:p>
        </p:txBody>
      </p:sp>
      <p:sp>
        <p:nvSpPr>
          <p:cNvPr id="394" name="Test content"/>
          <p:cNvSpPr txBox="1">
            <a:spLocks noGrp="1"/>
          </p:cNvSpPr>
          <p:nvPr>
            <p:ph type="body" idx="1"/>
          </p:nvPr>
        </p:nvSpPr>
        <p:spPr>
          <a:xfrm>
            <a:off x="1244600" y="1883455"/>
            <a:ext cx="7812783" cy="435431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03454" indent="-203454" defTabSz="813816">
              <a:spcBef>
                <a:spcPts val="1600"/>
              </a:spcBef>
              <a:defRPr sz="1779"/>
            </a:pPr>
            <a:r>
              <a:t>random forest as baseline model</a:t>
            </a:r>
          </a:p>
          <a:p>
            <a:pPr marL="203454" indent="-203454" defTabSz="813816">
              <a:spcBef>
                <a:spcPts val="1600"/>
              </a:spcBef>
              <a:defRPr sz="1779"/>
            </a:pPr>
            <a:r>
              <a:t>xgboost/lightgbm can fit a random forest model</a:t>
            </a:r>
          </a:p>
          <a:p>
            <a:pPr marL="203454" indent="-203454" defTabSz="813816">
              <a:spcBef>
                <a:spcPts val="1600"/>
              </a:spcBef>
              <a:defRPr sz="1779"/>
            </a:pPr>
            <a:r>
              <a:t>lightgbm : </a:t>
            </a:r>
          </a:p>
          <a:p>
            <a:pPr marL="447598" lvl="1" indent="-203454" defTabSz="813816">
              <a:spcBef>
                <a:spcPts val="1600"/>
              </a:spcBef>
              <a:defRPr sz="1779"/>
            </a:pPr>
            <a:r>
              <a:t>bagging_fraction = 0.5</a:t>
            </a:r>
          </a:p>
          <a:p>
            <a:pPr marL="447598" lvl="1" indent="-203454" defTabSz="813816">
              <a:spcBef>
                <a:spcPts val="1600"/>
              </a:spcBef>
              <a:defRPr sz="1779"/>
            </a:pPr>
            <a:r>
              <a:t>feature_fraction = 0.5</a:t>
            </a:r>
          </a:p>
          <a:p>
            <a:pPr marL="447598" lvl="1" indent="-203454" defTabSz="813816">
              <a:spcBef>
                <a:spcPts val="1600"/>
              </a:spcBef>
              <a:defRPr sz="1779"/>
            </a:pPr>
            <a:r>
              <a:t>large num_leaves </a:t>
            </a:r>
          </a:p>
          <a:p>
            <a:pPr marL="203454" indent="-203454" defTabSz="813816">
              <a:spcBef>
                <a:spcPts val="1600"/>
              </a:spcBef>
              <a:defRPr sz="1779"/>
            </a:pPr>
            <a:r>
              <a:t>19/20 of data as training</a:t>
            </a:r>
          </a:p>
          <a:p>
            <a:pPr marL="203454" indent="-203454" defTabSz="813816">
              <a:spcBef>
                <a:spcPts val="1600"/>
              </a:spcBef>
              <a:defRPr sz="1779"/>
            </a:pPr>
            <a:r>
              <a:t>1/20 of data as validation</a:t>
            </a:r>
          </a:p>
          <a:p>
            <a:pPr marL="203454" indent="-203454" defTabSz="813816">
              <a:spcBef>
                <a:spcPts val="1600"/>
              </a:spcBef>
              <a:defRPr sz="1779"/>
            </a:pPr>
            <a:r>
              <a:t>validation mae: 1.84</a:t>
            </a:r>
          </a:p>
          <a:p>
            <a:pPr marL="203454" indent="-203454" defTabSz="813816">
              <a:spcBef>
                <a:spcPts val="1600"/>
              </a:spcBef>
              <a:defRPr sz="1779"/>
            </a:pPr>
            <a:r>
              <a:t>R packages: randomForest &amp; ranger were not able to handle large data set</a:t>
            </a:r>
          </a:p>
        </p:txBody>
      </p:sp>
      <p:pic>
        <p:nvPicPr>
          <p:cNvPr id="395" name="rf_benchmark.png" descr="rf_benchmar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03347" y="3192716"/>
            <a:ext cx="7210338" cy="9412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046850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lightgbm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lightgbm model</a:t>
            </a:r>
          </a:p>
        </p:txBody>
      </p:sp>
      <p:sp>
        <p:nvSpPr>
          <p:cNvPr id="398" name="without:…"/>
          <p:cNvSpPr txBox="1">
            <a:spLocks noGrp="1"/>
          </p:cNvSpPr>
          <p:nvPr>
            <p:ph type="body" sz="quarter" idx="1"/>
          </p:nvPr>
        </p:nvSpPr>
        <p:spPr>
          <a:xfrm>
            <a:off x="1295400" y="2311400"/>
            <a:ext cx="4642892" cy="3104009"/>
          </a:xfrm>
          <a:prstGeom prst="rect">
            <a:avLst/>
          </a:prstGeom>
        </p:spPr>
        <p:txBody>
          <a:bodyPr/>
          <a:lstStyle/>
          <a:p>
            <a:r>
              <a:t>without:</a:t>
            </a:r>
          </a:p>
          <a:p>
            <a:pPr marL="502920" lvl="1" indent="-228600"/>
            <a:r>
              <a:t>VendorID</a:t>
            </a:r>
          </a:p>
          <a:p>
            <a:pPr marL="502920" lvl="1" indent="-228600"/>
            <a:r>
              <a:t>store_and_fwd_flag</a:t>
            </a:r>
          </a:p>
          <a:p>
            <a:pPr marL="502920" lvl="1" indent="-228600"/>
            <a:r>
              <a:t>pickup/dropoff_datetime</a:t>
            </a:r>
          </a:p>
          <a:p>
            <a:pPr marL="502920" lvl="1" indent="-228600"/>
            <a:r>
              <a:t>improvement_surcharge</a:t>
            </a:r>
          </a:p>
        </p:txBody>
      </p:sp>
      <p:pic>
        <p:nvPicPr>
          <p:cNvPr id="399" name="Bildschirmfoto 2018-06-14 um 20.50.15.png" descr="Bildschirmfoto 2018-06-14 um 20.50.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120" y="5661469"/>
            <a:ext cx="8586167" cy="870439"/>
          </a:xfrm>
          <a:prstGeom prst="rect">
            <a:avLst/>
          </a:prstGeom>
          <a:ln w="12700">
            <a:miter lim="400000"/>
          </a:ln>
        </p:spPr>
      </p:pic>
      <p:sp>
        <p:nvSpPr>
          <p:cNvPr id="400" name="dummy encoding for:…"/>
          <p:cNvSpPr txBox="1"/>
          <p:nvPr/>
        </p:nvSpPr>
        <p:spPr>
          <a:xfrm>
            <a:off x="6223000" y="2311400"/>
            <a:ext cx="4642892" cy="3104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208026" marR="0" lvl="0" indent="-208026" algn="l" defTabSz="832104" rtl="0" eaLnBrk="1" fontAlgn="auto" latinLnBrk="0" hangingPunct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A43F27"/>
              </a:buClr>
              <a:buSzPct val="100000"/>
              <a:buFont typeface="Arial"/>
              <a:buChar char="▪"/>
              <a:tabLst/>
              <a:defRPr sz="1820"/>
            </a:pPr>
            <a:r>
              <a:rPr kumimoji="0" sz="1820" b="0" i="0" u="none" strike="noStrike" kern="0" cap="none" spc="0" normalizeH="0" baseline="0" noProof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dummy encoding for:</a:t>
            </a:r>
          </a:p>
          <a:p>
            <a:pPr marL="457657" marR="0" lvl="1" indent="-208026" algn="l" defTabSz="832104" rtl="0" eaLnBrk="1" fontAlgn="auto" latinLnBrk="0" hangingPunct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A43F27"/>
              </a:buClr>
              <a:buSzPct val="100000"/>
              <a:buFont typeface="Arial"/>
              <a:buChar char="▪"/>
              <a:tabLst/>
              <a:defRPr sz="1820"/>
            </a:pPr>
            <a:r>
              <a:rPr kumimoji="0" sz="1820" b="0" i="0" u="none" strike="noStrike" kern="0" cap="none" spc="0" normalizeH="0" baseline="0" noProof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payment_type</a:t>
            </a:r>
          </a:p>
          <a:p>
            <a:pPr marL="457657" marR="0" lvl="1" indent="-208026" algn="l" defTabSz="832104" rtl="0" eaLnBrk="1" fontAlgn="auto" latinLnBrk="0" hangingPunct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A43F27"/>
              </a:buClr>
              <a:buSzPct val="100000"/>
              <a:buFont typeface="Arial"/>
              <a:buChar char="▪"/>
              <a:tabLst/>
              <a:defRPr sz="1820"/>
            </a:pPr>
            <a:r>
              <a:rPr kumimoji="0" sz="1820" b="0" i="0" u="none" strike="noStrike" kern="0" cap="none" spc="0" normalizeH="0" baseline="0" noProof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Cluster_start</a:t>
            </a:r>
          </a:p>
          <a:p>
            <a:pPr marL="457657" marR="0" lvl="1" indent="-208026" algn="l" defTabSz="832104" rtl="0" eaLnBrk="1" fontAlgn="auto" latinLnBrk="0" hangingPunct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A43F27"/>
              </a:buClr>
              <a:buSzPct val="100000"/>
              <a:buFont typeface="Arial"/>
              <a:buChar char="▪"/>
              <a:tabLst/>
              <a:defRPr sz="1820"/>
            </a:pPr>
            <a:r>
              <a:rPr kumimoji="0" sz="1820" b="0" i="0" u="none" strike="noStrike" kern="0" cap="none" spc="0" normalizeH="0" baseline="0" noProof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Cluster_end</a:t>
            </a:r>
          </a:p>
          <a:p>
            <a:pPr marL="457657" marR="0" lvl="1" indent="-208026" algn="l" defTabSz="832104" rtl="0" eaLnBrk="1" fontAlgn="auto" latinLnBrk="0" hangingPunct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A43F27"/>
              </a:buClr>
              <a:buSzPct val="100000"/>
              <a:buFont typeface="Arial"/>
              <a:buChar char="▪"/>
              <a:tabLst/>
              <a:defRPr sz="1820"/>
            </a:pPr>
            <a:r>
              <a:rPr kumimoji="0" sz="1820" b="0" i="0" u="none" strike="noStrike" kern="0" cap="none" spc="0" normalizeH="0" baseline="0" noProof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Cluster_both</a:t>
            </a:r>
          </a:p>
          <a:p>
            <a:pPr marL="457657" marR="0" lvl="1" indent="-208026" algn="l" defTabSz="832104" rtl="0" eaLnBrk="1" fontAlgn="auto" latinLnBrk="0" hangingPunct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A43F27"/>
              </a:buClr>
              <a:buSzPct val="100000"/>
              <a:buFont typeface="Arial"/>
              <a:buChar char="▪"/>
              <a:tabLst/>
              <a:defRPr sz="1820"/>
            </a:pPr>
            <a:r>
              <a:rPr kumimoji="0" sz="1820" b="0" i="0" u="none" strike="noStrike" kern="0" cap="none" spc="0" normalizeH="0" baseline="0" noProof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pickup_neighborhood</a:t>
            </a:r>
          </a:p>
          <a:p>
            <a:pPr marL="457657" marR="0" lvl="1" indent="-208026" algn="l" defTabSz="832104" rtl="0" eaLnBrk="1" fontAlgn="auto" latinLnBrk="0" hangingPunct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A43F27"/>
              </a:buClr>
              <a:buSzPct val="100000"/>
              <a:buFont typeface="Arial"/>
              <a:buChar char="▪"/>
              <a:tabLst/>
              <a:defRPr sz="1820"/>
            </a:pPr>
            <a:r>
              <a:rPr kumimoji="0" sz="1820" b="0" i="0" u="none" strike="noStrike" kern="0" cap="none" spc="0" normalizeH="0" baseline="0" noProof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dropoff_neighborhood</a:t>
            </a:r>
          </a:p>
        </p:txBody>
      </p:sp>
      <p:sp>
        <p:nvSpPr>
          <p:cNvPr id="401" name="Content Placeholder 4"/>
          <p:cNvSpPr txBox="1"/>
          <p:nvPr/>
        </p:nvSpPr>
        <p:spPr>
          <a:xfrm>
            <a:off x="1244600" y="1716064"/>
            <a:ext cx="6749356" cy="525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1pPr>
              <a:lnSpc>
                <a:spcPct val="90000"/>
              </a:lnSpc>
              <a:spcBef>
                <a:spcPts val="1800"/>
              </a:spcBef>
              <a:defRPr sz="2000"/>
            </a:lvl1pPr>
          </a:lstStyle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0" normalizeH="0" baseline="0" noProof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5 separate models for RateCodeID with default parameters </a:t>
            </a:r>
          </a:p>
        </p:txBody>
      </p:sp>
    </p:spTree>
    <p:extLst>
      <p:ext uri="{BB962C8B-B14F-4D97-AF65-F5344CB8AC3E}">
        <p14:creationId xmlns:p14="http://schemas.microsoft.com/office/powerpoint/2010/main" val="66525341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RateCodeID 1 - feature import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RateCodeID 1 - feature importance</a:t>
            </a:r>
          </a:p>
        </p:txBody>
      </p:sp>
      <p:sp>
        <p:nvSpPr>
          <p:cNvPr id="404" name="validation set mae: 0.6034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validation set mae: 0.603485</a:t>
            </a:r>
          </a:p>
        </p:txBody>
      </p:sp>
      <p:pic>
        <p:nvPicPr>
          <p:cNvPr id="405" name="model3_rc1.jpeg" descr="model3_rc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5263" y="2347493"/>
            <a:ext cx="10805421" cy="479210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6008703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Data Cleaning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54FCEA-F13C-460B-8772-47C6E48F0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2560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ateCodeID 2 - feature import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RateCodeID 2 - feature importance</a:t>
            </a:r>
          </a:p>
        </p:txBody>
      </p:sp>
      <p:sp>
        <p:nvSpPr>
          <p:cNvPr id="408" name="validation set mae: 2.223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validation set mae: 2.22329 </a:t>
            </a:r>
          </a:p>
        </p:txBody>
      </p:sp>
      <p:pic>
        <p:nvPicPr>
          <p:cNvPr id="409" name="model3_rc2.jpeg" descr="model3_rc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707" y="2462786"/>
            <a:ext cx="9911727" cy="439576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9597698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RateCodeID 3 - feature import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RateCodeID 3 - feature importance</a:t>
            </a:r>
          </a:p>
        </p:txBody>
      </p:sp>
      <p:sp>
        <p:nvSpPr>
          <p:cNvPr id="412" name="validation set mae: 4.010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validation set mae: 4.01041 </a:t>
            </a:r>
          </a:p>
        </p:txBody>
      </p:sp>
      <p:pic>
        <p:nvPicPr>
          <p:cNvPr id="413" name="model3-rc3.jpeg" descr="model3-rc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93" y="2314851"/>
            <a:ext cx="10755385" cy="476991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4456139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RateCodeID 4 - feature import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RateCodeID 4 - feature importance</a:t>
            </a:r>
          </a:p>
        </p:txBody>
      </p:sp>
      <p:sp>
        <p:nvSpPr>
          <p:cNvPr id="416" name="validation set mae: 5.820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validation set mae: 5.82012</a:t>
            </a:r>
          </a:p>
        </p:txBody>
      </p:sp>
      <p:pic>
        <p:nvPicPr>
          <p:cNvPr id="417" name="model3-rc4.jpeg" descr="model3-rc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57101" y="2337873"/>
            <a:ext cx="10491498" cy="465288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0182133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RateCodeID 5 - feature import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RateCodeID 5 - feature importance</a:t>
            </a:r>
          </a:p>
        </p:txBody>
      </p:sp>
      <p:sp>
        <p:nvSpPr>
          <p:cNvPr id="420" name="validation set mae: 21.909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validation set mae: 21.9094 </a:t>
            </a:r>
          </a:p>
        </p:txBody>
      </p:sp>
      <p:pic>
        <p:nvPicPr>
          <p:cNvPr id="421" name="model3-rc5.jpeg" descr="model3-rc5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6017" y="2399679"/>
            <a:ext cx="9752002" cy="43249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1295593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uned xgboost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tuned xgboost model</a:t>
            </a:r>
          </a:p>
        </p:txBody>
      </p:sp>
      <p:sp>
        <p:nvSpPr>
          <p:cNvPr id="424" name="5 separate models for RateCodeID with tuned parameter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 separate models for RateCodeID with tuned parameters</a:t>
            </a:r>
          </a:p>
          <a:p>
            <a:r>
              <a:t>dummy encoding only for pickup/dropoff_neighborhood</a:t>
            </a:r>
          </a:p>
          <a:p>
            <a:r>
              <a:t>VendorID, store_and_fwd_flag and clusters included</a:t>
            </a:r>
          </a:p>
          <a:p>
            <a:pPr marL="502920" lvl="1" indent="-228600"/>
            <a:r>
              <a:t>not used as categorical, for xgboost used as numeric</a:t>
            </a:r>
          </a:p>
        </p:txBody>
      </p:sp>
      <p:pic>
        <p:nvPicPr>
          <p:cNvPr id="425" name="Bildschirmfoto 2018-06-14 um 22.08.53.png" descr="Bildschirmfoto 2018-06-14 um 22.08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3997" y="4007246"/>
            <a:ext cx="10369666" cy="145876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1903469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Ques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Questions</a:t>
            </a:r>
          </a:p>
        </p:txBody>
      </p:sp>
      <p:sp>
        <p:nvSpPr>
          <p:cNvPr id="428" name="dummy encoding for categorical variables ?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dummy encoding for categorical variables ?</a:t>
            </a:r>
          </a:p>
          <a:p>
            <a:r>
              <a:t>dummy variable encoding: with/without reference category?</a:t>
            </a:r>
          </a:p>
        </p:txBody>
      </p:sp>
    </p:spTree>
    <p:extLst>
      <p:ext uri="{BB962C8B-B14F-4D97-AF65-F5344CB8AC3E}">
        <p14:creationId xmlns:p14="http://schemas.microsoft.com/office/powerpoint/2010/main" val="390206433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ADA76-0530-4AF5-BF96-A7BD99599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38" y="157013"/>
            <a:ext cx="5609897" cy="715346"/>
          </a:xfrm>
        </p:spPr>
        <p:txBody>
          <a:bodyPr/>
          <a:lstStyle/>
          <a:p>
            <a:r>
              <a:rPr lang="de-DE" dirty="0" err="1"/>
              <a:t>Outliers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raw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60F46CA-F7F8-4519-AB81-971625D65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5123"/>
            <a:ext cx="5034455" cy="3763025"/>
          </a:xfr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5D2FF8F-E483-43E7-BFF5-35EA4768B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467" y="2565561"/>
            <a:ext cx="6305823" cy="313104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AE52AE9-00F3-4988-9473-85CDB8610684}"/>
              </a:ext>
            </a:extLst>
          </p:cNvPr>
          <p:cNvSpPr txBox="1"/>
          <p:nvPr/>
        </p:nvSpPr>
        <p:spPr>
          <a:xfrm>
            <a:off x="5822731" y="1534510"/>
            <a:ext cx="6159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Description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passenger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count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per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RatecodeID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2D2E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B16FD9C-A2E5-4496-AC11-3CD540E04842}"/>
              </a:ext>
            </a:extLst>
          </p:cNvPr>
          <p:cNvSpPr txBox="1"/>
          <p:nvPr/>
        </p:nvSpPr>
        <p:spPr>
          <a:xfrm>
            <a:off x="5959366" y="5938345"/>
            <a:ext cx="5770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5A3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RatecodeID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6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group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ride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invalid</a:t>
            </a:r>
          </a:p>
        </p:txBody>
      </p:sp>
    </p:spTree>
    <p:extLst>
      <p:ext uri="{BB962C8B-B14F-4D97-AF65-F5344CB8AC3E}">
        <p14:creationId xmlns:p14="http://schemas.microsoft.com/office/powerpoint/2010/main" val="39311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CCF3DF-0FD5-4BD9-8678-9C179A95A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041" y="157012"/>
            <a:ext cx="2751083" cy="809939"/>
          </a:xfrm>
        </p:spPr>
        <p:txBody>
          <a:bodyPr/>
          <a:lstStyle/>
          <a:p>
            <a:r>
              <a:rPr lang="de-DE" dirty="0"/>
              <a:t>First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11AB7EC-9176-4F18-9AA6-BFA1A8BB975C}"/>
              </a:ext>
            </a:extLst>
          </p:cNvPr>
          <p:cNvSpPr txBox="1"/>
          <p:nvPr/>
        </p:nvSpPr>
        <p:spPr>
          <a:xfrm>
            <a:off x="906174" y="1804353"/>
            <a:ext cx="779639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Initial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</a:t>
            </a: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cleaning</a:t>
            </a: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mainly</a:t>
            </a: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on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these</a:t>
            </a: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features</a:t>
            </a: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(&amp;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beyond</a:t>
            </a: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Predictive</a:t>
            </a: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power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</a:t>
            </a: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</a:t>
            </a: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</a:t>
            </a: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good</a:t>
            </a: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but still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improvable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rgbClr val="2D2E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Solution: </a:t>
            </a: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</a:t>
            </a:r>
            <a:r>
              <a:rPr kumimoji="0" lang="de-DE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Cleaning</a:t>
            </a: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separately</a:t>
            </a: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per </a:t>
            </a:r>
            <a:r>
              <a:rPr kumimoji="0" lang="de-DE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RatecodeID</a:t>
            </a:r>
            <a:endParaRPr kumimoji="0" lang="de-DE" sz="3200" b="1" i="0" u="none" strike="noStrike" kern="1200" cap="none" spc="0" normalizeH="0" baseline="0" noProof="0" dirty="0">
              <a:ln>
                <a:noFill/>
              </a:ln>
              <a:solidFill>
                <a:srgbClr val="2D2E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62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71E5F-7B57-448F-8998-99535206B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896" y="178033"/>
            <a:ext cx="2530366" cy="694326"/>
          </a:xfrm>
        </p:spPr>
        <p:txBody>
          <a:bodyPr/>
          <a:lstStyle/>
          <a:p>
            <a:r>
              <a:rPr lang="de-DE" dirty="0" err="1"/>
              <a:t>Reasoning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C252C52-235D-4EF3-A753-2959DCA38860}"/>
              </a:ext>
            </a:extLst>
          </p:cNvPr>
          <p:cNvSpPr txBox="1"/>
          <p:nvPr/>
        </p:nvSpPr>
        <p:spPr>
          <a:xfrm>
            <a:off x="7651532" y="3689131"/>
            <a:ext cx="39729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5A3E">
                  <a:lumMod val="75000"/>
                </a:srgb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Mainly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long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distances</a:t>
            </a: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2D2E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5A3E">
                  <a:lumMod val="75000"/>
                </a:srgb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Many „0 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distance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 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observations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caused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by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fixed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rates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)	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D811FE5-D6F7-4057-BB2D-167989CE6B5A}"/>
              </a:ext>
            </a:extLst>
          </p:cNvPr>
          <p:cNvSpPr txBox="1"/>
          <p:nvPr/>
        </p:nvSpPr>
        <p:spPr>
          <a:xfrm>
            <a:off x="6800193" y="1639614"/>
            <a:ext cx="5202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5A3E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RatecodeID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1 (Standard rate) </a:t>
            </a:r>
          </a:p>
          <a:p>
            <a:pPr marL="2171700" marR="0" lvl="4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5A3E">
                  <a:lumMod val="75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Mainly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short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rides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B94C83A-A5F7-4F68-88E9-A35764C0CAD9}"/>
              </a:ext>
            </a:extLst>
          </p:cNvPr>
          <p:cNvSpPr txBox="1"/>
          <p:nvPr/>
        </p:nvSpPr>
        <p:spPr>
          <a:xfrm>
            <a:off x="6852745" y="2659117"/>
            <a:ext cx="4929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RatecodeID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2-5 (Airport/Out-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             		     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town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Negotiated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73E926-6BEB-4DDA-9F09-C8EF053C9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0" y="1121134"/>
            <a:ext cx="6571238" cy="461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4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5262B-A88B-4DCF-8530-5628E5B53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0074"/>
            <a:ext cx="2330669" cy="599733"/>
          </a:xfrm>
        </p:spPr>
        <p:txBody>
          <a:bodyPr/>
          <a:lstStyle/>
          <a:p>
            <a:r>
              <a:rPr lang="de-DE" dirty="0" err="1"/>
              <a:t>Reasoning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89B5583-2373-4D03-90F6-1287AB2E8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703" y="1837407"/>
            <a:ext cx="2985438" cy="278714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1A39C90-4797-4130-99C7-4407FB39C1BC}"/>
              </a:ext>
            </a:extLst>
          </p:cNvPr>
          <p:cNvSpPr txBox="1"/>
          <p:nvPr/>
        </p:nvSpPr>
        <p:spPr>
          <a:xfrm>
            <a:off x="6053959" y="1387366"/>
            <a:ext cx="5475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Portions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RatecodeID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occurences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2D2E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AC14639-0DB8-44A5-81B4-5203C8068E25}"/>
              </a:ext>
            </a:extLst>
          </p:cNvPr>
          <p:cNvSpPr txBox="1"/>
          <p:nvPr/>
        </p:nvSpPr>
        <p:spPr>
          <a:xfrm>
            <a:off x="4897820" y="4992414"/>
            <a:ext cx="7199587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rgbClr val="D15A3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Significant differences in the average total amount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Clr>
                <a:srgbClr val="D15A3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Very few, very expensive rides for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RatecodeID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2-5 (long distance)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5A3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RatecodeID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most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influential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categorical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feature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808F66-26F3-4E5E-AB7E-69629DB22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39" y="1172831"/>
            <a:ext cx="5054748" cy="353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7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2AB4F-4C74-4B7D-AEA9-EC8A9CF7C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77" y="135992"/>
            <a:ext cx="4748048" cy="662794"/>
          </a:xfrm>
        </p:spPr>
        <p:txBody>
          <a:bodyPr/>
          <a:lstStyle/>
          <a:p>
            <a:r>
              <a:rPr lang="de-DE" dirty="0" err="1"/>
              <a:t>Retaining</a:t>
            </a:r>
            <a:r>
              <a:rPr lang="de-DE" dirty="0"/>
              <a:t> </a:t>
            </a:r>
            <a:r>
              <a:rPr lang="de-DE" dirty="0" err="1"/>
              <a:t>homogeneity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C21BED8-068C-48FD-8536-A8A1EBD77810}"/>
              </a:ext>
            </a:extLst>
          </p:cNvPr>
          <p:cNvSpPr txBox="1"/>
          <p:nvPr/>
        </p:nvSpPr>
        <p:spPr>
          <a:xfrm>
            <a:off x="430925" y="1292772"/>
            <a:ext cx="5728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Distribution 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categorical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variables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EEB385-6D84-4B85-B775-E97B420D4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82" y="2447007"/>
            <a:ext cx="2363449" cy="220646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9A0B46F-A1C5-4F23-8C05-707D072AC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555" y="2482918"/>
            <a:ext cx="1922359" cy="213112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93B5345-4F35-4B38-A563-7133A84628D0}"/>
              </a:ext>
            </a:extLst>
          </p:cNvPr>
          <p:cNvSpPr txBox="1"/>
          <p:nvPr/>
        </p:nvSpPr>
        <p:spPr>
          <a:xfrm>
            <a:off x="1271752" y="1954924"/>
            <a:ext cx="756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Train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67ACF12-792E-457F-AC11-2940C68E2B74}"/>
              </a:ext>
            </a:extLst>
          </p:cNvPr>
          <p:cNvSpPr txBox="1"/>
          <p:nvPr/>
        </p:nvSpPr>
        <p:spPr>
          <a:xfrm>
            <a:off x="4834759" y="1944414"/>
            <a:ext cx="861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Test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962D565-FA78-4F36-92A4-61173559CB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20" y="4847865"/>
            <a:ext cx="2489190" cy="173161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922EF82-4125-4C21-A19D-196638219B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291" y="4834178"/>
            <a:ext cx="2265019" cy="1821453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0DE7AEBB-1B90-4E8A-914D-6EB130102DF9}"/>
              </a:ext>
            </a:extLst>
          </p:cNvPr>
          <p:cNvSpPr txBox="1"/>
          <p:nvPr/>
        </p:nvSpPr>
        <p:spPr>
          <a:xfrm>
            <a:off x="7493876" y="2690648"/>
            <a:ext cx="412005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rgbClr val="D15A3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Train: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Almost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exclusively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observations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RatecodeID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1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5A3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Test: All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RatecodeID‘s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hold a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significant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portion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2D2E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9868A16-C413-49E6-9AFB-E23C13F0E2DC}"/>
              </a:ext>
            </a:extLst>
          </p:cNvPr>
          <p:cNvCxnSpPr/>
          <p:nvPr/>
        </p:nvCxnSpPr>
        <p:spPr>
          <a:xfrm>
            <a:off x="6264166" y="3384331"/>
            <a:ext cx="79878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84F410EE-C3E3-43D7-98A7-10EF4ADD4CB9}"/>
              </a:ext>
            </a:extLst>
          </p:cNvPr>
          <p:cNvSpPr txBox="1"/>
          <p:nvPr/>
        </p:nvSpPr>
        <p:spPr>
          <a:xfrm>
            <a:off x="7514897" y="5160579"/>
            <a:ext cx="3762703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rgbClr val="D15A3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Train &amp;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test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very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similar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2D2E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5A3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Caution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Do not 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exterminate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 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whole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category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while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removing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outliers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!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FFBF2A2-FF54-4422-8381-31E9595B353A}"/>
              </a:ext>
            </a:extLst>
          </p:cNvPr>
          <p:cNvCxnSpPr>
            <a:cxnSpLocks/>
          </p:cNvCxnSpPr>
          <p:nvPr/>
        </p:nvCxnSpPr>
        <p:spPr>
          <a:xfrm>
            <a:off x="6484883" y="5360276"/>
            <a:ext cx="819807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88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75C2E6DE-E3A4-43AA-8AE5-AD51D18B95F9}"/>
              </a:ext>
            </a:extLst>
          </p:cNvPr>
          <p:cNvSpPr txBox="1"/>
          <p:nvPr/>
        </p:nvSpPr>
        <p:spPr>
          <a:xfrm>
            <a:off x="7388772" y="1219200"/>
            <a:ext cx="319514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D15A3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Positive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correlation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2D2E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D15A3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Weird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observations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D15A3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Heteroscedasticity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2D2E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73DD6CC-040C-49B3-93DE-5170E82D20F4}"/>
              </a:ext>
            </a:extLst>
          </p:cNvPr>
          <p:cNvSpPr txBox="1"/>
          <p:nvPr/>
        </p:nvSpPr>
        <p:spPr>
          <a:xfrm>
            <a:off x="6915805" y="3552497"/>
            <a:ext cx="5139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Possible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heteroscedasticity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causes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A3DDCEA-661F-427D-BA81-493061B8431E}"/>
              </a:ext>
            </a:extLst>
          </p:cNvPr>
          <p:cNvSpPr txBox="1"/>
          <p:nvPr/>
        </p:nvSpPr>
        <p:spPr>
          <a:xfrm>
            <a:off x="7178566" y="4099035"/>
            <a:ext cx="45089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D15A3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Duration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dependent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on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traffic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situation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2D2E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D15A3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Speed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varies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dependent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route (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speedway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through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-town)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5A3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Startpoint-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Endpoint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locations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also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important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factor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2D2E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8D55A934-2766-45BC-A308-3FCC161BB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77" y="135992"/>
            <a:ext cx="4748048" cy="662794"/>
          </a:xfrm>
        </p:spPr>
        <p:txBody>
          <a:bodyPr/>
          <a:lstStyle/>
          <a:p>
            <a:r>
              <a:rPr lang="de-DE" dirty="0"/>
              <a:t>Further </a:t>
            </a:r>
            <a:r>
              <a:rPr lang="de-DE" dirty="0" err="1"/>
              <a:t>exploration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B5B95C0-C8C0-454C-ACB8-8C7554D4E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4870"/>
            <a:ext cx="6959958" cy="4985006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BA64F136-CD70-4F2F-825F-185770328F7E}"/>
              </a:ext>
            </a:extLst>
          </p:cNvPr>
          <p:cNvSpPr/>
          <p:nvPr/>
        </p:nvSpPr>
        <p:spPr>
          <a:xfrm>
            <a:off x="620110" y="1818290"/>
            <a:ext cx="462456" cy="3899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50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1_Diamond Grid 16x9">
  <a:themeElements>
    <a:clrScheme name="Diamond Grid 16x9">
      <a:dk1>
        <a:srgbClr val="2D2E2D"/>
      </a:dk1>
      <a:lt1>
        <a:srgbClr val="FFFFFF"/>
      </a:lt1>
      <a:dk2>
        <a:srgbClr val="A7A7A7"/>
      </a:dk2>
      <a:lt2>
        <a:srgbClr val="535353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0000FF"/>
      </a:hlink>
      <a:folHlink>
        <a:srgbClr val="FF00FF"/>
      </a:folHlink>
    </a:clrScheme>
    <a:fontScheme name="Diamond Grid 16x9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iamond Grid 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D2E2D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D2E2D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1047</Words>
  <Application>Microsoft Office PowerPoint</Application>
  <PresentationFormat>Breitbild</PresentationFormat>
  <Paragraphs>268</Paragraphs>
  <Slides>35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35</vt:i4>
      </vt:variant>
    </vt:vector>
  </HeadingPairs>
  <TitlesOfParts>
    <vt:vector size="41" baseType="lpstr">
      <vt:lpstr>Arial</vt:lpstr>
      <vt:lpstr>Calibri</vt:lpstr>
      <vt:lpstr>Helvetica</vt:lpstr>
      <vt:lpstr>Wingdings</vt:lpstr>
      <vt:lpstr>Diamond Grid 16x9</vt:lpstr>
      <vt:lpstr>1_Diamond Grid 16x9</vt:lpstr>
      <vt:lpstr>Taxi fare prediction</vt:lpstr>
      <vt:lpstr>Summary</vt:lpstr>
      <vt:lpstr>Part 1: Data Cleaning</vt:lpstr>
      <vt:lpstr>Outliers in the raw dataset</vt:lpstr>
      <vt:lpstr>First steps</vt:lpstr>
      <vt:lpstr>Reasoning</vt:lpstr>
      <vt:lpstr>Reasoning</vt:lpstr>
      <vt:lpstr>Retaining homogeneity</vt:lpstr>
      <vt:lpstr>Further exploration</vt:lpstr>
      <vt:lpstr>PowerPoint-Präsentation</vt:lpstr>
      <vt:lpstr>PowerPoint-Präsentation</vt:lpstr>
      <vt:lpstr>PowerPoint-Präsentation</vt:lpstr>
      <vt:lpstr>PowerPoint-Präsentation</vt:lpstr>
      <vt:lpstr>Part 2: Feature engineering &amp; Selection</vt:lpstr>
      <vt:lpstr>Must-haves from the Taxi commission </vt:lpstr>
      <vt:lpstr>Why not using a deterministic model?</vt:lpstr>
      <vt:lpstr>Clustering of coordinates</vt:lpstr>
      <vt:lpstr>Pickup Points</vt:lpstr>
      <vt:lpstr>Picking K</vt:lpstr>
      <vt:lpstr>Stability of the Cluster</vt:lpstr>
      <vt:lpstr>Identifying Neighborhoods</vt:lpstr>
      <vt:lpstr>Adding time based features </vt:lpstr>
      <vt:lpstr>Day of week as a feature?</vt:lpstr>
      <vt:lpstr>Hour as a feature?</vt:lpstr>
      <vt:lpstr>Feature selection</vt:lpstr>
      <vt:lpstr>Part 3: Model fitting</vt:lpstr>
      <vt:lpstr>benchmark model</vt:lpstr>
      <vt:lpstr>lightgbm model</vt:lpstr>
      <vt:lpstr>RateCodeID 1 - feature importance</vt:lpstr>
      <vt:lpstr>RateCodeID 2 - feature importance</vt:lpstr>
      <vt:lpstr>RateCodeID 3 - feature importance</vt:lpstr>
      <vt:lpstr>RateCodeID 4 - feature importance</vt:lpstr>
      <vt:lpstr>RateCodeID 5 - feature importance</vt:lpstr>
      <vt:lpstr>tuned xgboost model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Predicing Wine Quality</dc:title>
  <dc:creator>Tim Toebrock</dc:creator>
  <cp:lastModifiedBy>Petros Christanas</cp:lastModifiedBy>
  <cp:revision>93</cp:revision>
  <dcterms:created xsi:type="dcterms:W3CDTF">2018-05-01T13:53:42Z</dcterms:created>
  <dcterms:modified xsi:type="dcterms:W3CDTF">2018-06-16T09:15:36Z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