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AE70-B623-4CE9-824C-0076EDC57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192BB-4E91-49D1-AF05-73344696C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72404-5654-475C-846F-9B7CD835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7550-27E9-4926-86B4-3B8AB6947B2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35E9F-72DB-4109-B3CF-D335C808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39966-99B1-4A8F-8672-C024DE88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6D04-C0E0-4A1E-BAF7-33A3750D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A59D-C2CB-4F60-ACE4-67B706B7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B6F45-815C-4729-A776-62A70F812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E2DBB-F98F-4D67-8FFA-4AEBFA8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7550-27E9-4926-86B4-3B8AB6947B2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F7D3E-AF08-4D69-97C2-09497EFD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3AA9E-E364-48FA-8E6E-56347ACD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6D04-C0E0-4A1E-BAF7-33A3750D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C0CD9-C560-4539-9608-B4860F280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1AC5A-1CF4-4003-9F5C-607D82DE3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5B980-A2EB-4882-87D1-92E56639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7550-27E9-4926-86B4-3B8AB6947B2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403A5-801B-401F-BFAC-4C202A75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1473-25AC-4DFC-AC7C-4E2C7103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6D04-C0E0-4A1E-BAF7-33A3750D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1C06-1695-4FDB-A3B2-C85035073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5742-9513-41B8-B498-86415462A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2BC0D-91CC-4BB5-8BF0-7F397018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7550-27E9-4926-86B4-3B8AB6947B2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A6099-CFA5-4E14-A61E-4BBDD7F8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0155-DD78-4C83-965D-FE5D3494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6D04-C0E0-4A1E-BAF7-33A3750D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4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8721-9CEA-47F0-AE1D-B5AC4F00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0417E-33AA-4038-A112-136D2128F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C595E-E3C8-45A6-909E-DFEEBCD9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7550-27E9-4926-86B4-3B8AB6947B2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F22E3-6FA5-4653-BDEC-A402B58B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6BDE2-88A9-4C14-BFD7-14FCC4DC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6D04-C0E0-4A1E-BAF7-33A3750D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9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8B0C-AB99-4657-A352-F7255894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77CD-C6A4-485B-9A04-963675628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E55CF-EE95-46ED-9A78-5DFE35A84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2C064-9928-4F7E-BEA7-BBE51170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7550-27E9-4926-86B4-3B8AB6947B2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A07C6-1914-4DF5-A578-9CE97B41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D9038-0D51-49CD-95BE-78168C75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6D04-C0E0-4A1E-BAF7-33A3750D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CCE9-7796-4CC2-B3C8-D8409CA45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4D639-4902-4E65-8A79-73EC313F8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6A450-F746-4E37-BFF7-7105EAC8E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53824-2B1B-457F-81B1-9345E98C1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2A39F-187E-43AE-9AAA-06A16BA05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33425E-2963-4384-8B07-706A3E25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7550-27E9-4926-86B4-3B8AB6947B2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61225-87B8-453C-B101-2AF75439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ECAD8-9426-48F5-B978-458F1C18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6D04-C0E0-4A1E-BAF7-33A3750D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3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E348-AEDE-4E19-BFDE-243D1E97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D9889-BD95-4321-8123-FFDEDD48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7550-27E9-4926-86B4-3B8AB6947B2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76FC2-42B5-4A89-81F1-44EE7440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764FC-40EA-4F65-A647-7A99D7BC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6D04-C0E0-4A1E-BAF7-33A3750D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8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273CD-0A2A-4C4E-BD6C-14F9282C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7550-27E9-4926-86B4-3B8AB6947B2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D02FD-49E8-4E75-9242-251D844E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02A86-DBE1-42DA-ACF0-DE12CB50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6D04-C0E0-4A1E-BAF7-33A3750D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4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EFFC-C525-430E-A6C6-74FC59B7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D8A18-E46A-425B-B661-503938CC2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6E07D-6F4E-47C7-8E76-D34628C60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1F5D8-51E7-4D51-929C-966D7B32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7550-27E9-4926-86B4-3B8AB6947B2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468E4-66AB-4A1E-85FB-1395A5E5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AA379-F7A1-4F8B-A6EC-19BC956A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6D04-C0E0-4A1E-BAF7-33A3750D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FD36-8020-41E6-A375-6765C11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B0199-E467-4BF1-BF4F-B0BF52154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8C392-0B8E-4846-8D52-74967903D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312AF-60B8-4B04-AC99-45978B9C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7550-27E9-4926-86B4-3B8AB6947B2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293D1-0DBF-4E3E-8952-D0AEAC9E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6E597-1199-48DB-906C-0923D088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6D04-C0E0-4A1E-BAF7-33A3750D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4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E1928-4EDE-4B01-B141-30397036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5508E-4ABE-4621-9064-281F36207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C966E-FFE2-4F0B-A60E-80D92EB2B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97550-27E9-4926-86B4-3B8AB6947B2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3677B-7173-44CA-9318-C68DFAD03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116E1-C8B1-47CB-A929-0EFFDE0FD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6D04-C0E0-4A1E-BAF7-33A3750D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6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D3F07-5326-4AD1-BCD0-5EF4D387B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9800"/>
              <a:t>APR Auto Refresh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E6606-9670-4B49-A205-B6D3685E6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Claire Kraft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6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CE8C-3853-428F-901D-2A529021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Locates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547045-984E-4819-BF77-C4628F05E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07" y="3684587"/>
            <a:ext cx="10549586" cy="633414"/>
          </a:xfrm>
        </p:spPr>
      </p:pic>
    </p:spTree>
    <p:extLst>
      <p:ext uri="{BB962C8B-B14F-4D97-AF65-F5344CB8AC3E}">
        <p14:creationId xmlns:p14="http://schemas.microsoft.com/office/powerpoint/2010/main" val="326152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4C37-774E-4888-9485-A7DBECFF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 Models Timestamped</a:t>
            </a:r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4E166D5-0D81-44F2-823F-BA4AA7F8E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668" y="1962839"/>
            <a:ext cx="6102664" cy="4076910"/>
          </a:xfrm>
        </p:spPr>
      </p:pic>
    </p:spTree>
    <p:extLst>
      <p:ext uri="{BB962C8B-B14F-4D97-AF65-F5344CB8AC3E}">
        <p14:creationId xmlns:p14="http://schemas.microsoft.com/office/powerpoint/2010/main" val="15560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A239-06E1-414E-B7D6-E49CB417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 Published (Internal)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3DC5FB7F-D2DF-409C-AC5B-CAA482D61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792" y="1596371"/>
            <a:ext cx="3553592" cy="4351338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138E172-354F-4446-817A-5A2FC79CC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2184"/>
            <a:ext cx="5772447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4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A239-06E1-414E-B7D6-E49CB417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 Published (External)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09340D60-C299-4AB6-9129-3DB548C17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63" y="1690688"/>
            <a:ext cx="9413074" cy="4372292"/>
          </a:xfrm>
        </p:spPr>
      </p:pic>
    </p:spTree>
    <p:extLst>
      <p:ext uri="{BB962C8B-B14F-4D97-AF65-F5344CB8AC3E}">
        <p14:creationId xmlns:p14="http://schemas.microsoft.com/office/powerpoint/2010/main" val="222773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APR Auto Refresh Workflow</vt:lpstr>
      <vt:lpstr>Locates Models</vt:lpstr>
      <vt:lpstr>APR Models Timestamped</vt:lpstr>
      <vt:lpstr>APR Published (Internal)</vt:lpstr>
      <vt:lpstr>APR Published (External)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 Auto Refresh Workflow</dc:title>
  <dc:creator>Claire Kraft</dc:creator>
  <cp:lastModifiedBy>Claire Kraft</cp:lastModifiedBy>
  <cp:revision>1</cp:revision>
  <dcterms:created xsi:type="dcterms:W3CDTF">2022-07-05T13:27:38Z</dcterms:created>
  <dcterms:modified xsi:type="dcterms:W3CDTF">2022-07-05T13:31:28Z</dcterms:modified>
</cp:coreProperties>
</file>