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Rachel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Overstocking; produce that is rejected due to imperfections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500" y="1542575"/>
            <a:ext cx="6175001" cy="2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746000" y="3471850"/>
            <a:ext cx="5652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Courtney Ripoll, Cassandra Keesee, Kaylee Andrews, Amy Suh, Chang Yan, Han-Ping Lin, Krithika Sekhar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2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n" sz="3800">
                <a:solidFill>
                  <a:srgbClr val="404041"/>
                </a:solidFill>
              </a:rPr>
              <a:t>W	HAT IS </a:t>
            </a:r>
            <a:r>
              <a:rPr b="1" lang="en" sz="3800">
                <a:solidFill>
                  <a:srgbClr val="3DD28F"/>
                </a:solidFill>
              </a:rPr>
              <a:t>FRESHSPIRE</a:t>
            </a:r>
            <a:r>
              <a:rPr b="1" lang="en" sz="3800">
                <a:solidFill>
                  <a:srgbClr val="404041"/>
                </a:solidFill>
              </a:rPr>
              <a:t> ?</a:t>
            </a:r>
            <a:endParaRPr b="1" sz="3800">
              <a:solidFill>
                <a:srgbClr val="40404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451" y="1836296"/>
            <a:ext cx="1751025" cy="1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6883" y="1863146"/>
            <a:ext cx="2019875" cy="1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20924" l="21865" r="20214" t="20283"/>
          <a:stretch/>
        </p:blipFill>
        <p:spPr>
          <a:xfrm>
            <a:off x="3637194" y="1771721"/>
            <a:ext cx="1845305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03677" y="484867"/>
            <a:ext cx="86358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rPr>
              <a:t>Freshspire is a web-app connecting </a:t>
            </a:r>
            <a:r>
              <a:rPr b="1" i="0" lang="en" sz="1900" u="none" cap="none" strike="noStrike">
                <a:solidFill>
                  <a:srgbClr val="3DD28F"/>
                </a:solidFill>
                <a:latin typeface="Arial"/>
                <a:ea typeface="Arial"/>
                <a:cs typeface="Arial"/>
                <a:sym typeface="Arial"/>
              </a:rPr>
              <a:t>food distributors </a:t>
            </a:r>
            <a:r>
              <a:rPr b="1" i="0" lang="en" sz="1900" u="none" cap="none" strike="noStrik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rPr>
              <a:t>with excess produce to </a:t>
            </a:r>
            <a:r>
              <a:rPr b="1" i="0" lang="en" sz="1900" u="none" cap="none" strike="noStrike">
                <a:solidFill>
                  <a:srgbClr val="3DD28F"/>
                </a:solidFill>
                <a:latin typeface="Arial"/>
                <a:ea typeface="Arial"/>
                <a:cs typeface="Arial"/>
                <a:sym typeface="Arial"/>
              </a:rPr>
              <a:t>buyers</a:t>
            </a:r>
            <a:r>
              <a:rPr b="1" i="0" lang="en" sz="1900" u="none" cap="none" strike="noStrik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rPr>
              <a:t>, rerouting food that would otherwise be wasted.</a:t>
            </a:r>
            <a:endParaRPr b="1" i="0" sz="1900" u="none" cap="none" strike="noStrike">
              <a:solidFill>
                <a:srgbClr val="4040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7106" y="2551596"/>
            <a:ext cx="574750" cy="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7853" y="2616171"/>
            <a:ext cx="574750" cy="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67013" y="3682650"/>
            <a:ext cx="2127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rPr>
              <a:t>Food distributors often have excess produce.</a:t>
            </a:r>
            <a:endParaRPr b="1" i="0" sz="1400" u="none" cap="none" strike="noStrike">
              <a:solidFill>
                <a:srgbClr val="4040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318750" y="3682650"/>
            <a:ext cx="2482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rPr>
              <a:t>They can post their reduced-cost produce to the Freshspire web-app.</a:t>
            </a:r>
            <a:endParaRPr b="1" i="0" sz="1400" u="none" cap="none" strike="noStrike">
              <a:solidFill>
                <a:srgbClr val="4040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252600" y="3682650"/>
            <a:ext cx="2482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rPr>
              <a:t>Restaurants and other businesses can buy produce at discounted prices.</a:t>
            </a:r>
            <a:endParaRPr b="1" i="0" sz="1400" u="none" cap="none" strike="noStrike">
              <a:solidFill>
                <a:srgbClr val="4040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404041"/>
                </a:solidFill>
              </a:rPr>
              <a:t>OUR </a:t>
            </a:r>
            <a:r>
              <a:rPr b="1" lang="en" sz="3800">
                <a:solidFill>
                  <a:srgbClr val="3DD28F"/>
                </a:solidFill>
              </a:rPr>
              <a:t>GOALS</a:t>
            </a:r>
            <a:r>
              <a:rPr b="1" lang="en" sz="3800">
                <a:solidFill>
                  <a:srgbClr val="404041"/>
                </a:solidFill>
              </a:rPr>
              <a:t> 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Previous iteration connected grocery stores to consumers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New focus on connecting local food distributors to restaurants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develop a restaurant facing front-end for the Freshspire application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Login, view local deals, requests/orders, payment, etc.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adjust the previous iteration’s backend to fit the new needs of the company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404041"/>
                </a:solidFill>
              </a:rPr>
              <a:t>OUR</a:t>
            </a:r>
            <a:r>
              <a:rPr b="1" lang="en" sz="3800">
                <a:solidFill>
                  <a:srgbClr val="404041"/>
                </a:solidFill>
              </a:rPr>
              <a:t> </a:t>
            </a:r>
            <a:r>
              <a:rPr b="1" lang="en" sz="3800">
                <a:solidFill>
                  <a:srgbClr val="3DD28F"/>
                </a:solidFill>
              </a:rPr>
              <a:t>APPROACH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Build a PWA (Progressive Web Application), which is cross-platform.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Front-End: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Create-react-app for scaffolding the SPA (single page application)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React.js, for the view library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React-router, for routing across components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Sass, a CSS preprocessor for styling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Back-End: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Java, Spring, Maven, with test implemented with JUnit, etc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This week, we are focusing on Front-End.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8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DD28F"/>
                </a:solidFill>
              </a:rPr>
              <a:t>LOGIN</a:t>
            </a:r>
            <a:r>
              <a:rPr b="1" lang="en" sz="3800">
                <a:solidFill>
                  <a:srgbClr val="404041"/>
                </a:solidFill>
              </a:rPr>
              <a:t> AND MENU</a:t>
            </a:r>
            <a:endParaRPr>
              <a:solidFill>
                <a:srgbClr val="404041"/>
              </a:solidFill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01650"/>
            <a:ext cx="3642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Kaylee, Amy, Courtney and Cassie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login screen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Hamburger menu upon login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to connect to View Deals page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825" y="1101650"/>
            <a:ext cx="3454170" cy="387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8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DD28F"/>
                </a:solidFill>
              </a:rPr>
              <a:t>SIGN UP </a:t>
            </a:r>
            <a:r>
              <a:rPr b="1" lang="en" sz="3800">
                <a:solidFill>
                  <a:srgbClr val="404041"/>
                </a:solidFill>
              </a:rPr>
              <a:t>FORM</a:t>
            </a:r>
            <a:endParaRPr>
              <a:solidFill>
                <a:srgbClr val="404041"/>
              </a:solidFill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01650"/>
            <a:ext cx="3642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Ping and Krithika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Sign-up with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Phone number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625" y="1101650"/>
            <a:ext cx="2789447" cy="387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07275" y="387475"/>
            <a:ext cx="47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404041"/>
                </a:solidFill>
              </a:rPr>
              <a:t>VIEW </a:t>
            </a:r>
            <a:r>
              <a:rPr b="1" lang="en" sz="3800">
                <a:solidFill>
                  <a:srgbClr val="3DD28F"/>
                </a:solidFill>
              </a:rPr>
              <a:t>DEALS</a:t>
            </a:r>
            <a:endParaRPr>
              <a:solidFill>
                <a:srgbClr val="3DD28F"/>
              </a:solidFill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78875" y="1101650"/>
            <a:ext cx="3642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bar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 thumbnail: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of the deal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Distance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Price comparison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100" y="152400"/>
            <a:ext cx="24084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746000" y="3471850"/>
            <a:ext cx="5652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Freshspire graphics &amp; resources used with permission from Shraddha Rathod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789200" y="1180150"/>
            <a:ext cx="55656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</a:rPr>
              <a:t>QUESTIONS?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