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58" r:id="rId4"/>
    <p:sldId id="270" r:id="rId5"/>
    <p:sldId id="278" r:id="rId6"/>
    <p:sldId id="280" r:id="rId7"/>
    <p:sldId id="285" r:id="rId8"/>
    <p:sldId id="281" r:id="rId9"/>
    <p:sldId id="290" r:id="rId10"/>
    <p:sldId id="288" r:id="rId11"/>
    <p:sldId id="289" r:id="rId12"/>
    <p:sldId id="291" r:id="rId13"/>
    <p:sldId id="292" r:id="rId14"/>
    <p:sldId id="293" r:id="rId15"/>
    <p:sldId id="294" r:id="rId16"/>
    <p:sldId id="266" r:id="rId17"/>
    <p:sldId id="287" r:id="rId18"/>
    <p:sldId id="257" r:id="rId19"/>
    <p:sldId id="261" r:id="rId20"/>
    <p:sldId id="284" r:id="rId21"/>
    <p:sldId id="259" r:id="rId22"/>
    <p:sldId id="275" r:id="rId23"/>
  </p:sldIdLst>
  <p:sldSz cx="12192000" cy="6858000"/>
  <p:notesSz cx="9866313" cy="6662738"/>
  <p:embeddedFontLst>
    <p:embeddedFont>
      <p:font typeface="Tahoma" panose="020B0604030504040204" pitchFamily="34" charset="0"/>
      <p:regular r:id="rId26"/>
      <p:bold r:id="rId27"/>
    </p:embeddedFont>
    <p:embeddedFont>
      <p:font typeface="D2Coding" panose="020B0600000101010101" charset="-127"/>
      <p:regular r:id="rId28"/>
      <p:bold r:id="rId29"/>
    </p:embeddedFont>
    <p:embeddedFont>
      <p:font typeface="나눔바른고딕" panose="020B0600000101010101" charset="-127"/>
      <p:regular r:id="rId30"/>
      <p:bold r:id="rId31"/>
    </p:embeddedFont>
    <p:embeddedFont>
      <p:font typeface="12롯데마트드림Bold" panose="02020603020101020101" pitchFamily="18" charset="-127"/>
      <p:regular r:id="rId3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9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CF2E8"/>
    <a:srgbClr val="78232F"/>
    <a:srgbClr val="836EFE"/>
    <a:srgbClr val="FF3300"/>
    <a:srgbClr val="33CC33"/>
    <a:srgbClr val="D60093"/>
    <a:srgbClr val="FFFF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CC249-8269-4458-AF03-1A9C76E3C280}" v="236" dt="2019-05-08T05:51:24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36" autoAdjust="0"/>
    <p:restoredTop sz="95282" autoAdjust="0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2160"/>
        <p:guide pos="3840"/>
        <p:guide orient="horz" pos="164"/>
        <p:guide orient="horz" pos="4156"/>
        <p:guide pos="211"/>
        <p:guide pos="7469"/>
        <p:guide orient="horz" pos="618"/>
        <p:guide orient="horz" pos="3929"/>
        <p:guide orient="horz" pos="3884"/>
        <p:guide orient="horz" pos="754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560" y="-78"/>
      </p:cViewPr>
      <p:guideLst>
        <p:guide orient="horz" pos="209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F4F90F-1B83-4AB1-8FB1-EE5F743E89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4861BE-8289-4153-9891-BCE4AD4D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F20D229-81CA-41F1-8757-269A7482F7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C1D56D2-A3F0-4242-A55E-445903118B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44CBCF9-FD4A-458C-81F5-5F2E8E0BCE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F6DCBC4-1528-44F1-9C49-84DF47166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52B216C-6E56-4EA6-9A7D-2E19E2E174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006CE8-BA86-401D-98CF-DEA4AFE91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3038" y="500063"/>
            <a:ext cx="4441825" cy="2498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7B13D53-6772-4AC9-BE19-EF2D199F80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63888"/>
            <a:ext cx="7891463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6F6EE2F-06D0-49FA-B785-2470F7320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FE864AA-BF8E-42E1-86FF-E8BE38DA3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27775"/>
            <a:ext cx="42767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94DDDFE-066A-44B9-813D-6D7DBEA69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36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62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01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32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85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46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5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9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9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96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84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05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38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24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DDDFE-066A-44B9-813D-6D7DBEA69A4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23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49986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2160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1842" userDrawn="1">
          <p15:clr>
            <a:srgbClr val="FBAE40"/>
          </p15:clr>
        </p15:guide>
        <p15:guide id="9" orient="horz" pos="1706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3D66F97-7D57-8D43-BFA8-111C8C9A83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26307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orient="horz" pos="618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2476823F-532D-6D4C-BD1E-1CC9020F85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3CD059-6CFF-B945-AD3D-10D483CBA3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0318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026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77A3E81-B052-4FBC-BBE7-467F7292D81C}" type="slidenum">
              <a:rPr lang="en-US" altLang="ko-KR" b="1" smtClean="0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9964B-C912-A547-9A03-66A33B2109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6456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0688F98B-4CA7-499F-B9F3-8532921BCFF5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20DBD51-5828-BC47-94F7-BCA582C233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5315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618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8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7821451B-A53A-496E-9B62-A376BD9F4F88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42089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/>
              <a:t>	</a:t>
            </a:r>
            <a:fld id="{AD222BDE-54AC-4DEE-9161-85954E19B8D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62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174778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842" userDrawn="1">
          <p15:clr>
            <a:srgbClr val="FBAE40"/>
          </p15:clr>
        </p15:guide>
        <p15:guide id="4" orient="horz" pos="1706" userDrawn="1">
          <p15:clr>
            <a:srgbClr val="FBAE40"/>
          </p15:clr>
        </p15:guide>
        <p15:guide id="5" orient="horz" pos="102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10854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orient="horz" pos="17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kwangwoon.ac.kr/ui/signature_08.gif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11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hlinkClick r:id="rId11"/>
            <a:extLst>
              <a:ext uri="{FF2B5EF4-FFF2-40B4-BE49-F238E27FC236}">
                <a16:creationId xmlns:a16="http://schemas.microsoft.com/office/drawing/2014/main" id="{726B5DB9-25B6-7344-A1A1-76B0911CF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1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43" r:id="rId8"/>
    <p:sldLayoutId id="2147484034" r:id="rId9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840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orient="horz" pos="164" userDrawn="1">
          <p15:clr>
            <a:srgbClr val="F26B43"/>
          </p15:clr>
        </p15:guide>
        <p15:guide id="13" orient="horz" pos="4156" userDrawn="1">
          <p15:clr>
            <a:srgbClr val="F26B43"/>
          </p15:clr>
        </p15:guide>
        <p15:guide id="1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las.kw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273A-A215-4FF4-975A-247FDC7BB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리눅스활용실습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8460D-4F2A-4D4B-B25F-BCD9AC16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3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send mail(1)</a:t>
            </a:r>
          </a:p>
          <a:p>
            <a:pPr lvl="1"/>
            <a:r>
              <a:rPr lang="ko-KR" altLang="en-US" dirty="0"/>
              <a:t>보낼 대상을 선택한다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맨 상위는 </a:t>
            </a:r>
            <a:r>
              <a:rPr lang="en-US" altLang="ko-KR" dirty="0" err="1"/>
              <a:t>prev</a:t>
            </a:r>
            <a:r>
              <a:rPr lang="ko-KR" altLang="en-US" dirty="0"/>
              <a:t>로 고정한다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가입한 순서대로 </a:t>
            </a:r>
            <a:r>
              <a:rPr lang="en-US" altLang="ko-KR" dirty="0"/>
              <a:t>ID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</a:p>
          <a:p>
            <a:pPr marL="720725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방향기          이용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스크롤 기능도 구현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 err="1"/>
              <a:t>입력시</a:t>
            </a:r>
            <a:r>
              <a:rPr lang="ko-KR" altLang="en-US" dirty="0"/>
              <a:t> 메일 입력</a:t>
            </a:r>
            <a:r>
              <a:rPr lang="en-US" altLang="ko-KR" dirty="0"/>
              <a:t>(send mail(2))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</a:t>
            </a:r>
            <a:r>
              <a:rPr lang="en-US" altLang="ko-KR" sz="1200" dirty="0"/>
              <a:t>(select) </a:t>
            </a:r>
            <a:r>
              <a:rPr lang="ko-KR" altLang="en-US" dirty="0" err="1"/>
              <a:t>입력시</a:t>
            </a:r>
            <a:r>
              <a:rPr lang="ko-KR" altLang="en-US" dirty="0"/>
              <a:t> 같이 메일 보낼 상대 추가 </a:t>
            </a:r>
            <a:r>
              <a:rPr lang="en-US" altLang="ko-KR" dirty="0"/>
              <a:t>“*”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marL="7207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10</a:t>
            </a:fld>
            <a:endParaRPr lang="en-US" altLang="ko-KR" b="1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199184" y="2789637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2351584" y="2717629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59" y="1772816"/>
            <a:ext cx="3762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send mail(2)</a:t>
            </a:r>
          </a:p>
          <a:p>
            <a:pPr lvl="1"/>
            <a:r>
              <a:rPr lang="ko-KR" altLang="en-US" dirty="0"/>
              <a:t>제목과 내용을 입력</a:t>
            </a:r>
            <a:endParaRPr lang="en-US" altLang="ko-KR" dirty="0"/>
          </a:p>
          <a:p>
            <a:pPr lvl="2"/>
            <a:r>
              <a:rPr lang="en-US" altLang="ko-KR" dirty="0"/>
              <a:t>to. </a:t>
            </a:r>
            <a:r>
              <a:rPr lang="ko-KR" altLang="en-US" dirty="0"/>
              <a:t>는 자동으로 입력</a:t>
            </a:r>
            <a:endParaRPr lang="en-US" altLang="ko-KR" dirty="0"/>
          </a:p>
          <a:p>
            <a:pPr lvl="2"/>
            <a:r>
              <a:rPr lang="ko-KR" altLang="en-US" dirty="0"/>
              <a:t>처음 커서는 </a:t>
            </a:r>
            <a:r>
              <a:rPr lang="en-US" altLang="ko-KR" dirty="0"/>
              <a:t>title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2"/>
            <a:r>
              <a:rPr lang="en-US" altLang="ko-KR" dirty="0"/>
              <a:t>title</a:t>
            </a:r>
            <a:r>
              <a:rPr lang="ko-KR" altLang="en-US" dirty="0"/>
              <a:t>은 </a:t>
            </a:r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r>
              <a:rPr lang="ko-KR" altLang="en-US" dirty="0"/>
              <a:t>로 커서 이동</a:t>
            </a:r>
            <a:endParaRPr lang="en-US" altLang="ko-KR" dirty="0"/>
          </a:p>
          <a:p>
            <a:pPr lvl="2"/>
            <a:r>
              <a:rPr lang="en-US" altLang="ko-KR" dirty="0"/>
              <a:t>content</a:t>
            </a:r>
            <a:r>
              <a:rPr lang="ko-KR" altLang="en-US" dirty="0"/>
              <a:t>에서 </a:t>
            </a:r>
            <a:r>
              <a:rPr lang="en-US" altLang="ko-KR" dirty="0"/>
              <a:t>esc key</a:t>
            </a:r>
            <a:r>
              <a:rPr lang="ko-KR" altLang="en-US" dirty="0" err="1"/>
              <a:t>입력시</a:t>
            </a:r>
            <a:r>
              <a:rPr lang="ko-KR" altLang="en-US" dirty="0"/>
              <a:t> 확인 문구 출력</a:t>
            </a:r>
            <a:endParaRPr lang="en-US" altLang="ko-KR" dirty="0"/>
          </a:p>
          <a:p>
            <a:pPr lvl="3"/>
            <a:r>
              <a:rPr lang="en-US" altLang="ko-KR" dirty="0"/>
              <a:t>1.</a:t>
            </a:r>
            <a:r>
              <a:rPr lang="ko-KR" altLang="en-US" dirty="0"/>
              <a:t>일반 메일</a:t>
            </a:r>
            <a:endParaRPr lang="en-US" altLang="ko-KR" dirty="0"/>
          </a:p>
          <a:p>
            <a:pPr lvl="3"/>
            <a:r>
              <a:rPr lang="en-US" altLang="ko-KR" dirty="0"/>
              <a:t>2.</a:t>
            </a:r>
            <a:r>
              <a:rPr lang="ko-KR" altLang="en-US" dirty="0"/>
              <a:t>중요 메일</a:t>
            </a:r>
            <a:endParaRPr lang="en-US" altLang="ko-KR" dirty="0"/>
          </a:p>
          <a:p>
            <a:pPr lvl="3"/>
            <a:r>
              <a:rPr lang="en-US" altLang="ko-KR" dirty="0"/>
              <a:t>3.</a:t>
            </a:r>
            <a:r>
              <a:rPr lang="ko-KR" altLang="en-US" dirty="0"/>
              <a:t>파일 첨부 메일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4.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3"/>
            <a:r>
              <a:rPr lang="en-US" altLang="ko-KR" dirty="0"/>
              <a:t>5.</a:t>
            </a:r>
            <a:r>
              <a:rPr lang="ko-KR" altLang="en-US" dirty="0"/>
              <a:t>나가기</a:t>
            </a:r>
            <a:endParaRPr lang="en-US" altLang="ko-KR" dirty="0"/>
          </a:p>
          <a:p>
            <a:pPr marL="720725" lvl="2" indent="0">
              <a:buNone/>
            </a:pP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11</a:t>
            </a:fld>
            <a:endParaRPr lang="en-US" altLang="ko-KR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51" y="2204864"/>
            <a:ext cx="4191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0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send mail(3)</a:t>
            </a:r>
          </a:p>
          <a:p>
            <a:pPr lvl="1"/>
            <a:r>
              <a:rPr lang="ko-KR" altLang="en-US" dirty="0"/>
              <a:t>파일 첨부 메일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1</a:t>
            </a:r>
            <a:r>
              <a:rPr lang="ko-KR" altLang="en-US" dirty="0"/>
              <a:t>의 코드를 </a:t>
            </a:r>
            <a:r>
              <a:rPr lang="ko-KR" altLang="en-US" dirty="0" smtClean="0"/>
              <a:t>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계정의 홈 디렉토리 기준</a:t>
            </a:r>
            <a:endParaRPr lang="en-US" altLang="ko-KR" dirty="0"/>
          </a:p>
          <a:p>
            <a:pPr lvl="2"/>
            <a:r>
              <a:rPr lang="ko-KR" altLang="en-US" dirty="0"/>
              <a:t>디렉토리를 제외한 파일에서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누를시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파일과 메일 전송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12</a:t>
            </a:fld>
            <a:endParaRPr lang="en-US" altLang="ko-KR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844824"/>
            <a:ext cx="5908452" cy="3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8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sended</a:t>
            </a:r>
            <a:endParaRPr lang="en-US" altLang="ko-KR" dirty="0"/>
          </a:p>
          <a:p>
            <a:pPr lvl="1"/>
            <a:r>
              <a:rPr lang="ko-KR" altLang="en-US" dirty="0"/>
              <a:t>보낸 메일을 표시</a:t>
            </a:r>
            <a:endParaRPr lang="en-US" altLang="ko-KR" dirty="0"/>
          </a:p>
          <a:p>
            <a:pPr lvl="2"/>
            <a:r>
              <a:rPr lang="ko-KR" altLang="en-US" dirty="0"/>
              <a:t>맨 상위는 </a:t>
            </a:r>
            <a:r>
              <a:rPr lang="en-US" altLang="ko-KR" dirty="0" err="1"/>
              <a:t>prev</a:t>
            </a:r>
            <a:r>
              <a:rPr lang="ko-KR" altLang="en-US" dirty="0"/>
              <a:t>로 고정한다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보낸 순서대로 메일 표시</a:t>
            </a:r>
            <a:r>
              <a:rPr lang="en-US" altLang="ko-KR" dirty="0"/>
              <a:t>(</a:t>
            </a:r>
            <a:r>
              <a:rPr lang="ko-KR" altLang="en-US" dirty="0"/>
              <a:t>우선순위</a:t>
            </a:r>
            <a:r>
              <a:rPr lang="en-US" altLang="ko-KR" dirty="0"/>
              <a:t>x)</a:t>
            </a:r>
          </a:p>
          <a:p>
            <a:pPr marL="720725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방향기          이용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스크롤 기능도 구현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 err="1"/>
              <a:t>입력시</a:t>
            </a:r>
            <a:r>
              <a:rPr lang="ko-KR" altLang="en-US" dirty="0"/>
              <a:t> 메일 열람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13</a:t>
            </a:fld>
            <a:endParaRPr lang="en-US" altLang="ko-KR" b="1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199184" y="2789637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2351584" y="2717629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718363"/>
            <a:ext cx="37814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search</a:t>
            </a:r>
          </a:p>
          <a:p>
            <a:pPr lvl="1"/>
            <a:r>
              <a:rPr lang="ko-KR" altLang="en-US" dirty="0"/>
              <a:t>메일 찾기</a:t>
            </a:r>
            <a:endParaRPr lang="en-US" altLang="ko-KR" dirty="0"/>
          </a:p>
          <a:p>
            <a:pPr lvl="2"/>
            <a:r>
              <a:rPr lang="ko-KR" altLang="en-US" dirty="0"/>
              <a:t>입력 문자가 들어간 메일 찾기</a:t>
            </a:r>
            <a:r>
              <a:rPr lang="en-US" altLang="ko-KR" dirty="0"/>
              <a:t>(</a:t>
            </a:r>
            <a:r>
              <a:rPr lang="ko-KR" altLang="en-US" dirty="0"/>
              <a:t>제목 </a:t>
            </a:r>
            <a:r>
              <a:rPr lang="en-US" altLang="ko-KR" dirty="0"/>
              <a:t>or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보낸 메일</a:t>
            </a:r>
            <a:endParaRPr lang="en-US" altLang="ko-KR" dirty="0"/>
          </a:p>
          <a:p>
            <a:pPr lvl="3"/>
            <a:r>
              <a:rPr lang="ko-KR" altLang="en-US" dirty="0"/>
              <a:t>받은 메일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14</a:t>
            </a:fld>
            <a:endParaRPr lang="en-US" altLang="ko-KR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560427"/>
            <a:ext cx="3062061" cy="31008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3" y="2560427"/>
            <a:ext cx="3006322" cy="30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 trash can</a:t>
            </a:r>
          </a:p>
          <a:p>
            <a:pPr lvl="1"/>
            <a:r>
              <a:rPr lang="ko-KR" altLang="en-US" dirty="0"/>
              <a:t>삭제된 메일을 표시</a:t>
            </a:r>
            <a:endParaRPr lang="en-US" altLang="ko-KR" dirty="0"/>
          </a:p>
          <a:p>
            <a:pPr lvl="2"/>
            <a:r>
              <a:rPr lang="ko-KR" altLang="en-US" dirty="0"/>
              <a:t>맨 상위는 </a:t>
            </a:r>
            <a:r>
              <a:rPr lang="en-US" altLang="ko-KR" dirty="0" err="1"/>
              <a:t>prev</a:t>
            </a:r>
            <a:r>
              <a:rPr lang="ko-KR" altLang="en-US" dirty="0"/>
              <a:t>로 고정한다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시간 순서대로 메일 표시</a:t>
            </a:r>
            <a:r>
              <a:rPr lang="en-US" altLang="ko-KR" dirty="0"/>
              <a:t>(</a:t>
            </a:r>
            <a:r>
              <a:rPr lang="ko-KR" altLang="en-US" dirty="0"/>
              <a:t>우선순위</a:t>
            </a:r>
            <a:r>
              <a:rPr lang="en-US" altLang="ko-KR" dirty="0"/>
              <a:t> O)</a:t>
            </a:r>
          </a:p>
          <a:p>
            <a:pPr marL="720725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방향기          이용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스크롤 기능도 구현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 err="1"/>
              <a:t>입력시</a:t>
            </a:r>
            <a:r>
              <a:rPr lang="ko-KR" altLang="en-US" dirty="0"/>
              <a:t> 메일 </a:t>
            </a:r>
            <a:r>
              <a:rPr lang="ko-KR" altLang="en-US" dirty="0" smtClean="0"/>
              <a:t>열람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b</a:t>
            </a:r>
            <a:r>
              <a:rPr lang="en-US" altLang="ko-KR" dirty="0" smtClean="0"/>
              <a:t>(backup)</a:t>
            </a:r>
            <a:r>
              <a:rPr lang="ko-KR" altLang="en-US" dirty="0" smtClean="0"/>
              <a:t>키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 mail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15</a:t>
            </a:fld>
            <a:endParaRPr lang="en-US" altLang="ko-KR" b="1"/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199184" y="2780928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2351584" y="2708920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51" y="1775513"/>
            <a:ext cx="3695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배점</a:t>
            </a:r>
            <a:r>
              <a:rPr lang="en-US" altLang="ko-KR" dirty="0"/>
              <a:t>[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196975"/>
            <a:ext cx="10225534" cy="4957552"/>
          </a:xfrm>
        </p:spPr>
        <p:txBody>
          <a:bodyPr/>
          <a:lstStyle/>
          <a:p>
            <a:pPr lvl="1"/>
            <a:r>
              <a:rPr lang="en-US" altLang="ko-KR" sz="1600" b="1" dirty="0"/>
              <a:t>UI </a:t>
            </a:r>
            <a:r>
              <a:rPr lang="ko-KR" altLang="en-US" sz="1600" b="1" dirty="0"/>
              <a:t>출력</a:t>
            </a:r>
            <a:r>
              <a:rPr lang="en-US" altLang="ko-KR" sz="1600" b="1" dirty="0"/>
              <a:t>[2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]</a:t>
            </a:r>
          </a:p>
          <a:p>
            <a:pPr lvl="1"/>
            <a:r>
              <a:rPr lang="ko-KR" altLang="en-US" sz="1600" b="1" dirty="0"/>
              <a:t>초기화면</a:t>
            </a:r>
            <a:r>
              <a:rPr lang="en-US" altLang="ko-KR" sz="1600" b="1" dirty="0"/>
              <a:t> [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]</a:t>
            </a:r>
          </a:p>
          <a:p>
            <a:pPr lvl="2"/>
            <a:r>
              <a:rPr lang="en-US" altLang="ko-KR" sz="1400" dirty="0"/>
              <a:t>Sign in(1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1400" dirty="0"/>
              <a:t>Sign up(1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600" b="1" dirty="0" err="1"/>
              <a:t>메인화면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14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]</a:t>
            </a:r>
          </a:p>
          <a:p>
            <a:pPr lvl="2"/>
            <a:r>
              <a:rPr lang="en-US" altLang="ko-KR" sz="1400" dirty="0"/>
              <a:t>Read </a:t>
            </a:r>
            <a:r>
              <a:rPr lang="en-US" altLang="ko-KR" sz="1400" dirty="0" smtClean="0"/>
              <a:t>mail(4</a:t>
            </a:r>
            <a:r>
              <a:rPr lang="ko-KR" altLang="en-US" sz="1400" dirty="0" smtClean="0"/>
              <a:t>점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100" dirty="0" err="1"/>
              <a:t>중요메일</a:t>
            </a:r>
            <a:r>
              <a:rPr lang="ko-KR" altLang="en-US" sz="1100" dirty="0"/>
              <a:t> 표시 </a:t>
            </a:r>
            <a:r>
              <a:rPr lang="en-US" altLang="ko-KR" sz="1100" dirty="0"/>
              <a:t>(1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메일 순차 정렬 </a:t>
            </a:r>
            <a:r>
              <a:rPr lang="en-US" altLang="ko-KR" sz="1100" dirty="0"/>
              <a:t>(</a:t>
            </a:r>
            <a:r>
              <a:rPr lang="ko-KR" altLang="en-US" sz="1100" dirty="0"/>
              <a:t>중요 메일 포함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(0.5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읽은 메일과 읽지 않은 메일 구분 </a:t>
            </a:r>
            <a:r>
              <a:rPr lang="en-US" altLang="ko-KR" sz="1100" dirty="0"/>
              <a:t>(1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메일 삭제 기능 </a:t>
            </a:r>
            <a:r>
              <a:rPr lang="en-US" altLang="ko-KR" sz="1100" dirty="0" smtClean="0"/>
              <a:t>(0.5</a:t>
            </a:r>
            <a:r>
              <a:rPr lang="ko-KR" altLang="en-US" sz="1100" dirty="0" smtClean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en-US" altLang="ko-KR" sz="1100" dirty="0"/>
              <a:t>Enter</a:t>
            </a:r>
            <a:r>
              <a:rPr lang="ko-KR" altLang="en-US" sz="1100" dirty="0"/>
              <a:t>로 메일 열람 기능 및 파일 다운로드 </a:t>
            </a:r>
            <a:r>
              <a:rPr lang="ko-KR" altLang="en-US" sz="1100" dirty="0" err="1"/>
              <a:t>여부확인</a:t>
            </a:r>
            <a:r>
              <a:rPr lang="ko-KR" altLang="en-US" sz="1100" dirty="0"/>
              <a:t> </a:t>
            </a:r>
            <a:r>
              <a:rPr lang="en-US" altLang="ko-KR" sz="1100" dirty="0">
                <a:solidFill>
                  <a:srgbClr val="2E2E2E"/>
                </a:solidFill>
                <a:ea typeface="나눔바른고딕"/>
                <a:cs typeface="+mn-cs"/>
              </a:rPr>
              <a:t>(1</a:t>
            </a:r>
            <a:r>
              <a:rPr lang="ko-KR" altLang="en-US" sz="1100" dirty="0">
                <a:solidFill>
                  <a:srgbClr val="2E2E2E"/>
                </a:solidFill>
                <a:ea typeface="나눔바른고딕"/>
                <a:cs typeface="+mn-cs"/>
              </a:rPr>
              <a:t>점</a:t>
            </a:r>
            <a:r>
              <a:rPr lang="en-US" altLang="ko-KR" sz="1100" dirty="0">
                <a:solidFill>
                  <a:srgbClr val="2E2E2E"/>
                </a:solidFill>
                <a:ea typeface="나눔바른고딕"/>
                <a:cs typeface="+mn-cs"/>
              </a:rPr>
              <a:t>)</a:t>
            </a:r>
            <a:endParaRPr lang="en-US" altLang="ko-KR" sz="1400" dirty="0"/>
          </a:p>
          <a:p>
            <a:pPr lvl="2"/>
            <a:r>
              <a:rPr lang="en-US" altLang="ko-KR" sz="1400" dirty="0"/>
              <a:t>Send mail(6.5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100" dirty="0"/>
              <a:t>가입순서대로 </a:t>
            </a:r>
            <a:r>
              <a:rPr lang="en-US" altLang="ko-KR" sz="1100" dirty="0"/>
              <a:t>ID</a:t>
            </a:r>
            <a:r>
              <a:rPr lang="ko-KR" altLang="en-US" sz="1100" dirty="0"/>
              <a:t>출력 </a:t>
            </a:r>
            <a:r>
              <a:rPr lang="en-US" altLang="ko-KR" sz="1100" dirty="0"/>
              <a:t>(0.5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여러 사람들한테 메일 보내기 </a:t>
            </a:r>
            <a:r>
              <a:rPr lang="en-US" altLang="ko-KR" sz="1100" dirty="0"/>
              <a:t>( </a:t>
            </a:r>
            <a:r>
              <a:rPr lang="ko-KR" altLang="en-US" sz="1100" dirty="0" err="1"/>
              <a:t>취소기능</a:t>
            </a:r>
            <a:r>
              <a:rPr lang="ko-KR" altLang="en-US" sz="1100" dirty="0"/>
              <a:t> 포함</a:t>
            </a:r>
            <a:r>
              <a:rPr lang="en-US" altLang="ko-KR" sz="1100" dirty="0"/>
              <a:t>) (1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편지 내용 쓰기 </a:t>
            </a:r>
            <a:r>
              <a:rPr lang="en-US" altLang="ko-KR" sz="1100" dirty="0"/>
              <a:t>(</a:t>
            </a:r>
            <a:r>
              <a:rPr lang="ko-KR" altLang="en-US" sz="1100" dirty="0"/>
              <a:t>조작법까지</a:t>
            </a:r>
            <a:r>
              <a:rPr lang="en-US" altLang="ko-KR" sz="1100" dirty="0"/>
              <a:t>) (2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100" dirty="0"/>
              <a:t>파일 첨부하여 편지 쓰기 </a:t>
            </a:r>
            <a:r>
              <a:rPr lang="en-US" altLang="ko-KR" sz="1100" dirty="0"/>
              <a:t>(3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sz="1600" b="1" dirty="0"/>
              <a:t>방향키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엔터키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총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]</a:t>
            </a:r>
          </a:p>
          <a:p>
            <a:pPr lvl="2"/>
            <a:r>
              <a:rPr lang="ko-KR" altLang="en-US" sz="1400" dirty="0"/>
              <a:t>구현 된 기능 안에서 모두 방향키 </a:t>
            </a:r>
            <a:r>
              <a:rPr lang="ko-KR" altLang="en-US" sz="1400" dirty="0" err="1"/>
              <a:t>엔터키</a:t>
            </a:r>
            <a:r>
              <a:rPr lang="ko-KR" altLang="en-US" sz="1400" dirty="0"/>
              <a:t> 구현이 모두 완료 되어야함  </a:t>
            </a:r>
            <a:endParaRPr lang="en-US" altLang="ko-KR" sz="1400" dirty="0"/>
          </a:p>
          <a:p>
            <a:pPr lvl="3"/>
            <a:r>
              <a:rPr lang="ko-KR" altLang="en-US" sz="1400" dirty="0"/>
              <a:t>방향키 및 </a:t>
            </a:r>
            <a:r>
              <a:rPr lang="ko-KR" altLang="en-US" sz="1400" dirty="0" err="1"/>
              <a:t>엔터키</a:t>
            </a:r>
            <a:r>
              <a:rPr lang="ko-KR" altLang="en-US" sz="1400" dirty="0"/>
              <a:t> 기능 </a:t>
            </a:r>
            <a:r>
              <a:rPr lang="en-US" altLang="ko-KR" sz="1400" dirty="0"/>
              <a:t>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400" dirty="0"/>
              <a:t>스크롤 예외 처리 </a:t>
            </a:r>
            <a:r>
              <a:rPr lang="en-US" altLang="ko-KR" sz="1400" dirty="0"/>
              <a:t>(1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16</a:t>
            </a:fld>
            <a:endParaRPr lang="en-US" altLang="ko-KR" b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E4A16B-678F-45E5-A0F5-2E5BC782E61C}"/>
              </a:ext>
            </a:extLst>
          </p:cNvPr>
          <p:cNvSpPr txBox="1">
            <a:spLocks/>
          </p:cNvSpPr>
          <p:nvPr/>
        </p:nvSpPr>
        <p:spPr bwMode="auto">
          <a:xfrm>
            <a:off x="5159896" y="2420888"/>
            <a:ext cx="5112966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2000" b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0725" indent="-3635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tabLst>
                <a:tab pos="538163" algn="l"/>
              </a:tabLst>
              <a:defRPr sz="1800">
                <a:solidFill>
                  <a:schemeClr val="tx1"/>
                </a:solidFill>
                <a:latin typeface="+mn-ea"/>
              </a:defRPr>
            </a:lvl2pPr>
            <a:lvl3pPr marL="1077913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600">
                <a:solidFill>
                  <a:schemeClr val="tx1"/>
                </a:solidFill>
                <a:latin typeface="+mn-ea"/>
              </a:defRPr>
            </a:lvl3pPr>
            <a:lvl4pPr marL="1433513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■"/>
              <a:defRPr sz="1600">
                <a:solidFill>
                  <a:schemeClr val="tx1"/>
                </a:solidFill>
                <a:latin typeface="+mn-ea"/>
              </a:defRPr>
            </a:lvl4pPr>
            <a:lvl5pPr marL="1790700" indent="-357188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rgbClr val="78232F"/>
              </a:buClr>
              <a:buFont typeface="나눔바른고딕" panose="020B0603020101020101" pitchFamily="50" charset="-127"/>
              <a:buChar char="□"/>
              <a:defRPr sz="1400">
                <a:solidFill>
                  <a:schemeClr val="tx1"/>
                </a:solidFill>
                <a:latin typeface="+mn-ea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3"/>
            <a:endParaRPr kumimoji="0" lang="en-US" altLang="ko-KR" sz="1100" kern="0" dirty="0">
              <a:latin typeface="나눔바른고딕 (본문)"/>
            </a:endParaRPr>
          </a:p>
          <a:p>
            <a:pPr lvl="2"/>
            <a:r>
              <a:rPr kumimoji="0" lang="en-US" altLang="ko-KR" sz="1400" kern="0" dirty="0" err="1">
                <a:latin typeface="나눔바른고딕 (본문)"/>
              </a:rPr>
              <a:t>Sended</a:t>
            </a:r>
            <a:r>
              <a:rPr kumimoji="0" lang="en-US" altLang="ko-KR" sz="1400" kern="0" dirty="0">
                <a:latin typeface="나눔바른고딕 (본문)"/>
              </a:rPr>
              <a:t> (1</a:t>
            </a:r>
            <a:r>
              <a:rPr kumimoji="0" lang="ko-KR" altLang="en-US" sz="1400" kern="0" dirty="0">
                <a:latin typeface="나눔바른고딕 (본문)"/>
              </a:rPr>
              <a:t>점</a:t>
            </a:r>
            <a:r>
              <a:rPr kumimoji="0" lang="en-US" altLang="ko-KR" sz="1400" kern="0" dirty="0">
                <a:latin typeface="나눔바른고딕 (본문)"/>
              </a:rPr>
              <a:t>)</a:t>
            </a:r>
          </a:p>
          <a:p>
            <a:pPr lvl="3"/>
            <a:r>
              <a:rPr kumimoji="0" lang="ko-KR" altLang="en-US" sz="1100" kern="0" dirty="0">
                <a:latin typeface="나눔바른고딕 (본문)"/>
              </a:rPr>
              <a:t>메일 순차 표기 및 메일 열람 </a:t>
            </a:r>
            <a:r>
              <a:rPr lang="en-US" altLang="ko-KR" sz="1100" dirty="0"/>
              <a:t>(</a:t>
            </a:r>
            <a:r>
              <a:rPr lang="ko-KR" altLang="en-US" sz="1100" dirty="0"/>
              <a:t>각 </a:t>
            </a:r>
            <a:r>
              <a:rPr lang="en-US" altLang="ko-KR" sz="1100" dirty="0"/>
              <a:t>0.5</a:t>
            </a:r>
            <a:r>
              <a:rPr lang="ko-KR" altLang="en-US" sz="1100" dirty="0"/>
              <a:t>점</a:t>
            </a:r>
            <a:r>
              <a:rPr lang="en-US" altLang="ko-KR" sz="1100" dirty="0"/>
              <a:t>, 1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  <a:endParaRPr kumimoji="0" lang="en-US" altLang="ko-KR" sz="1100" kern="0" dirty="0">
              <a:latin typeface="나눔바른고딕 (본문)"/>
            </a:endParaRPr>
          </a:p>
          <a:p>
            <a:pPr lvl="3"/>
            <a:endParaRPr kumimoji="0" lang="en-US" altLang="ko-KR" sz="1100" kern="0" dirty="0">
              <a:latin typeface="나눔바른고딕 (본문)"/>
            </a:endParaRPr>
          </a:p>
          <a:p>
            <a:pPr lvl="2"/>
            <a:r>
              <a:rPr kumimoji="0" lang="en-US" altLang="ko-KR" sz="1400" kern="0" dirty="0">
                <a:latin typeface="나눔바른고딕 (본문)"/>
              </a:rPr>
              <a:t>Search (1</a:t>
            </a:r>
            <a:r>
              <a:rPr kumimoji="0" lang="ko-KR" altLang="en-US" sz="1400" kern="0" dirty="0">
                <a:latin typeface="나눔바른고딕 (본문)"/>
              </a:rPr>
              <a:t>점</a:t>
            </a:r>
            <a:r>
              <a:rPr kumimoji="0" lang="en-US" altLang="ko-KR" sz="1400" kern="0" dirty="0">
                <a:latin typeface="나눔바른고딕 (본문)"/>
              </a:rPr>
              <a:t>)</a:t>
            </a:r>
          </a:p>
          <a:p>
            <a:pPr lvl="3"/>
            <a:r>
              <a:rPr kumimoji="0" lang="ko-KR" altLang="en-US" sz="1100" kern="0" dirty="0">
                <a:latin typeface="나눔바른고딕 (본문)"/>
              </a:rPr>
              <a:t>입력 문자가 들어간 메일 찾기 </a:t>
            </a:r>
            <a:r>
              <a:rPr kumimoji="0" lang="en-US" altLang="ko-KR" sz="1100" kern="0" dirty="0">
                <a:latin typeface="나눔바른고딕 (본문)"/>
              </a:rPr>
              <a:t>(</a:t>
            </a:r>
            <a:r>
              <a:rPr kumimoji="0" lang="ko-KR" altLang="en-US" sz="1100" kern="0" dirty="0">
                <a:latin typeface="나눔바른고딕 (본문)"/>
              </a:rPr>
              <a:t>제목 </a:t>
            </a:r>
            <a:r>
              <a:rPr kumimoji="0" lang="en-US" altLang="ko-KR" sz="1100" kern="0" dirty="0">
                <a:latin typeface="나눔바른고딕 (본문)"/>
              </a:rPr>
              <a:t>or </a:t>
            </a:r>
            <a:r>
              <a:rPr kumimoji="0" lang="ko-KR" altLang="en-US" sz="1100" kern="0" dirty="0">
                <a:latin typeface="나눔바른고딕 (본문)"/>
              </a:rPr>
              <a:t>내용</a:t>
            </a:r>
            <a:r>
              <a:rPr kumimoji="0" lang="en-US" altLang="ko-KR" sz="1100" kern="0" dirty="0">
                <a:latin typeface="나눔바른고딕 (본문)"/>
              </a:rPr>
              <a:t>) </a:t>
            </a:r>
            <a:r>
              <a:rPr lang="en-US" altLang="ko-KR" sz="1100" dirty="0"/>
              <a:t>(1</a:t>
            </a:r>
            <a:r>
              <a:rPr lang="ko-KR" altLang="en-US" sz="1100" dirty="0"/>
              <a:t>점</a:t>
            </a:r>
            <a:r>
              <a:rPr lang="en-US" altLang="ko-KR" sz="1100" dirty="0"/>
              <a:t>)</a:t>
            </a:r>
            <a:endParaRPr kumimoji="0" lang="en-US" altLang="ko-KR" sz="1100" kern="0" dirty="0">
              <a:latin typeface="나눔바른고딕 (본문)"/>
            </a:endParaRPr>
          </a:p>
          <a:p>
            <a:pPr lvl="2"/>
            <a:endParaRPr kumimoji="0" lang="en-US" altLang="ko-KR" sz="1100" kern="0" dirty="0">
              <a:latin typeface="나눔바른고딕 (본문)"/>
            </a:endParaRPr>
          </a:p>
          <a:p>
            <a:pPr lvl="2"/>
            <a:r>
              <a:rPr kumimoji="0" lang="en-US" altLang="ko-KR" sz="1400" kern="0" dirty="0">
                <a:latin typeface="나눔바른고딕 (본문)"/>
              </a:rPr>
              <a:t>Trash can (</a:t>
            </a:r>
            <a:r>
              <a:rPr kumimoji="0" lang="en-US" altLang="ko-KR" sz="1400" kern="0" dirty="0" smtClean="0">
                <a:latin typeface="나눔바른고딕 (본문)"/>
              </a:rPr>
              <a:t>1.5</a:t>
            </a:r>
            <a:r>
              <a:rPr kumimoji="0" lang="ko-KR" altLang="en-US" sz="1400" kern="0" dirty="0" smtClean="0">
                <a:latin typeface="나눔바른고딕 (본문)"/>
              </a:rPr>
              <a:t>점</a:t>
            </a:r>
            <a:r>
              <a:rPr kumimoji="0" lang="en-US" altLang="ko-KR" sz="1400" kern="0" dirty="0">
                <a:latin typeface="나눔바른고딕 (본문)"/>
              </a:rPr>
              <a:t>)</a:t>
            </a:r>
          </a:p>
          <a:p>
            <a:pPr lvl="3"/>
            <a:r>
              <a:rPr kumimoji="0" lang="ko-KR" altLang="en-US" sz="1100" kern="0" dirty="0">
                <a:latin typeface="나눔바른고딕 (본문)"/>
              </a:rPr>
              <a:t>삭제된 메일의 순차적으로 표기  및 읽기</a:t>
            </a:r>
            <a:r>
              <a:rPr lang="en-US" altLang="ko-KR" sz="1100" dirty="0"/>
              <a:t>(</a:t>
            </a:r>
            <a:r>
              <a:rPr lang="ko-KR" altLang="en-US" sz="1100" dirty="0"/>
              <a:t>각 </a:t>
            </a:r>
            <a:r>
              <a:rPr lang="en-US" altLang="ko-KR" sz="1100" dirty="0"/>
              <a:t>0.5</a:t>
            </a:r>
            <a:r>
              <a:rPr lang="ko-KR" altLang="en-US" sz="1100" dirty="0"/>
              <a:t>점</a:t>
            </a:r>
            <a:r>
              <a:rPr lang="en-US" altLang="ko-KR" sz="1100" dirty="0"/>
              <a:t>,1</a:t>
            </a:r>
            <a:r>
              <a:rPr lang="ko-KR" altLang="en-US" sz="1100" dirty="0"/>
              <a:t>점</a:t>
            </a:r>
            <a:r>
              <a:rPr lang="en-US" altLang="ko-KR" sz="1100" dirty="0" smtClean="0"/>
              <a:t>)</a:t>
            </a:r>
          </a:p>
          <a:p>
            <a:pPr lvl="3"/>
            <a:r>
              <a:rPr lang="ko-KR" altLang="en-US" sz="1100" dirty="0"/>
              <a:t>메일 </a:t>
            </a:r>
            <a:r>
              <a:rPr lang="ko-KR" altLang="en-US" sz="1100" dirty="0" smtClean="0"/>
              <a:t>백업 </a:t>
            </a:r>
            <a:r>
              <a:rPr lang="ko-KR" altLang="en-US" sz="1100" dirty="0"/>
              <a:t>기능 </a:t>
            </a:r>
            <a:r>
              <a:rPr lang="en-US" altLang="ko-KR" sz="1100" dirty="0"/>
              <a:t>(0.5</a:t>
            </a:r>
            <a:r>
              <a:rPr lang="ko-KR" altLang="en-US" sz="1100" dirty="0"/>
              <a:t>점</a:t>
            </a:r>
            <a:r>
              <a:rPr lang="en-US" altLang="ko-KR" sz="1100" dirty="0" smtClean="0"/>
              <a:t>)</a:t>
            </a:r>
            <a:endParaRPr kumimoji="0" lang="en-US" altLang="ko-KR" sz="1100" kern="0" dirty="0">
              <a:latin typeface="나눔바른고딕 (본문)"/>
            </a:endParaRPr>
          </a:p>
          <a:p>
            <a:pPr marL="1077913" lvl="3" indent="0">
              <a:buNone/>
            </a:pPr>
            <a:endParaRPr kumimoji="0" lang="en-US" altLang="ko-KR" sz="11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806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진행안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17</a:t>
            </a:fld>
            <a:endParaRPr lang="en-US" altLang="ko-KR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56" y="1196975"/>
            <a:ext cx="5139283" cy="4689783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 bwMode="auto">
          <a:xfrm>
            <a:off x="5987985" y="2332621"/>
            <a:ext cx="216024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0665" y="2561765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0665" y="46531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마감</a:t>
            </a: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5987985" y="4437112"/>
            <a:ext cx="216024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987984" y="3085442"/>
            <a:ext cx="216024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229" y="3258545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기능추가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31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채점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프로젝트는 개인 프로젝트</a:t>
            </a:r>
            <a:endParaRPr lang="en-US" altLang="ko-KR" dirty="0"/>
          </a:p>
          <a:p>
            <a:pPr lvl="1"/>
            <a:r>
              <a:rPr lang="ko-KR" altLang="en-US" dirty="0"/>
              <a:t>채점 기준</a:t>
            </a:r>
            <a:endParaRPr lang="en-US" altLang="ko-KR" dirty="0"/>
          </a:p>
          <a:p>
            <a:pPr lvl="2"/>
            <a:r>
              <a:rPr lang="ko-KR" altLang="en-US" dirty="0"/>
              <a:t>가점 기준</a:t>
            </a:r>
            <a:endParaRPr lang="en-US" altLang="ko-KR" dirty="0"/>
          </a:p>
          <a:p>
            <a:pPr lvl="3"/>
            <a:r>
              <a:rPr lang="ko-KR" altLang="en-US" dirty="0"/>
              <a:t>프로젝트</a:t>
            </a:r>
            <a:r>
              <a:rPr lang="en-US" altLang="ko-KR" dirty="0"/>
              <a:t>2</a:t>
            </a:r>
            <a:r>
              <a:rPr lang="ko-KR" altLang="en-US" dirty="0"/>
              <a:t> 총 </a:t>
            </a:r>
            <a:r>
              <a:rPr lang="en-US" altLang="ko-KR" dirty="0"/>
              <a:t>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완벽히 구현이 안 되더라도 기능이 작동하는 것이 있으면</a:t>
            </a:r>
            <a:r>
              <a:rPr lang="en-US" altLang="ko-KR" dirty="0"/>
              <a:t>,</a:t>
            </a:r>
            <a:r>
              <a:rPr lang="ko-KR" altLang="en-US" dirty="0"/>
              <a:t> 부분 점수 부여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b="1" dirty="0">
                <a:solidFill>
                  <a:schemeClr val="accent2"/>
                </a:solidFill>
              </a:rPr>
              <a:t>감점 기준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lvl="3"/>
            <a:r>
              <a:rPr lang="ko-KR" altLang="en-US" dirty="0"/>
              <a:t>프로젝트 </a:t>
            </a:r>
            <a:r>
              <a:rPr lang="ko-KR" altLang="en-US" dirty="0" err="1"/>
              <a:t>미제출</a:t>
            </a:r>
            <a:r>
              <a:rPr lang="ko-KR" altLang="en-US" dirty="0"/>
              <a:t> 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제출했으나 시작이 안 되면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프로젝트 카피 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-10</a:t>
            </a:r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제공자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프로젝트 카피가 분명한데 카피 하지 않았다고 부정하는 경우</a:t>
            </a:r>
            <a:r>
              <a:rPr lang="en-US" altLang="ko-KR" dirty="0"/>
              <a:t>,</a:t>
            </a:r>
            <a:r>
              <a:rPr lang="ko-KR" altLang="en-US" dirty="0"/>
              <a:t> 둘 다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ko-KR" altLang="en-US" dirty="0"/>
              <a:t>제출 형식에 맞게 제출하지 않을 경우</a:t>
            </a:r>
            <a:r>
              <a:rPr lang="en-US" altLang="ko-KR" dirty="0"/>
              <a:t>, </a:t>
            </a:r>
            <a:r>
              <a:rPr lang="ko-KR" altLang="en-US" dirty="0"/>
              <a:t>기능 구현 여부</a:t>
            </a:r>
            <a:r>
              <a:rPr lang="en-US" altLang="ko-KR" dirty="0"/>
              <a:t> </a:t>
            </a:r>
            <a:r>
              <a:rPr lang="ko-KR" altLang="en-US" dirty="0"/>
              <a:t>상관 없이 </a:t>
            </a:r>
            <a:r>
              <a:rPr lang="en-US" altLang="ko-KR" dirty="0"/>
              <a:t>-2</a:t>
            </a:r>
          </a:p>
          <a:p>
            <a:pPr lvl="3"/>
            <a:endParaRPr lang="en-US" altLang="ko-KR" dirty="0"/>
          </a:p>
          <a:p>
            <a:pPr marL="1077913" lvl="3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카피 체크에 관하여 매우 엄격하게 실시할 예정이므로</a:t>
            </a:r>
            <a:r>
              <a:rPr lang="en-US" altLang="ko-KR" dirty="0"/>
              <a:t>, </a:t>
            </a:r>
            <a:r>
              <a:rPr lang="ko-KR" altLang="en-US" dirty="0"/>
              <a:t>본인 과제물 보안에 각별히 </a:t>
            </a:r>
            <a:r>
              <a:rPr lang="ko-KR" altLang="en-US" dirty="0" err="1"/>
              <a:t>신경쓰길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2"/>
                </a:solidFill>
              </a:rPr>
              <a:t>프로젝트 </a:t>
            </a:r>
            <a:r>
              <a:rPr lang="en-US" altLang="ko-KR" b="1" dirty="0">
                <a:solidFill>
                  <a:schemeClr val="accent2"/>
                </a:solidFill>
              </a:rPr>
              <a:t>1</a:t>
            </a:r>
            <a:r>
              <a:rPr lang="ko-KR" altLang="en-US" b="1" dirty="0">
                <a:solidFill>
                  <a:schemeClr val="accent2"/>
                </a:solidFill>
              </a:rPr>
              <a:t>개라도 미제출시에는 학점 </a:t>
            </a:r>
            <a:r>
              <a:rPr lang="en-US" altLang="ko-KR" b="1" dirty="0">
                <a:solidFill>
                  <a:schemeClr val="accent2"/>
                </a:solidFill>
              </a:rPr>
              <a:t>A</a:t>
            </a:r>
            <a:r>
              <a:rPr lang="ko-KR" altLang="en-US" b="1" dirty="0">
                <a:solidFill>
                  <a:schemeClr val="accent2"/>
                </a:solidFill>
              </a:rPr>
              <a:t>이상 받을 수 없음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18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55929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 코드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^[[A</a:t>
            </a:r>
            <a:r>
              <a:rPr lang="en-US" altLang="ko-KR" dirty="0"/>
              <a:t> </a:t>
            </a:r>
            <a:r>
              <a:rPr lang="ko-KR" altLang="en-US" dirty="0"/>
              <a:t>   상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^[[B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  하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^[[C</a:t>
            </a:r>
            <a:r>
              <a:rPr lang="ko-KR" altLang="en-US" dirty="0"/>
              <a:t>    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^[[D</a:t>
            </a:r>
            <a:r>
              <a:rPr lang="en-US" altLang="ko-KR" dirty="0"/>
              <a:t> </a:t>
            </a:r>
            <a:r>
              <a:rPr lang="ko-KR" altLang="en-US" dirty="0"/>
              <a:t>   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특정 키 </a:t>
            </a:r>
            <a:r>
              <a:rPr lang="en-US" altLang="ko-KR" dirty="0"/>
              <a:t>1</a:t>
            </a:r>
            <a:r>
              <a:rPr lang="ko-KR" altLang="en-US" dirty="0"/>
              <a:t>개만 입력 받기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read -n 1 key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	if[</a:t>
            </a:r>
            <a:r>
              <a:rPr lang="ko-KR" altLang="en-US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key = </a:t>
            </a:r>
            <a:r>
              <a:rPr lang="ko-KR" altLang="en-US" dirty="0">
                <a:solidFill>
                  <a:schemeClr val="accent3"/>
                </a:solidFill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lang="ko-KR" altLang="en-US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then</a:t>
            </a:r>
            <a:b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highlight>
                  <a:srgbClr val="FCF2E8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...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19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8529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A6C51-1C01-8B49-8FD2-DB110C86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A596F-40E1-4F40-8D06-A7F05EFB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배점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프로젝트 채점 기준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제약사항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제출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576D2-BDAE-8E45-BD5C-0349B4BB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2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19980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tput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20</a:t>
            </a:fld>
            <a:endParaRPr lang="en-US" altLang="ko-KR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3" y="2018401"/>
            <a:ext cx="93916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6F58-2203-473C-BAF8-AB0D6023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프로젝트는 반드시 </a:t>
            </a:r>
            <a:r>
              <a:rPr lang="en-US" altLang="ko-KR" dirty="0"/>
              <a:t>Ubuntu 16.04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 쉘에서 수행 및 채점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패키지를 설치하여 사용할 때는 조교에게 반드시 이메일로 문의</a:t>
            </a:r>
            <a:endParaRPr lang="en-US" altLang="ko-KR" dirty="0"/>
          </a:p>
          <a:p>
            <a:pPr lvl="1"/>
            <a:r>
              <a:rPr lang="ko-KR" altLang="en-US" dirty="0"/>
              <a:t>문의하지 않고 사용했을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감점</a:t>
            </a:r>
            <a:r>
              <a:rPr lang="ko-KR" altLang="en-US" dirty="0"/>
              <a:t>이 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>
                <a:solidFill>
                  <a:schemeClr val="accent2"/>
                </a:solidFill>
              </a:rPr>
              <a:t>최종 실행 파일은 </a:t>
            </a:r>
            <a:r>
              <a:rPr lang="en-US" altLang="ko-KR" b="1" dirty="0">
                <a:solidFill>
                  <a:schemeClr val="accent2"/>
                </a:solidFill>
              </a:rPr>
              <a:t>1</a:t>
            </a:r>
            <a:r>
              <a:rPr lang="ko-KR" altLang="en-US" b="1" dirty="0">
                <a:solidFill>
                  <a:schemeClr val="accent2"/>
                </a:solidFill>
              </a:rPr>
              <a:t>개로 만들 것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마감 시간에 업로드가 몰리기 때문에</a:t>
            </a:r>
            <a:r>
              <a:rPr lang="en-US" altLang="ko-KR" dirty="0"/>
              <a:t>,</a:t>
            </a:r>
            <a:r>
              <a:rPr lang="ko-KR" altLang="en-US" dirty="0"/>
              <a:t> 마감 시간 주변에 </a:t>
            </a:r>
            <a:r>
              <a:rPr lang="en-US" altLang="ko-KR" dirty="0"/>
              <a:t>u-Campus</a:t>
            </a:r>
            <a:r>
              <a:rPr lang="ko-KR" altLang="en-US" dirty="0"/>
              <a:t>가 느려질 수 있으니 여유 있게 제출할 것</a:t>
            </a:r>
            <a:endParaRPr lang="en-US" altLang="ko-KR" dirty="0"/>
          </a:p>
          <a:p>
            <a:pPr lvl="1"/>
            <a:r>
              <a:rPr lang="ko-KR" altLang="en-US" dirty="0"/>
              <a:t>제출 마감 시간 </a:t>
            </a:r>
            <a:r>
              <a:rPr lang="en-US" altLang="ko-KR" dirty="0"/>
              <a:t>1</a:t>
            </a:r>
            <a:r>
              <a:rPr lang="ko-KR" altLang="en-US" dirty="0"/>
              <a:t>분이라도 지난 후의 </a:t>
            </a:r>
            <a:r>
              <a:rPr lang="ko-KR" altLang="en-US" b="1" dirty="0">
                <a:solidFill>
                  <a:schemeClr val="accent2"/>
                </a:solidFill>
              </a:rPr>
              <a:t>이메일 제출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등은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이유 불문 받지 않음</a:t>
            </a:r>
            <a:r>
              <a:rPr lang="en-US" altLang="ko-KR" b="1" dirty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학교 정보통신처의 서버 관련 공식 답변이 있을 경우에는</a:t>
            </a:r>
            <a:r>
              <a:rPr lang="en-US" altLang="ko-KR" dirty="0"/>
              <a:t>,</a:t>
            </a:r>
            <a:r>
              <a:rPr lang="ko-KR" altLang="en-US" dirty="0"/>
              <a:t> 예외 처리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21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10916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4101-6E87-4AFC-A9D5-6260E1F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90570-38D8-4BB0-92D8-B2350C85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제출기한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2"/>
                </a:solidFill>
              </a:rPr>
              <a:t>2020</a:t>
            </a:r>
            <a:r>
              <a:rPr lang="ko-KR" altLang="en-US" b="1" dirty="0">
                <a:solidFill>
                  <a:schemeClr val="accent2"/>
                </a:solidFill>
              </a:rPr>
              <a:t>년 </a:t>
            </a:r>
            <a:r>
              <a:rPr lang="en-US" altLang="ko-KR" b="1" dirty="0">
                <a:solidFill>
                  <a:schemeClr val="accent2"/>
                </a:solidFill>
              </a:rPr>
              <a:t>6</a:t>
            </a:r>
            <a:r>
              <a:rPr lang="ko-KR" altLang="en-US" b="1" dirty="0">
                <a:solidFill>
                  <a:schemeClr val="accent2"/>
                </a:solidFill>
              </a:rPr>
              <a:t>월 </a:t>
            </a:r>
            <a:r>
              <a:rPr lang="en-US" altLang="ko-KR" b="1" dirty="0">
                <a:solidFill>
                  <a:schemeClr val="accent2"/>
                </a:solidFill>
              </a:rPr>
              <a:t>24</a:t>
            </a:r>
            <a:r>
              <a:rPr lang="ko-KR" altLang="en-US" b="1" dirty="0">
                <a:solidFill>
                  <a:schemeClr val="accent2"/>
                </a:solidFill>
              </a:rPr>
              <a:t>일 </a:t>
            </a:r>
            <a:r>
              <a:rPr lang="en-US" altLang="ko-KR" b="1" dirty="0">
                <a:solidFill>
                  <a:schemeClr val="accent2"/>
                </a:solidFill>
              </a:rPr>
              <a:t>23</a:t>
            </a:r>
            <a:r>
              <a:rPr lang="ko-KR" altLang="en-US" b="1" dirty="0">
                <a:solidFill>
                  <a:schemeClr val="accent2"/>
                </a:solidFill>
              </a:rPr>
              <a:t>시 </a:t>
            </a:r>
            <a:r>
              <a:rPr lang="en-US" altLang="ko-KR" b="1" dirty="0">
                <a:solidFill>
                  <a:schemeClr val="accent2"/>
                </a:solidFill>
              </a:rPr>
              <a:t>59</a:t>
            </a:r>
            <a:r>
              <a:rPr lang="ko-KR" altLang="en-US" b="1" dirty="0">
                <a:solidFill>
                  <a:schemeClr val="accent2"/>
                </a:solidFill>
              </a:rPr>
              <a:t>분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제출 장소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https://klas.kw.ac.kr/ </a:t>
            </a:r>
            <a:r>
              <a:rPr lang="en-US" altLang="ko-KR" dirty="0"/>
              <a:t>(</a:t>
            </a:r>
            <a:r>
              <a:rPr lang="ko-KR" altLang="en-US" dirty="0"/>
              <a:t>강의종합정보 </a:t>
            </a:r>
            <a:r>
              <a:rPr lang="en-US" altLang="ko-KR" dirty="0"/>
              <a:t>– </a:t>
            </a:r>
            <a:r>
              <a:rPr lang="ko-KR" altLang="en-US" dirty="0" err="1"/>
              <a:t>학습지원실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과제제출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제목은 </a:t>
            </a:r>
            <a:r>
              <a:rPr lang="ko-KR" altLang="en-US" b="1" dirty="0">
                <a:solidFill>
                  <a:schemeClr val="accent2"/>
                </a:solidFill>
              </a:rPr>
              <a:t>“학번</a:t>
            </a:r>
            <a:r>
              <a:rPr lang="en-US" altLang="ko-KR" b="1" dirty="0">
                <a:solidFill>
                  <a:schemeClr val="accent2"/>
                </a:solidFill>
              </a:rPr>
              <a:t>_</a:t>
            </a:r>
            <a:r>
              <a:rPr lang="ko-KR" altLang="en-US" b="1" dirty="0" err="1">
                <a:solidFill>
                  <a:schemeClr val="accent2"/>
                </a:solidFill>
              </a:rPr>
              <a:t>영문이니셜</a:t>
            </a:r>
            <a:r>
              <a:rPr lang="ko-KR" altLang="en-US" b="1" dirty="0">
                <a:solidFill>
                  <a:schemeClr val="accent2"/>
                </a:solidFill>
              </a:rPr>
              <a:t>”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으로 올릴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첨부 파일은</a:t>
            </a:r>
            <a:r>
              <a:rPr lang="en-US" altLang="ko-KR" dirty="0"/>
              <a:t> </a:t>
            </a:r>
            <a:r>
              <a:rPr lang="ko-KR" altLang="en-US" dirty="0"/>
              <a:t>압축 후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“</a:t>
            </a:r>
            <a:r>
              <a:rPr lang="ko-KR" altLang="en-US" b="1" dirty="0">
                <a:solidFill>
                  <a:schemeClr val="accent2"/>
                </a:solidFill>
              </a:rPr>
              <a:t>학번</a:t>
            </a:r>
            <a:r>
              <a:rPr lang="en-US" altLang="ko-KR" b="1" dirty="0">
                <a:solidFill>
                  <a:schemeClr val="accent2"/>
                </a:solidFill>
              </a:rPr>
              <a:t>_</a:t>
            </a:r>
            <a:r>
              <a:rPr lang="ko-KR" altLang="en-US" b="1" dirty="0" err="1">
                <a:solidFill>
                  <a:schemeClr val="accent2"/>
                </a:solidFill>
              </a:rPr>
              <a:t>영문이니셜</a:t>
            </a:r>
            <a:r>
              <a:rPr lang="en-US" altLang="ko-KR" b="1" dirty="0">
                <a:solidFill>
                  <a:schemeClr val="accent2"/>
                </a:solidFill>
              </a:rPr>
              <a:t>.zip”</a:t>
            </a:r>
            <a:r>
              <a:rPr lang="en-US" altLang="ko-KR" dirty="0"/>
              <a:t> </a:t>
            </a:r>
            <a:r>
              <a:rPr lang="ko-KR" altLang="en-US" dirty="0"/>
              <a:t>으로 올릴 것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2019726001_HGD.zip</a:t>
            </a:r>
          </a:p>
          <a:p>
            <a:pPr lvl="2"/>
            <a:r>
              <a:rPr lang="ko-KR" altLang="en-US" dirty="0"/>
              <a:t>첨부 파일에 반드시 포함되어야 할 파일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3"/>
                </a:solidFill>
              </a:rPr>
              <a:t>쉘 스크립트 파일 예 </a:t>
            </a:r>
            <a:r>
              <a:rPr lang="en-US" altLang="ko-KR" dirty="0">
                <a:solidFill>
                  <a:schemeClr val="accent3"/>
                </a:solidFill>
              </a:rPr>
              <a:t>: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2019726001_HGD.sh</a:t>
            </a:r>
          </a:p>
          <a:p>
            <a:pPr lvl="3"/>
            <a:r>
              <a:rPr lang="ko-KR" altLang="en-US" dirty="0">
                <a:solidFill>
                  <a:schemeClr val="accent3"/>
                </a:solidFill>
              </a:rPr>
              <a:t>체크 리스트 파일 예 </a:t>
            </a:r>
            <a:r>
              <a:rPr lang="en-US" altLang="ko-KR" dirty="0">
                <a:solidFill>
                  <a:schemeClr val="accent3"/>
                </a:solidFill>
              </a:rPr>
              <a:t>: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2019726001_HGD.doc</a:t>
            </a:r>
          </a:p>
          <a:p>
            <a:r>
              <a:rPr lang="ko-KR" altLang="en-US" dirty="0"/>
              <a:t>유의 사항</a:t>
            </a:r>
          </a:p>
          <a:p>
            <a:pPr lvl="1"/>
            <a:r>
              <a:rPr lang="ko-KR" altLang="en-US" dirty="0"/>
              <a:t>제출 기한 엄수 </a:t>
            </a:r>
            <a:r>
              <a:rPr lang="en-US" altLang="ko-KR" dirty="0"/>
              <a:t>(</a:t>
            </a:r>
            <a:r>
              <a:rPr lang="ko-KR" altLang="en-US" dirty="0"/>
              <a:t>제출 기한 외의 추가적인 제출은 무조건 </a:t>
            </a:r>
            <a:r>
              <a:rPr lang="ko-KR" altLang="en-US" dirty="0">
                <a:solidFill>
                  <a:srgbClr val="FF0000"/>
                </a:solidFill>
              </a:rPr>
              <a:t>불허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chemeClr val="accent2"/>
                </a:solidFill>
              </a:rPr>
              <a:t>체크 리스트에 허위로 기재할 시에</a:t>
            </a:r>
            <a:r>
              <a:rPr lang="en-US" altLang="ko-KR" b="1" dirty="0">
                <a:solidFill>
                  <a:schemeClr val="accent2"/>
                </a:solidFill>
              </a:rPr>
              <a:t>,</a:t>
            </a:r>
            <a:r>
              <a:rPr lang="ko-KR" altLang="en-US" b="1" dirty="0">
                <a:solidFill>
                  <a:schemeClr val="accent2"/>
                </a:solidFill>
              </a:rPr>
              <a:t> 해당 프로젝트는 </a:t>
            </a:r>
            <a:r>
              <a:rPr lang="en-US" altLang="ko-KR" b="1" dirty="0">
                <a:solidFill>
                  <a:schemeClr val="accent2"/>
                </a:solidFill>
              </a:rPr>
              <a:t>0</a:t>
            </a:r>
            <a:r>
              <a:rPr lang="ko-KR" altLang="en-US" b="1" dirty="0">
                <a:solidFill>
                  <a:schemeClr val="accent2"/>
                </a:solidFill>
              </a:rPr>
              <a:t>점 처리</a:t>
            </a:r>
            <a:endParaRPr lang="ko-KR" altLang="en-US" dirty="0">
              <a:solidFill>
                <a:schemeClr val="accent2"/>
              </a:solidFill>
            </a:endParaRPr>
          </a:p>
          <a:p>
            <a:pPr lvl="1"/>
            <a:r>
              <a:rPr lang="ko-KR" altLang="en-US" dirty="0"/>
              <a:t>업로드 파일 형식은 위의 형식을 따를 것</a:t>
            </a:r>
            <a:endParaRPr lang="en-US" altLang="ko-KR" dirty="0"/>
          </a:p>
          <a:p>
            <a:pPr lvl="1"/>
            <a:r>
              <a:rPr lang="ko-KR" altLang="en-US" dirty="0"/>
              <a:t>수정 시에는 파일명 끝에 </a:t>
            </a:r>
            <a:r>
              <a:rPr lang="en-US" altLang="ko-KR" dirty="0"/>
              <a:t>rev1, rev2, … </a:t>
            </a:r>
            <a:r>
              <a:rPr lang="ko-KR" altLang="en-US" dirty="0"/>
              <a:t>를 붙여서 올릴 것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2019726001_HGD</a:t>
            </a:r>
            <a:r>
              <a:rPr lang="en-US" altLang="ko-KR" dirty="0">
                <a:solidFill>
                  <a:schemeClr val="accent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_rev1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.zip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3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40CAE-488A-7547-A437-48C0B99A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Mail box</a:t>
            </a:r>
          </a:p>
          <a:p>
            <a:pPr lvl="1"/>
            <a:r>
              <a:rPr lang="ko-KR" altLang="en-US" dirty="0">
                <a:ea typeface="+mn-ea"/>
              </a:rPr>
              <a:t>리눅스 사용자들끼리 </a:t>
            </a:r>
            <a:r>
              <a:rPr lang="en-US" altLang="ko-KR" dirty="0">
                <a:ea typeface="+mn-ea"/>
              </a:rPr>
              <a:t>mail</a:t>
            </a:r>
            <a:r>
              <a:rPr lang="ko-KR" altLang="en-US" dirty="0">
                <a:ea typeface="+mn-ea"/>
              </a:rPr>
              <a:t>을 주고 받는 프로그램을 구현하자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2EF6B6-185B-4C95-8392-8A8D8760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D1BC-BC99-4131-99E5-35613832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3</a:t>
            </a:fld>
            <a:endParaRPr lang="en-US" altLang="ko-KR" b="1"/>
          </a:p>
        </p:txBody>
      </p:sp>
      <p:pic>
        <p:nvPicPr>
          <p:cNvPr id="1028" name="Picture 4" descr="컴퓨터 일러스트 PNG, AI 무료 다운로드 (2020년) - 리틀딥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114215"/>
            <a:ext cx="2304033" cy="2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람 일러스트 무료 다운로드 (AI, PNG)(이미지 포함) | 사람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" t="5040" r="69470" b="54641"/>
          <a:stretch/>
        </p:blipFill>
        <p:spPr bwMode="auto">
          <a:xfrm>
            <a:off x="7932204" y="3212976"/>
            <a:ext cx="108012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사람 일러스트 무료 다운로드 (AI, PNG)(이미지 포함) | 사람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8" t="4641" r="9288" b="57560"/>
          <a:stretch/>
        </p:blipFill>
        <p:spPr bwMode="auto">
          <a:xfrm>
            <a:off x="9192344" y="3212976"/>
            <a:ext cx="10081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사람 일러스트 무료 다운로드 (AI, PNG)(이미지 포함) | 사람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42441" r="70502" b="17240"/>
          <a:stretch/>
        </p:blipFill>
        <p:spPr bwMode="auto">
          <a:xfrm>
            <a:off x="10380562" y="3212976"/>
            <a:ext cx="9361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8472264" y="2492896"/>
            <a:ext cx="612377" cy="72008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 flipV="1">
            <a:off x="10164453" y="2492896"/>
            <a:ext cx="593909" cy="74015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1032" idx="0"/>
          </p:cNvCxnSpPr>
          <p:nvPr/>
        </p:nvCxnSpPr>
        <p:spPr bwMode="auto">
          <a:xfrm flipH="1" flipV="1">
            <a:off x="9696400" y="2492896"/>
            <a:ext cx="1" cy="72008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508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초기화면</a:t>
            </a:r>
            <a:endParaRPr lang="en-US" altLang="ko-KR" dirty="0"/>
          </a:p>
          <a:p>
            <a:pPr lvl="1"/>
            <a:r>
              <a:rPr lang="en-US" altLang="ko-KR" dirty="0"/>
              <a:t>Sign in(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로그인 화면으로 이동</a:t>
            </a:r>
            <a:endParaRPr lang="en-US" altLang="ko-KR" dirty="0"/>
          </a:p>
          <a:p>
            <a:pPr marL="720725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Sign up(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회원가입 화면으로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방향기          이용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4</a:t>
            </a:fld>
            <a:endParaRPr lang="en-US" altLang="ko-KR" b="1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1911152" y="342900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063552" y="3356992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335271"/>
            <a:ext cx="3800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Sign up</a:t>
            </a:r>
          </a:p>
          <a:p>
            <a:pPr lvl="1"/>
            <a:r>
              <a:rPr lang="en-US" altLang="ko-KR" dirty="0"/>
              <a:t>ID, password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2"/>
            <a:r>
              <a:rPr lang="en-US" altLang="ko-KR" dirty="0"/>
              <a:t>ID</a:t>
            </a:r>
            <a:r>
              <a:rPr lang="ko-KR" altLang="en-US" dirty="0"/>
              <a:t>는 중복 검사를 진행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Password</a:t>
            </a:r>
            <a:r>
              <a:rPr lang="ko-KR" altLang="en-US" dirty="0"/>
              <a:t>는 화면에 표시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altLang="ko-KR" dirty="0"/>
              <a:t>Password </a:t>
            </a:r>
            <a:r>
              <a:rPr lang="ko-KR" altLang="en-US" dirty="0"/>
              <a:t>재확인을 통해 확인해야함</a:t>
            </a:r>
            <a:r>
              <a:rPr lang="en-US" altLang="ko-KR" dirty="0"/>
              <a:t>(</a:t>
            </a:r>
            <a:r>
              <a:rPr lang="ko-KR" altLang="en-US" dirty="0" err="1"/>
              <a:t>틀릴시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재입력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정보가 정확한지 확인</a:t>
            </a:r>
            <a:endParaRPr lang="en-US" altLang="ko-KR" dirty="0"/>
          </a:p>
          <a:p>
            <a:pPr lvl="3"/>
            <a:r>
              <a:rPr lang="ko-KR" altLang="en-US" dirty="0"/>
              <a:t>방향기         이용</a:t>
            </a:r>
            <a:endParaRPr lang="en-US" altLang="ko-KR" dirty="0"/>
          </a:p>
          <a:p>
            <a:pPr lvl="3"/>
            <a:r>
              <a:rPr lang="en-US" altLang="ko-KR" dirty="0"/>
              <a:t>Yes -&gt; </a:t>
            </a:r>
            <a:r>
              <a:rPr lang="ko-KR" altLang="en-US" dirty="0"/>
              <a:t>초기화면으로 이동</a:t>
            </a:r>
            <a:endParaRPr lang="en-US" altLang="ko-KR" dirty="0"/>
          </a:p>
          <a:p>
            <a:pPr lvl="3"/>
            <a:r>
              <a:rPr lang="en-US" altLang="ko-KR" dirty="0"/>
              <a:t>No -&gt; ID</a:t>
            </a:r>
            <a:r>
              <a:rPr lang="ko-KR" altLang="en-US" dirty="0"/>
              <a:t>부터 다시 입력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1077913" lvl="3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5</a:t>
            </a:fld>
            <a:endParaRPr lang="en-US" altLang="ko-KR" b="1"/>
          </a:p>
        </p:txBody>
      </p:sp>
      <p:grpSp>
        <p:nvGrpSpPr>
          <p:cNvPr id="24" name="그룹 23"/>
          <p:cNvGrpSpPr/>
          <p:nvPr/>
        </p:nvGrpSpPr>
        <p:grpSpPr>
          <a:xfrm rot="5400000">
            <a:off x="2563652" y="3096279"/>
            <a:ext cx="111943" cy="248048"/>
            <a:chOff x="1911152" y="3398274"/>
            <a:chExt cx="47384" cy="318758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1911152" y="3429000"/>
              <a:ext cx="0" cy="28803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 flipV="1">
              <a:off x="1958536" y="3398274"/>
              <a:ext cx="0" cy="3187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1988840"/>
            <a:ext cx="3876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 in</a:t>
            </a:r>
          </a:p>
          <a:p>
            <a:pPr lvl="1"/>
            <a:r>
              <a:rPr lang="en-US" altLang="ko-KR" dirty="0" err="1"/>
              <a:t>ID,password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2"/>
            <a:r>
              <a:rPr lang="en-US" altLang="ko-KR" dirty="0"/>
              <a:t>ID </a:t>
            </a:r>
            <a:r>
              <a:rPr lang="ko-KR" altLang="en-US" dirty="0"/>
              <a:t>또는 </a:t>
            </a:r>
            <a:r>
              <a:rPr lang="en-US" altLang="ko-KR" dirty="0"/>
              <a:t>password</a:t>
            </a:r>
            <a:r>
              <a:rPr lang="ko-KR" altLang="en-US" dirty="0"/>
              <a:t>가 </a:t>
            </a:r>
            <a:r>
              <a:rPr lang="ko-KR" altLang="en-US" dirty="0" err="1"/>
              <a:t>틀릴시</a:t>
            </a:r>
            <a:r>
              <a:rPr lang="ko-KR" altLang="en-US" dirty="0"/>
              <a:t> 에러 문구와 </a:t>
            </a:r>
            <a:r>
              <a:rPr lang="en-US" altLang="ko-KR" dirty="0"/>
              <a:t>ID</a:t>
            </a:r>
            <a:r>
              <a:rPr lang="ko-KR" altLang="en-US" dirty="0"/>
              <a:t>부터 재입력</a:t>
            </a:r>
            <a:endParaRPr lang="en-US" altLang="ko-KR" dirty="0"/>
          </a:p>
          <a:p>
            <a:pPr lvl="2"/>
            <a:r>
              <a:rPr lang="ko-KR" altLang="en-US" dirty="0"/>
              <a:t>로그인 성공</a:t>
            </a:r>
            <a:r>
              <a:rPr lang="en-US" altLang="ko-KR" dirty="0"/>
              <a:t>-&gt; </a:t>
            </a:r>
            <a:r>
              <a:rPr lang="ko-KR" altLang="en-US" dirty="0"/>
              <a:t>메인 화면 이동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6</a:t>
            </a:fld>
            <a:endParaRPr lang="en-US" altLang="ko-KR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348880"/>
            <a:ext cx="3800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606" y="1844824"/>
            <a:ext cx="3743325" cy="3200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pPr lvl="1"/>
            <a:r>
              <a:rPr lang="ko-KR" altLang="en-US" dirty="0"/>
              <a:t>상위 로그인한 </a:t>
            </a:r>
            <a:r>
              <a:rPr lang="en-US" altLang="ko-KR" dirty="0"/>
              <a:t>ID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57187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가지의 작업을 수행한다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Read mail</a:t>
            </a:r>
          </a:p>
          <a:p>
            <a:pPr lvl="2"/>
            <a:r>
              <a:rPr lang="en-US" altLang="ko-KR" dirty="0"/>
              <a:t>Send mail</a:t>
            </a:r>
          </a:p>
          <a:p>
            <a:pPr lvl="2"/>
            <a:r>
              <a:rPr lang="en-US" altLang="ko-KR" dirty="0" err="1"/>
              <a:t>Sended</a:t>
            </a:r>
            <a:endParaRPr lang="en-US" altLang="ko-KR" dirty="0"/>
          </a:p>
          <a:p>
            <a:pPr lvl="2"/>
            <a:r>
              <a:rPr lang="en-US" altLang="ko-KR" dirty="0"/>
              <a:t>Search</a:t>
            </a:r>
          </a:p>
          <a:p>
            <a:pPr lvl="2"/>
            <a:r>
              <a:rPr lang="en-US" altLang="ko-KR" dirty="0"/>
              <a:t>Trash</a:t>
            </a:r>
          </a:p>
          <a:p>
            <a:pPr lvl="2"/>
            <a:r>
              <a:rPr lang="en-US" altLang="ko-KR" dirty="0"/>
              <a:t>Exit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방향기          이용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7</a:t>
            </a:fld>
            <a:endParaRPr lang="en-US" altLang="ko-KR" b="1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215680" y="1772816"/>
            <a:ext cx="4036926" cy="93610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1911152" y="465313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2063552" y="4581128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482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Read mail</a:t>
            </a:r>
          </a:p>
          <a:p>
            <a:pPr lvl="1"/>
            <a:r>
              <a:rPr lang="ko-KR" altLang="en-US" dirty="0"/>
              <a:t>받은 메일을 표시한다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맨 상위는 </a:t>
            </a:r>
            <a:r>
              <a:rPr lang="en-US" altLang="ko-KR" dirty="0" err="1"/>
              <a:t>prev</a:t>
            </a:r>
            <a:r>
              <a:rPr lang="ko-KR" altLang="en-US" dirty="0"/>
              <a:t>로 고정한다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메일이 도착한 순서대로 출력한다</a:t>
            </a:r>
            <a:r>
              <a:rPr lang="en-US" altLang="ko-KR" dirty="0"/>
              <a:t>.(</a:t>
            </a:r>
            <a:r>
              <a:rPr lang="ko-KR" altLang="en-US" dirty="0" err="1"/>
              <a:t>보낸시간</a:t>
            </a:r>
            <a:r>
              <a:rPr lang="ko-KR" altLang="en-US" dirty="0"/>
              <a:t> 순 출력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 err="1"/>
              <a:t>메일제목</a:t>
            </a:r>
            <a:r>
              <a:rPr lang="en-US" altLang="ko-KR" dirty="0"/>
              <a:t>-</a:t>
            </a:r>
            <a:r>
              <a:rPr lang="ko-KR" altLang="en-US" dirty="0" err="1"/>
              <a:t>보낸사람</a:t>
            </a:r>
            <a:r>
              <a:rPr lang="en-US" altLang="ko-KR" dirty="0"/>
              <a:t>-</a:t>
            </a:r>
            <a:r>
              <a:rPr lang="ko-KR" altLang="en-US" dirty="0" err="1"/>
              <a:t>보낸시간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우선순위 </a:t>
            </a:r>
            <a:r>
              <a:rPr lang="ko-KR" altLang="en-US" dirty="0" err="1"/>
              <a:t>중요메일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일반메일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방향기          이용</a:t>
            </a:r>
            <a:r>
              <a:rPr lang="en-US" altLang="ko-KR" dirty="0"/>
              <a:t>, </a:t>
            </a:r>
            <a:r>
              <a:rPr lang="ko-KR" altLang="en-US" dirty="0"/>
              <a:t>스크롤 기능도 구현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 err="1"/>
              <a:t>엔터</a:t>
            </a:r>
            <a:r>
              <a:rPr lang="en-US" altLang="ko-KR" dirty="0"/>
              <a:t>(enter)</a:t>
            </a:r>
            <a:r>
              <a:rPr lang="ko-KR" altLang="en-US" dirty="0" err="1"/>
              <a:t>입력시</a:t>
            </a:r>
            <a:r>
              <a:rPr lang="ko-KR" altLang="en-US" dirty="0"/>
              <a:t> 메일 열람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읽지 않은 메일은 초록색</a:t>
            </a:r>
            <a:r>
              <a:rPr lang="en-US" altLang="ko-KR" dirty="0"/>
              <a:t>, </a:t>
            </a:r>
            <a:r>
              <a:rPr lang="ko-KR" altLang="en-US" dirty="0"/>
              <a:t>읽은 메일은 흰색 표시</a:t>
            </a:r>
            <a:endParaRPr lang="en-US" altLang="ko-KR" dirty="0"/>
          </a:p>
          <a:p>
            <a:pPr lvl="2"/>
            <a:r>
              <a:rPr lang="ko-KR" altLang="en-US" dirty="0" err="1"/>
              <a:t>중요메일은</a:t>
            </a:r>
            <a:r>
              <a:rPr lang="ko-KR" altLang="en-US" dirty="0"/>
              <a:t> 메일 제목 앞에 </a:t>
            </a:r>
            <a:r>
              <a:rPr lang="en-US" altLang="ko-KR" dirty="0"/>
              <a:t>“[!]”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2"/>
            <a:r>
              <a:rPr lang="ko-KR" altLang="en-US" dirty="0"/>
              <a:t>키보드 </a:t>
            </a:r>
            <a:r>
              <a:rPr lang="en-US" altLang="ko-KR" dirty="0"/>
              <a:t>“d”</a:t>
            </a:r>
            <a:r>
              <a:rPr lang="ko-KR" altLang="en-US" dirty="0" err="1"/>
              <a:t>입력시</a:t>
            </a:r>
            <a:r>
              <a:rPr lang="ko-KR" altLang="en-US" dirty="0"/>
              <a:t> 메일 삭제</a:t>
            </a:r>
            <a:r>
              <a:rPr lang="en-US" altLang="ko-KR" dirty="0"/>
              <a:t>(</a:t>
            </a:r>
            <a:r>
              <a:rPr lang="ko-KR" altLang="en-US" dirty="0"/>
              <a:t>휴지통으로 이동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marL="7207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8</a:t>
            </a:fld>
            <a:endParaRPr lang="en-US" altLang="ko-KR" b="1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199184" y="342900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2351584" y="3356992"/>
            <a:ext cx="0" cy="318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723126"/>
            <a:ext cx="3829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9B0-A67A-7D41-ACC1-2395381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E07E-20BA-4142-A327-14D0F70E267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altLang="ko-KR" dirty="0"/>
              <a:t>Read mail</a:t>
            </a:r>
          </a:p>
          <a:p>
            <a:pPr lvl="1"/>
            <a:r>
              <a:rPr lang="ko-KR" altLang="en-US" dirty="0" err="1"/>
              <a:t>열람상태</a:t>
            </a:r>
            <a:endParaRPr lang="en-US" altLang="ko-KR" dirty="0"/>
          </a:p>
          <a:p>
            <a:pPr lvl="2"/>
            <a:r>
              <a:rPr lang="ko-KR" altLang="en-US" dirty="0" err="1"/>
              <a:t>보낸사람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출력</a:t>
            </a:r>
            <a:endParaRPr lang="en-US" altLang="ko-KR" dirty="0"/>
          </a:p>
          <a:p>
            <a:pPr lvl="2"/>
            <a:r>
              <a:rPr lang="ko-KR" altLang="en-US" dirty="0"/>
              <a:t>파일이 있는 경우 </a:t>
            </a:r>
            <a:endParaRPr lang="en-US" altLang="ko-KR" dirty="0"/>
          </a:p>
          <a:p>
            <a:pPr lvl="3"/>
            <a:r>
              <a:rPr lang="ko-KR" altLang="en-US" dirty="0"/>
              <a:t>파일 다운로드 여부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Y-&gt;</a:t>
            </a:r>
            <a:r>
              <a:rPr lang="ko-KR" altLang="en-US" dirty="0" smtClean="0"/>
              <a:t>파일을 계정 홈 디렉토리의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75382-7384-6D4E-B940-8026025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</a:t>
            </a:r>
            <a:fld id="{5B1419BD-204D-48EF-944D-8789C0F3D3C0}" type="slidenum">
              <a:rPr lang="en-US" altLang="ko-KR" b="1" smtClean="0"/>
              <a:pPr>
                <a:defRPr/>
              </a:pPr>
              <a:t>9</a:t>
            </a:fld>
            <a:endParaRPr lang="en-US" altLang="ko-KR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76" y="1856581"/>
            <a:ext cx="414337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226" y="4077072"/>
            <a:ext cx="41243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4477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소프트웨어실습_템플릿</Template>
  <TotalTime>2832</TotalTime>
  <Words>1070</Words>
  <Application>Microsoft Office PowerPoint</Application>
  <PresentationFormat>와이드스크린</PresentationFormat>
  <Paragraphs>258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나눔스퀘어</vt:lpstr>
      <vt:lpstr>Wingdings</vt:lpstr>
      <vt:lpstr>Tahoma</vt:lpstr>
      <vt:lpstr>D2Coding</vt:lpstr>
      <vt:lpstr>Arial</vt:lpstr>
      <vt:lpstr>나눔바른고딕</vt:lpstr>
      <vt:lpstr>12롯데마트드림Bold</vt:lpstr>
      <vt:lpstr>굴림</vt:lpstr>
      <vt:lpstr>나눔바른고딕 (본문)</vt:lpstr>
      <vt:lpstr>테마1</vt:lpstr>
      <vt:lpstr>리눅스활용실습</vt:lpstr>
      <vt:lpstr>Contents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배점[총 20점]</vt:lpstr>
      <vt:lpstr>프로젝트 진행안</vt:lpstr>
      <vt:lpstr>프로젝트 채점 기준</vt:lpstr>
      <vt:lpstr>HINT</vt:lpstr>
      <vt:lpstr>HINT</vt:lpstr>
      <vt:lpstr>제약사항</vt:lpstr>
      <vt:lpstr>제출</vt:lpstr>
    </vt:vector>
  </TitlesOfParts>
  <Company>docom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프로젝트1</dc:title>
  <dc:creator>rheekwangjin@gmail.com</dc:creator>
  <cp:keywords>리눅스활용실습</cp:keywords>
  <cp:lastModifiedBy>한 경민</cp:lastModifiedBy>
  <cp:revision>181</cp:revision>
  <cp:lastPrinted>2016-03-06T15:20:05Z</cp:lastPrinted>
  <dcterms:created xsi:type="dcterms:W3CDTF">2018-02-21T02:28:48Z</dcterms:created>
  <dcterms:modified xsi:type="dcterms:W3CDTF">2020-06-10T03:54:27Z</dcterms:modified>
  <cp:contentStatus/>
</cp:coreProperties>
</file>