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8" r:id="rId3"/>
    <p:sldId id="258" r:id="rId4"/>
    <p:sldId id="270" r:id="rId5"/>
    <p:sldId id="278" r:id="rId6"/>
    <p:sldId id="280" r:id="rId7"/>
    <p:sldId id="285" r:id="rId8"/>
    <p:sldId id="281" r:id="rId9"/>
    <p:sldId id="282" r:id="rId10"/>
    <p:sldId id="286" r:id="rId11"/>
    <p:sldId id="283" r:id="rId12"/>
    <p:sldId id="266" r:id="rId13"/>
    <p:sldId id="257" r:id="rId14"/>
    <p:sldId id="261" r:id="rId15"/>
    <p:sldId id="284" r:id="rId16"/>
    <p:sldId id="287" r:id="rId17"/>
    <p:sldId id="259" r:id="rId18"/>
    <p:sldId id="275" r:id="rId19"/>
  </p:sldIdLst>
  <p:sldSz cx="12192000" cy="6858000"/>
  <p:notesSz cx="9866313" cy="6662738"/>
  <p:embeddedFontLst>
    <p:embeddedFont>
      <p:font typeface="D2Coding" panose="020B0600000101010101" charset="-127"/>
      <p:regular r:id="rId22"/>
      <p:bold r:id="rId23"/>
    </p:embeddedFont>
    <p:embeddedFont>
      <p:font typeface="나눔스퀘어" panose="020B0600000101010101" pitchFamily="50" charset="-127"/>
      <p:regular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나눔바른고딕" panose="020B0603020101020101" pitchFamily="50" charset="-127"/>
      <p:regular r:id="rId27"/>
      <p:bold r:id="rId2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4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  <p15:guide id="10" orient="horz" pos="754" userDrawn="1">
          <p15:clr>
            <a:srgbClr val="A4A3A4"/>
          </p15:clr>
        </p15:guide>
        <p15:guide id="11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9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CF2E8"/>
    <a:srgbClr val="78232F"/>
    <a:srgbClr val="836EFE"/>
    <a:srgbClr val="FF3300"/>
    <a:srgbClr val="33CC33"/>
    <a:srgbClr val="D60093"/>
    <a:srgbClr val="FFFF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CC249-8269-4458-AF03-1A9C76E3C280}" v="236" dt="2019-05-08T05:51:24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5282" autoAdjust="0"/>
  </p:normalViewPr>
  <p:slideViewPr>
    <p:cSldViewPr>
      <p:cViewPr varScale="1">
        <p:scale>
          <a:sx n="105" d="100"/>
          <a:sy n="105" d="100"/>
        </p:scale>
        <p:origin x="594" y="96"/>
      </p:cViewPr>
      <p:guideLst>
        <p:guide orient="horz" pos="2160"/>
        <p:guide pos="3840"/>
        <p:guide orient="horz" pos="164"/>
        <p:guide orient="horz" pos="4156"/>
        <p:guide pos="211"/>
        <p:guide pos="7469"/>
        <p:guide orient="horz" pos="618"/>
        <p:guide orient="horz" pos="3929"/>
        <p:guide orient="horz" pos="3884"/>
        <p:guide orient="horz" pos="754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560" y="-78"/>
      </p:cViewPr>
      <p:guideLst>
        <p:guide orient="horz" pos="209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조명" userId="1e897d54-c410-486e-83ff-617f58a2d5c7" providerId="ADAL" clId="{AD2CC249-8269-4458-AF03-1A9C76E3C280}"/>
    <pc:docChg chg="undo custSel addSld delSld modSld">
      <pc:chgData name="강조명" userId="1e897d54-c410-486e-83ff-617f58a2d5c7" providerId="ADAL" clId="{AD2CC249-8269-4458-AF03-1A9C76E3C280}" dt="2019-05-08T05:51:30.154" v="2379" actId="255"/>
      <pc:docMkLst>
        <pc:docMk/>
      </pc:docMkLst>
      <pc:sldChg chg="addSp delSp modSp">
        <pc:chgData name="강조명" userId="1e897d54-c410-486e-83ff-617f58a2d5c7" providerId="ADAL" clId="{AD2CC249-8269-4458-AF03-1A9C76E3C280}" dt="2019-04-29T06:04:36.721" v="56" actId="1076"/>
        <pc:sldMkLst>
          <pc:docMk/>
          <pc:sldMk cId="3550824873" sldId="258"/>
        </pc:sldMkLst>
        <pc:spChg chg="mod">
          <ac:chgData name="강조명" userId="1e897d54-c410-486e-83ff-617f58a2d5c7" providerId="ADAL" clId="{AD2CC249-8269-4458-AF03-1A9C76E3C280}" dt="2019-04-29T06:03:11.034" v="49" actId="20577"/>
          <ac:spMkLst>
            <pc:docMk/>
            <pc:sldMk cId="3550824873" sldId="258"/>
            <ac:spMk id="5" creationId="{EF040CAE-488A-7547-A437-48C0B99A2021}"/>
          </ac:spMkLst>
        </pc:spChg>
        <pc:picChg chg="add del mod modCrop">
          <ac:chgData name="강조명" userId="1e897d54-c410-486e-83ff-617f58a2d5c7" providerId="ADAL" clId="{AD2CC249-8269-4458-AF03-1A9C76E3C280}" dt="2019-04-29T06:04:27.698" v="55" actId="478"/>
          <ac:picMkLst>
            <pc:docMk/>
            <pc:sldMk cId="3550824873" sldId="258"/>
            <ac:picMk id="3" creationId="{804CD2E1-2470-49D1-B1F3-9B4DF2669855}"/>
          </ac:picMkLst>
        </pc:picChg>
        <pc:picChg chg="add mod">
          <ac:chgData name="강조명" userId="1e897d54-c410-486e-83ff-617f58a2d5c7" providerId="ADAL" clId="{AD2CC249-8269-4458-AF03-1A9C76E3C280}" dt="2019-04-29T06:04:36.721" v="56" actId="1076"/>
          <ac:picMkLst>
            <pc:docMk/>
            <pc:sldMk cId="3550824873" sldId="258"/>
            <ac:picMk id="6" creationId="{6C24052C-2804-4340-A79B-B38880EFD592}"/>
          </ac:picMkLst>
        </pc:picChg>
        <pc:picChg chg="del">
          <ac:chgData name="강조명" userId="1e897d54-c410-486e-83ff-617f58a2d5c7" providerId="ADAL" clId="{AD2CC249-8269-4458-AF03-1A9C76E3C280}" dt="2019-04-29T05:57:10.728" v="0" actId="478"/>
          <ac:picMkLst>
            <pc:docMk/>
            <pc:sldMk cId="3550824873" sldId="258"/>
            <ac:picMk id="7" creationId="{BD77CF43-888A-474D-85EC-0391F450BCC9}"/>
          </ac:picMkLst>
        </pc:picChg>
      </pc:sldChg>
      <pc:sldChg chg="modSp">
        <pc:chgData name="강조명" userId="1e897d54-c410-486e-83ff-617f58a2d5c7" providerId="ADAL" clId="{AD2CC249-8269-4458-AF03-1A9C76E3C280}" dt="2019-04-29T07:11:26.583" v="2313" actId="113"/>
        <pc:sldMkLst>
          <pc:docMk/>
          <pc:sldMk cId="2938060225" sldId="266"/>
        </pc:sldMkLst>
        <pc:spChg chg="mod">
          <ac:chgData name="강조명" userId="1e897d54-c410-486e-83ff-617f58a2d5c7" providerId="ADAL" clId="{AD2CC249-8269-4458-AF03-1A9C76E3C280}" dt="2019-04-29T07:11:26.583" v="2313" actId="113"/>
          <ac:spMkLst>
            <pc:docMk/>
            <pc:sldMk cId="2938060225" sldId="266"/>
            <ac:spMk id="3" creationId="{30636F58-2203-473C-BAF8-AB0D60237F9C}"/>
          </ac:spMkLst>
        </pc:spChg>
      </pc:sldChg>
      <pc:sldChg chg="addSp delSp modSp">
        <pc:chgData name="강조명" userId="1e897d54-c410-486e-83ff-617f58a2d5c7" providerId="ADAL" clId="{AD2CC249-8269-4458-AF03-1A9C76E3C280}" dt="2019-05-08T05:51:30.154" v="2379" actId="255"/>
        <pc:sldMkLst>
          <pc:docMk/>
          <pc:sldMk cId="3152994530" sldId="269"/>
        </pc:sldMkLst>
        <pc:spChg chg="mod">
          <ac:chgData name="강조명" userId="1e897d54-c410-486e-83ff-617f58a2d5c7" providerId="ADAL" clId="{AD2CC249-8269-4458-AF03-1A9C76E3C280}" dt="2019-05-08T05:51:30.154" v="2379" actId="255"/>
          <ac:spMkLst>
            <pc:docMk/>
            <pc:sldMk cId="3152994530" sldId="269"/>
            <ac:spMk id="3" creationId="{941FE07E-20BA-4142-A327-14D0F70E2676}"/>
          </ac:spMkLst>
        </pc:spChg>
        <pc:spChg chg="ord">
          <ac:chgData name="강조명" userId="1e897d54-c410-486e-83ff-617f58a2d5c7" providerId="ADAL" clId="{AD2CC249-8269-4458-AF03-1A9C76E3C280}" dt="2019-04-29T06:05:49.279" v="68" actId="166"/>
          <ac:spMkLst>
            <pc:docMk/>
            <pc:sldMk cId="3152994530" sldId="269"/>
            <ac:spMk id="4" creationId="{5BB75382-7384-6D4E-B940-80260255E292}"/>
          </ac:spMkLst>
        </pc:spChg>
        <pc:spChg chg="mod ord">
          <ac:chgData name="강조명" userId="1e897d54-c410-486e-83ff-617f58a2d5c7" providerId="ADAL" clId="{AD2CC249-8269-4458-AF03-1A9C76E3C280}" dt="2019-04-29T06:08:42.050" v="95" actId="1582"/>
          <ac:spMkLst>
            <pc:docMk/>
            <pc:sldMk cId="3152994530" sldId="269"/>
            <ac:spMk id="6" creationId="{55441F7C-9C20-3946-99C4-4D52A94AFC6A}"/>
          </ac:spMkLst>
        </pc:spChg>
        <pc:spChg chg="mod ord">
          <ac:chgData name="강조명" userId="1e897d54-c410-486e-83ff-617f58a2d5c7" providerId="ADAL" clId="{AD2CC249-8269-4458-AF03-1A9C76E3C280}" dt="2019-04-29T06:08:42.050" v="95" actId="1582"/>
          <ac:spMkLst>
            <pc:docMk/>
            <pc:sldMk cId="3152994530" sldId="269"/>
            <ac:spMk id="9" creationId="{42A4E33E-E492-B842-8103-DFEBDF23C98F}"/>
          </ac:spMkLst>
        </pc:spChg>
        <pc:spChg chg="mod ord">
          <ac:chgData name="강조명" userId="1e897d54-c410-486e-83ff-617f58a2d5c7" providerId="ADAL" clId="{AD2CC249-8269-4458-AF03-1A9C76E3C280}" dt="2019-04-29T06:08:42.050" v="95" actId="1582"/>
          <ac:spMkLst>
            <pc:docMk/>
            <pc:sldMk cId="3152994530" sldId="269"/>
            <ac:spMk id="12" creationId="{ADC26184-5EB3-C640-8AC9-1B7B4D4DF585}"/>
          </ac:spMkLst>
        </pc:spChg>
        <pc:spChg chg="mod ord">
          <ac:chgData name="강조명" userId="1e897d54-c410-486e-83ff-617f58a2d5c7" providerId="ADAL" clId="{AD2CC249-8269-4458-AF03-1A9C76E3C280}" dt="2019-04-29T06:08:42.050" v="95" actId="1582"/>
          <ac:spMkLst>
            <pc:docMk/>
            <pc:sldMk cId="3152994530" sldId="269"/>
            <ac:spMk id="15" creationId="{D9A846FE-C762-F74C-BDB1-DC60855B4C5E}"/>
          </ac:spMkLst>
        </pc:spChg>
        <pc:spChg chg="add mod">
          <ac:chgData name="강조명" userId="1e897d54-c410-486e-83ff-617f58a2d5c7" providerId="ADAL" clId="{AD2CC249-8269-4458-AF03-1A9C76E3C280}" dt="2019-04-29T06:08:42.050" v="95" actId="1582"/>
          <ac:spMkLst>
            <pc:docMk/>
            <pc:sldMk cId="3152994530" sldId="269"/>
            <ac:spMk id="30" creationId="{B8168A05-C43C-4C65-A464-063BEEBA900A}"/>
          </ac:spMkLst>
        </pc:spChg>
        <pc:picChg chg="del">
          <ac:chgData name="강조명" userId="1e897d54-c410-486e-83ff-617f58a2d5c7" providerId="ADAL" clId="{AD2CC249-8269-4458-AF03-1A9C76E3C280}" dt="2019-04-29T06:04:43.683" v="57" actId="478"/>
          <ac:picMkLst>
            <pc:docMk/>
            <pc:sldMk cId="3152994530" sldId="269"/>
            <ac:picMk id="5" creationId="{8ABA5C15-5077-2442-B547-04837ACE79C3}"/>
          </ac:picMkLst>
        </pc:picChg>
        <pc:picChg chg="add mod ord modCrop">
          <ac:chgData name="강조명" userId="1e897d54-c410-486e-83ff-617f58a2d5c7" providerId="ADAL" clId="{AD2CC249-8269-4458-AF03-1A9C76E3C280}" dt="2019-04-29T06:05:52.695" v="69" actId="167"/>
          <ac:picMkLst>
            <pc:docMk/>
            <pc:sldMk cId="3152994530" sldId="269"/>
            <ac:picMk id="16" creationId="{24A93F1D-9144-4B69-9400-BEB6FCAF6529}"/>
          </ac:picMkLst>
        </pc:picChg>
        <pc:cxnChg chg="mod ord">
          <ac:chgData name="강조명" userId="1e897d54-c410-486e-83ff-617f58a2d5c7" providerId="ADAL" clId="{AD2CC249-8269-4458-AF03-1A9C76E3C280}" dt="2019-04-29T06:10:24.270" v="328" actId="14100"/>
          <ac:cxnSpMkLst>
            <pc:docMk/>
            <pc:sldMk cId="3152994530" sldId="269"/>
            <ac:cxnSpMk id="8" creationId="{2EC76DFC-4769-0940-8B76-DF032036C3C9}"/>
          </ac:cxnSpMkLst>
        </pc:cxnChg>
        <pc:cxnChg chg="mod">
          <ac:chgData name="강조명" userId="1e897d54-c410-486e-83ff-617f58a2d5c7" providerId="ADAL" clId="{AD2CC249-8269-4458-AF03-1A9C76E3C280}" dt="2019-04-29T06:10:30.246" v="330" actId="14100"/>
          <ac:cxnSpMkLst>
            <pc:docMk/>
            <pc:sldMk cId="3152994530" sldId="269"/>
            <ac:cxnSpMk id="11" creationId="{C31A97BE-2FBD-0A48-B611-E9AE55F8E0A7}"/>
          </ac:cxnSpMkLst>
        </pc:cxnChg>
        <pc:cxnChg chg="mod">
          <ac:chgData name="강조명" userId="1e897d54-c410-486e-83ff-617f58a2d5c7" providerId="ADAL" clId="{AD2CC249-8269-4458-AF03-1A9C76E3C280}" dt="2019-04-29T06:10:32.574" v="331" actId="14100"/>
          <ac:cxnSpMkLst>
            <pc:docMk/>
            <pc:sldMk cId="3152994530" sldId="269"/>
            <ac:cxnSpMk id="14" creationId="{47058AC2-D236-D84E-9E47-F6B76B2A0EAD}"/>
          </ac:cxnSpMkLst>
        </pc:cxnChg>
        <pc:cxnChg chg="mod">
          <ac:chgData name="강조명" userId="1e897d54-c410-486e-83ff-617f58a2d5c7" providerId="ADAL" clId="{AD2CC249-8269-4458-AF03-1A9C76E3C280}" dt="2019-04-29T06:10:26.798" v="329" actId="14100"/>
          <ac:cxnSpMkLst>
            <pc:docMk/>
            <pc:sldMk cId="3152994530" sldId="269"/>
            <ac:cxnSpMk id="17" creationId="{AB057585-2368-404B-B646-0316B3F81B2D}"/>
          </ac:cxnSpMkLst>
        </pc:cxnChg>
        <pc:cxnChg chg="add mod">
          <ac:chgData name="강조명" userId="1e897d54-c410-486e-83ff-617f58a2d5c7" providerId="ADAL" clId="{AD2CC249-8269-4458-AF03-1A9C76E3C280}" dt="2019-04-29T06:24:42.015" v="1327" actId="208"/>
          <ac:cxnSpMkLst>
            <pc:docMk/>
            <pc:sldMk cId="3152994530" sldId="269"/>
            <ac:cxnSpMk id="41" creationId="{B2DCB8A2-8E37-4DA4-AB7A-54775F83F1EE}"/>
          </ac:cxnSpMkLst>
        </pc:cxnChg>
      </pc:sldChg>
      <pc:sldChg chg="addSp delSp modSp">
        <pc:chgData name="강조명" userId="1e897d54-c410-486e-83ff-617f58a2d5c7" providerId="ADAL" clId="{AD2CC249-8269-4458-AF03-1A9C76E3C280}" dt="2019-04-29T06:46:51.182" v="2086" actId="20577"/>
        <pc:sldMkLst>
          <pc:docMk/>
          <pc:sldMk cId="269404567" sldId="270"/>
        </pc:sldMkLst>
        <pc:spChg chg="mod">
          <ac:chgData name="강조명" userId="1e897d54-c410-486e-83ff-617f58a2d5c7" providerId="ADAL" clId="{AD2CC249-8269-4458-AF03-1A9C76E3C280}" dt="2019-04-29T06:46:51.182" v="2086" actId="20577"/>
          <ac:spMkLst>
            <pc:docMk/>
            <pc:sldMk cId="269404567" sldId="270"/>
            <ac:spMk id="3" creationId="{941FE07E-20BA-4142-A327-14D0F70E2676}"/>
          </ac:spMkLst>
        </pc:spChg>
        <pc:spChg chg="del">
          <ac:chgData name="강조명" userId="1e897d54-c410-486e-83ff-617f58a2d5c7" providerId="ADAL" clId="{AD2CC249-8269-4458-AF03-1A9C76E3C280}" dt="2019-04-29T06:12:14.190" v="340" actId="478"/>
          <ac:spMkLst>
            <pc:docMk/>
            <pc:sldMk cId="269404567" sldId="270"/>
            <ac:spMk id="6" creationId="{55441F7C-9C20-3946-99C4-4D52A94AFC6A}"/>
          </ac:spMkLst>
        </pc:spChg>
        <pc:spChg chg="add">
          <ac:chgData name="강조명" userId="1e897d54-c410-486e-83ff-617f58a2d5c7" providerId="ADAL" clId="{AD2CC249-8269-4458-AF03-1A9C76E3C280}" dt="2019-04-29T06:12:15.024" v="341"/>
          <ac:spMkLst>
            <pc:docMk/>
            <pc:sldMk cId="269404567" sldId="270"/>
            <ac:spMk id="8" creationId="{3EA33901-365F-4609-BF2A-22E698AA1F35}"/>
          </ac:spMkLst>
        </pc:spChg>
        <pc:spChg chg="add del">
          <ac:chgData name="강조명" userId="1e897d54-c410-486e-83ff-617f58a2d5c7" providerId="ADAL" clId="{AD2CC249-8269-4458-AF03-1A9C76E3C280}" dt="2019-04-29T06:12:20.373" v="342" actId="478"/>
          <ac:spMkLst>
            <pc:docMk/>
            <pc:sldMk cId="269404567" sldId="270"/>
            <ac:spMk id="9" creationId="{5BD1A46F-23DE-4124-B0C5-8AD8A17055E5}"/>
          </ac:spMkLst>
        </pc:spChg>
        <pc:spChg chg="add del">
          <ac:chgData name="강조명" userId="1e897d54-c410-486e-83ff-617f58a2d5c7" providerId="ADAL" clId="{AD2CC249-8269-4458-AF03-1A9C76E3C280}" dt="2019-04-29T06:12:26.746" v="345" actId="478"/>
          <ac:spMkLst>
            <pc:docMk/>
            <pc:sldMk cId="269404567" sldId="270"/>
            <ac:spMk id="10" creationId="{DDB5AB2F-0E03-4D18-9AC5-CF85103DD8FD}"/>
          </ac:spMkLst>
        </pc:spChg>
        <pc:spChg chg="add del">
          <ac:chgData name="강조명" userId="1e897d54-c410-486e-83ff-617f58a2d5c7" providerId="ADAL" clId="{AD2CC249-8269-4458-AF03-1A9C76E3C280}" dt="2019-04-29T06:12:26.746" v="345" actId="478"/>
          <ac:spMkLst>
            <pc:docMk/>
            <pc:sldMk cId="269404567" sldId="270"/>
            <ac:spMk id="11" creationId="{9979B385-6070-4E1A-BB82-187D1498FC5F}"/>
          </ac:spMkLst>
        </pc:spChg>
        <pc:spChg chg="add del">
          <ac:chgData name="강조명" userId="1e897d54-c410-486e-83ff-617f58a2d5c7" providerId="ADAL" clId="{AD2CC249-8269-4458-AF03-1A9C76E3C280}" dt="2019-04-29T06:12:28.363" v="346" actId="478"/>
          <ac:spMkLst>
            <pc:docMk/>
            <pc:sldMk cId="269404567" sldId="270"/>
            <ac:spMk id="12" creationId="{9F494E27-A80D-44FD-B127-354FE5460E2B}"/>
          </ac:spMkLst>
        </pc:spChg>
        <pc:spChg chg="add mod">
          <ac:chgData name="강조명" userId="1e897d54-c410-486e-83ff-617f58a2d5c7" providerId="ADAL" clId="{AD2CC249-8269-4458-AF03-1A9C76E3C280}" dt="2019-04-29T06:14:19.975" v="471" actId="1076"/>
          <ac:spMkLst>
            <pc:docMk/>
            <pc:sldMk cId="269404567" sldId="270"/>
            <ac:spMk id="13" creationId="{E99AB3BF-577F-4268-8985-A6AB345BB638}"/>
          </ac:spMkLst>
        </pc:spChg>
        <pc:picChg chg="del">
          <ac:chgData name="강조명" userId="1e897d54-c410-486e-83ff-617f58a2d5c7" providerId="ADAL" clId="{AD2CC249-8269-4458-AF03-1A9C76E3C280}" dt="2019-04-29T06:12:12.865" v="339" actId="478"/>
          <ac:picMkLst>
            <pc:docMk/>
            <pc:sldMk cId="269404567" sldId="270"/>
            <ac:picMk id="5" creationId="{8ABA5C15-5077-2442-B547-04837ACE79C3}"/>
          </ac:picMkLst>
        </pc:picChg>
        <pc:picChg chg="add">
          <ac:chgData name="강조명" userId="1e897d54-c410-486e-83ff-617f58a2d5c7" providerId="ADAL" clId="{AD2CC249-8269-4458-AF03-1A9C76E3C280}" dt="2019-04-29T06:12:15.024" v="341"/>
          <ac:picMkLst>
            <pc:docMk/>
            <pc:sldMk cId="269404567" sldId="270"/>
            <ac:picMk id="7" creationId="{33CE1DB1-4FC6-4A42-9152-DF3DFBA25A9F}"/>
          </ac:picMkLst>
        </pc:picChg>
        <pc:picChg chg="add mod">
          <ac:chgData name="강조명" userId="1e897d54-c410-486e-83ff-617f58a2d5c7" providerId="ADAL" clId="{AD2CC249-8269-4458-AF03-1A9C76E3C280}" dt="2019-04-29T06:27:10.062" v="1419" actId="1036"/>
          <ac:picMkLst>
            <pc:docMk/>
            <pc:sldMk cId="269404567" sldId="270"/>
            <ac:picMk id="14" creationId="{638962E6-4B71-4643-862E-18C6094F9984}"/>
          </ac:picMkLst>
        </pc:picChg>
        <pc:picChg chg="add mod">
          <ac:chgData name="강조명" userId="1e897d54-c410-486e-83ff-617f58a2d5c7" providerId="ADAL" clId="{AD2CC249-8269-4458-AF03-1A9C76E3C280}" dt="2019-04-29T06:27:10.062" v="1419" actId="1036"/>
          <ac:picMkLst>
            <pc:docMk/>
            <pc:sldMk cId="269404567" sldId="270"/>
            <ac:picMk id="15" creationId="{C76E7C77-0A04-4AF8-84CE-B78CDEC9D577}"/>
          </ac:picMkLst>
        </pc:picChg>
      </pc:sldChg>
      <pc:sldChg chg="addSp delSp modSp add">
        <pc:chgData name="강조명" userId="1e897d54-c410-486e-83ff-617f58a2d5c7" providerId="ADAL" clId="{AD2CC249-8269-4458-AF03-1A9C76E3C280}" dt="2019-04-29T06:46:44.098" v="2060" actId="20577"/>
        <pc:sldMkLst>
          <pc:docMk/>
          <pc:sldMk cId="1649203630" sldId="276"/>
        </pc:sldMkLst>
        <pc:spChg chg="mod">
          <ac:chgData name="강조명" userId="1e897d54-c410-486e-83ff-617f58a2d5c7" providerId="ADAL" clId="{AD2CC249-8269-4458-AF03-1A9C76E3C280}" dt="2019-04-29T06:46:44.098" v="2060" actId="20577"/>
          <ac:spMkLst>
            <pc:docMk/>
            <pc:sldMk cId="1649203630" sldId="276"/>
            <ac:spMk id="3" creationId="{941FE07E-20BA-4142-A327-14D0F70E2676}"/>
          </ac:spMkLst>
        </pc:spChg>
        <pc:spChg chg="del">
          <ac:chgData name="강조명" userId="1e897d54-c410-486e-83ff-617f58a2d5c7" providerId="ADAL" clId="{AD2CC249-8269-4458-AF03-1A9C76E3C280}" dt="2019-04-29T06:18:10.978" v="688" actId="478"/>
          <ac:spMkLst>
            <pc:docMk/>
            <pc:sldMk cId="1649203630" sldId="276"/>
            <ac:spMk id="8" creationId="{3EA33901-365F-4609-BF2A-22E698AA1F35}"/>
          </ac:spMkLst>
        </pc:spChg>
        <pc:spChg chg="add del">
          <ac:chgData name="강조명" userId="1e897d54-c410-486e-83ff-617f58a2d5c7" providerId="ADAL" clId="{AD2CC249-8269-4458-AF03-1A9C76E3C280}" dt="2019-04-29T06:18:14.483" v="690" actId="478"/>
          <ac:spMkLst>
            <pc:docMk/>
            <pc:sldMk cId="1649203630" sldId="276"/>
            <ac:spMk id="11" creationId="{B58A277D-98F8-4FB8-894C-D6F84770BBA7}"/>
          </ac:spMkLst>
        </pc:spChg>
        <pc:spChg chg="add">
          <ac:chgData name="강조명" userId="1e897d54-c410-486e-83ff-617f58a2d5c7" providerId="ADAL" clId="{AD2CC249-8269-4458-AF03-1A9C76E3C280}" dt="2019-04-29T06:18:11.257" v="689"/>
          <ac:spMkLst>
            <pc:docMk/>
            <pc:sldMk cId="1649203630" sldId="276"/>
            <ac:spMk id="12" creationId="{AA620A6F-9A50-4A2B-AC75-0FD6AD125CB5}"/>
          </ac:spMkLst>
        </pc:spChg>
        <pc:spChg chg="add">
          <ac:chgData name="강조명" userId="1e897d54-c410-486e-83ff-617f58a2d5c7" providerId="ADAL" clId="{AD2CC249-8269-4458-AF03-1A9C76E3C280}" dt="2019-04-29T06:18:11.257" v="689"/>
          <ac:spMkLst>
            <pc:docMk/>
            <pc:sldMk cId="1649203630" sldId="276"/>
            <ac:spMk id="16" creationId="{D25565DE-B3F8-4942-AD48-0CF3413179D2}"/>
          </ac:spMkLst>
        </pc:spChg>
        <pc:spChg chg="add">
          <ac:chgData name="강조명" userId="1e897d54-c410-486e-83ff-617f58a2d5c7" providerId="ADAL" clId="{AD2CC249-8269-4458-AF03-1A9C76E3C280}" dt="2019-04-29T06:18:11.257" v="689"/>
          <ac:spMkLst>
            <pc:docMk/>
            <pc:sldMk cId="1649203630" sldId="276"/>
            <ac:spMk id="17" creationId="{6EA445CC-AD5F-4AC9-83C0-4BE13DC2AE0D}"/>
          </ac:spMkLst>
        </pc:spChg>
        <pc:spChg chg="add del">
          <ac:chgData name="강조명" userId="1e897d54-c410-486e-83ff-617f58a2d5c7" providerId="ADAL" clId="{AD2CC249-8269-4458-AF03-1A9C76E3C280}" dt="2019-04-29T06:18:20.020" v="691" actId="478"/>
          <ac:spMkLst>
            <pc:docMk/>
            <pc:sldMk cId="1649203630" sldId="276"/>
            <ac:spMk id="18" creationId="{4047C194-4EEF-495F-8036-FC1C874F3336}"/>
          </ac:spMkLst>
        </pc:spChg>
        <pc:graphicFrameChg chg="add mod">
          <ac:chgData name="강조명" userId="1e897d54-c410-486e-83ff-617f58a2d5c7" providerId="ADAL" clId="{AD2CC249-8269-4458-AF03-1A9C76E3C280}" dt="2019-04-29T06:43:36.951" v="1807"/>
          <ac:graphicFrameMkLst>
            <pc:docMk/>
            <pc:sldMk cId="1649203630" sldId="276"/>
            <ac:graphicFrameMk id="6" creationId="{6050AF0E-CFAF-4235-9516-69D067EAE4F0}"/>
          </ac:graphicFrameMkLst>
        </pc:graphicFrameChg>
        <pc:picChg chg="add del mod">
          <ac:chgData name="강조명" userId="1e897d54-c410-486e-83ff-617f58a2d5c7" providerId="ADAL" clId="{AD2CC249-8269-4458-AF03-1A9C76E3C280}" dt="2019-04-29T06:32:02.432" v="1517" actId="478"/>
          <ac:picMkLst>
            <pc:docMk/>
            <pc:sldMk cId="1649203630" sldId="276"/>
            <ac:picMk id="5" creationId="{21DA1F64-BC68-47FD-A192-F5E57449B8D1}"/>
          </ac:picMkLst>
        </pc:picChg>
        <pc:picChg chg="del">
          <ac:chgData name="강조명" userId="1e897d54-c410-486e-83ff-617f58a2d5c7" providerId="ADAL" clId="{AD2CC249-8269-4458-AF03-1A9C76E3C280}" dt="2019-04-29T06:18:10.978" v="688" actId="478"/>
          <ac:picMkLst>
            <pc:docMk/>
            <pc:sldMk cId="1649203630" sldId="276"/>
            <ac:picMk id="7" creationId="{33CE1DB1-4FC6-4A42-9152-DF3DFBA25A9F}"/>
          </ac:picMkLst>
        </pc:picChg>
        <pc:picChg chg="add">
          <ac:chgData name="강조명" userId="1e897d54-c410-486e-83ff-617f58a2d5c7" providerId="ADAL" clId="{AD2CC249-8269-4458-AF03-1A9C76E3C280}" dt="2019-04-29T06:18:11.257" v="689"/>
          <ac:picMkLst>
            <pc:docMk/>
            <pc:sldMk cId="1649203630" sldId="276"/>
            <ac:picMk id="10" creationId="{B0F186E2-345B-47B8-8ACD-BB1EBE5B8804}"/>
          </ac:picMkLst>
        </pc:picChg>
        <pc:picChg chg="del mod">
          <ac:chgData name="강조명" userId="1e897d54-c410-486e-83ff-617f58a2d5c7" providerId="ADAL" clId="{AD2CC249-8269-4458-AF03-1A9C76E3C280}" dt="2019-04-29T06:32:02.432" v="1517" actId="478"/>
          <ac:picMkLst>
            <pc:docMk/>
            <pc:sldMk cId="1649203630" sldId="276"/>
            <ac:picMk id="14" creationId="{638962E6-4B71-4643-862E-18C6094F9984}"/>
          </ac:picMkLst>
        </pc:picChg>
        <pc:picChg chg="del mod">
          <ac:chgData name="강조명" userId="1e897d54-c410-486e-83ff-617f58a2d5c7" providerId="ADAL" clId="{AD2CC249-8269-4458-AF03-1A9C76E3C280}" dt="2019-04-29T06:32:02.432" v="1517" actId="478"/>
          <ac:picMkLst>
            <pc:docMk/>
            <pc:sldMk cId="1649203630" sldId="276"/>
            <ac:picMk id="15" creationId="{C76E7C77-0A04-4AF8-84CE-B78CDEC9D577}"/>
          </ac:picMkLst>
        </pc:picChg>
      </pc:sldChg>
      <pc:sldChg chg="addSp delSp modSp add">
        <pc:chgData name="강조명" userId="1e897d54-c410-486e-83ff-617f58a2d5c7" providerId="ADAL" clId="{AD2CC249-8269-4458-AF03-1A9C76E3C280}" dt="2019-04-29T11:25:50.167" v="2315" actId="313"/>
        <pc:sldMkLst>
          <pc:docMk/>
          <pc:sldMk cId="4060866942" sldId="277"/>
        </pc:sldMkLst>
        <pc:spChg chg="mod">
          <ac:chgData name="강조명" userId="1e897d54-c410-486e-83ff-617f58a2d5c7" providerId="ADAL" clId="{AD2CC249-8269-4458-AF03-1A9C76E3C280}" dt="2019-04-29T11:25:50.167" v="2315" actId="313"/>
          <ac:spMkLst>
            <pc:docMk/>
            <pc:sldMk cId="4060866942" sldId="277"/>
            <ac:spMk id="3" creationId="{941FE07E-20BA-4142-A327-14D0F70E2676}"/>
          </ac:spMkLst>
        </pc:spChg>
        <pc:spChg chg="del">
          <ac:chgData name="강조명" userId="1e897d54-c410-486e-83ff-617f58a2d5c7" providerId="ADAL" clId="{AD2CC249-8269-4458-AF03-1A9C76E3C280}" dt="2019-04-29T06:40:43.319" v="1532" actId="478"/>
          <ac:spMkLst>
            <pc:docMk/>
            <pc:sldMk cId="4060866942" sldId="277"/>
            <ac:spMk id="12" creationId="{AA620A6F-9A50-4A2B-AC75-0FD6AD125CB5}"/>
          </ac:spMkLst>
        </pc:spChg>
        <pc:spChg chg="add del">
          <ac:chgData name="강조명" userId="1e897d54-c410-486e-83ff-617f58a2d5c7" providerId="ADAL" clId="{AD2CC249-8269-4458-AF03-1A9C76E3C280}" dt="2019-04-29T06:40:47.842" v="1534" actId="478"/>
          <ac:spMkLst>
            <pc:docMk/>
            <pc:sldMk cId="4060866942" sldId="277"/>
            <ac:spMk id="14" creationId="{694A7560-B8C4-46BC-B407-4C162AD0A1D4}"/>
          </ac:spMkLst>
        </pc:spChg>
        <pc:spChg chg="add del">
          <ac:chgData name="강조명" userId="1e897d54-c410-486e-83ff-617f58a2d5c7" providerId="ADAL" clId="{AD2CC249-8269-4458-AF03-1A9C76E3C280}" dt="2019-04-29T06:40:47.842" v="1534" actId="478"/>
          <ac:spMkLst>
            <pc:docMk/>
            <pc:sldMk cId="4060866942" sldId="277"/>
            <ac:spMk id="15" creationId="{AFBAD54A-B447-4925-996B-C00199A023DC}"/>
          </ac:spMkLst>
        </pc:spChg>
        <pc:spChg chg="del">
          <ac:chgData name="강조명" userId="1e897d54-c410-486e-83ff-617f58a2d5c7" providerId="ADAL" clId="{AD2CC249-8269-4458-AF03-1A9C76E3C280}" dt="2019-04-29T06:40:43.319" v="1532" actId="478"/>
          <ac:spMkLst>
            <pc:docMk/>
            <pc:sldMk cId="4060866942" sldId="277"/>
            <ac:spMk id="16" creationId="{D25565DE-B3F8-4942-AD48-0CF3413179D2}"/>
          </ac:spMkLst>
        </pc:spChg>
        <pc:spChg chg="del">
          <ac:chgData name="강조명" userId="1e897d54-c410-486e-83ff-617f58a2d5c7" providerId="ADAL" clId="{AD2CC249-8269-4458-AF03-1A9C76E3C280}" dt="2019-04-29T06:40:43.319" v="1532" actId="478"/>
          <ac:spMkLst>
            <pc:docMk/>
            <pc:sldMk cId="4060866942" sldId="277"/>
            <ac:spMk id="17" creationId="{6EA445CC-AD5F-4AC9-83C0-4BE13DC2AE0D}"/>
          </ac:spMkLst>
        </pc:spChg>
        <pc:spChg chg="add del">
          <ac:chgData name="강조명" userId="1e897d54-c410-486e-83ff-617f58a2d5c7" providerId="ADAL" clId="{AD2CC249-8269-4458-AF03-1A9C76E3C280}" dt="2019-04-29T06:40:47.842" v="1534" actId="478"/>
          <ac:spMkLst>
            <pc:docMk/>
            <pc:sldMk cId="4060866942" sldId="277"/>
            <ac:spMk id="18" creationId="{1682FF77-977E-4E0C-9074-2677CECAE035}"/>
          </ac:spMkLst>
        </pc:spChg>
        <pc:spChg chg="add del">
          <ac:chgData name="강조명" userId="1e897d54-c410-486e-83ff-617f58a2d5c7" providerId="ADAL" clId="{AD2CC249-8269-4458-AF03-1A9C76E3C280}" dt="2019-04-29T06:40:47.842" v="1534" actId="478"/>
          <ac:spMkLst>
            <pc:docMk/>
            <pc:sldMk cId="4060866942" sldId="277"/>
            <ac:spMk id="19" creationId="{0DEEEB7F-620B-40C4-B976-D3048E1650B9}"/>
          </ac:spMkLst>
        </pc:spChg>
        <pc:spChg chg="add">
          <ac:chgData name="강조명" userId="1e897d54-c410-486e-83ff-617f58a2d5c7" providerId="ADAL" clId="{AD2CC249-8269-4458-AF03-1A9C76E3C280}" dt="2019-04-29T06:40:43.694" v="1533"/>
          <ac:spMkLst>
            <pc:docMk/>
            <pc:sldMk cId="4060866942" sldId="277"/>
            <ac:spMk id="20" creationId="{C8AC4CA3-278D-4CC7-B068-72F5D23A3D26}"/>
          </ac:spMkLst>
        </pc:spChg>
        <pc:graphicFrameChg chg="del">
          <ac:chgData name="강조명" userId="1e897d54-c410-486e-83ff-617f58a2d5c7" providerId="ADAL" clId="{AD2CC249-8269-4458-AF03-1A9C76E3C280}" dt="2019-04-29T06:40:51.171" v="1535" actId="478"/>
          <ac:graphicFrameMkLst>
            <pc:docMk/>
            <pc:sldMk cId="4060866942" sldId="277"/>
            <ac:graphicFrameMk id="6" creationId="{6050AF0E-CFAF-4235-9516-69D067EAE4F0}"/>
          </ac:graphicFrameMkLst>
        </pc:graphicFrameChg>
        <pc:picChg chg="del">
          <ac:chgData name="강조명" userId="1e897d54-c410-486e-83ff-617f58a2d5c7" providerId="ADAL" clId="{AD2CC249-8269-4458-AF03-1A9C76E3C280}" dt="2019-04-29T06:40:43.319" v="1532" actId="478"/>
          <ac:picMkLst>
            <pc:docMk/>
            <pc:sldMk cId="4060866942" sldId="277"/>
            <ac:picMk id="10" creationId="{B0F186E2-345B-47B8-8ACD-BB1EBE5B8804}"/>
          </ac:picMkLst>
        </pc:picChg>
        <pc:picChg chg="add">
          <ac:chgData name="강조명" userId="1e897d54-c410-486e-83ff-617f58a2d5c7" providerId="ADAL" clId="{AD2CC249-8269-4458-AF03-1A9C76E3C280}" dt="2019-04-29T06:40:43.694" v="1533"/>
          <ac:picMkLst>
            <pc:docMk/>
            <pc:sldMk cId="4060866942" sldId="277"/>
            <ac:picMk id="11" creationId="{8AAE7E67-27A0-4316-8C96-447583734D77}"/>
          </ac:picMkLst>
        </pc:picChg>
      </pc:sldChg>
      <pc:sldChg chg="delSp modSp add">
        <pc:chgData name="강조명" userId="1e897d54-c410-486e-83ff-617f58a2d5c7" providerId="ADAL" clId="{AD2CC249-8269-4458-AF03-1A9C76E3C280}" dt="2019-05-08T05:51:07.952" v="2370"/>
        <pc:sldMkLst>
          <pc:docMk/>
          <pc:sldMk cId="3559579816" sldId="278"/>
        </pc:sldMkLst>
        <pc:spChg chg="mod">
          <ac:chgData name="강조명" userId="1e897d54-c410-486e-83ff-617f58a2d5c7" providerId="ADAL" clId="{AD2CC249-8269-4458-AF03-1A9C76E3C280}" dt="2019-05-08T05:51:07.952" v="2370"/>
          <ac:spMkLst>
            <pc:docMk/>
            <pc:sldMk cId="3559579816" sldId="278"/>
            <ac:spMk id="3" creationId="{941FE07E-20BA-4142-A327-14D0F70E2676}"/>
          </ac:spMkLst>
        </pc:spChg>
        <pc:cxnChg chg="del mod">
          <ac:chgData name="강조명" userId="1e897d54-c410-486e-83ff-617f58a2d5c7" providerId="ADAL" clId="{AD2CC249-8269-4458-AF03-1A9C76E3C280}" dt="2019-05-08T05:50:08.771" v="2317" actId="478"/>
          <ac:cxnSpMkLst>
            <pc:docMk/>
            <pc:sldMk cId="3559579816" sldId="278"/>
            <ac:cxnSpMk id="8" creationId="{2EC76DFC-4769-0940-8B76-DF032036C3C9}"/>
          </ac:cxnSpMkLst>
        </pc:cxnChg>
        <pc:cxnChg chg="del mod">
          <ac:chgData name="강조명" userId="1e897d54-c410-486e-83ff-617f58a2d5c7" providerId="ADAL" clId="{AD2CC249-8269-4458-AF03-1A9C76E3C280}" dt="2019-05-08T05:50:10.017" v="2319" actId="478"/>
          <ac:cxnSpMkLst>
            <pc:docMk/>
            <pc:sldMk cId="3559579816" sldId="278"/>
            <ac:cxnSpMk id="11" creationId="{C31A97BE-2FBD-0A48-B611-E9AE55F8E0A7}"/>
          </ac:cxnSpMkLst>
        </pc:cxnChg>
        <pc:cxnChg chg="del mod">
          <ac:chgData name="강조명" userId="1e897d54-c410-486e-83ff-617f58a2d5c7" providerId="ADAL" clId="{AD2CC249-8269-4458-AF03-1A9C76E3C280}" dt="2019-05-08T05:50:11.209" v="2320" actId="478"/>
          <ac:cxnSpMkLst>
            <pc:docMk/>
            <pc:sldMk cId="3559579816" sldId="278"/>
            <ac:cxnSpMk id="14" creationId="{47058AC2-D236-D84E-9E47-F6B76B2A0EAD}"/>
          </ac:cxnSpMkLst>
        </pc:cxnChg>
        <pc:cxnChg chg="del mod">
          <ac:chgData name="강조명" userId="1e897d54-c410-486e-83ff-617f58a2d5c7" providerId="ADAL" clId="{AD2CC249-8269-4458-AF03-1A9C76E3C280}" dt="2019-05-08T05:50:09.507" v="2318" actId="478"/>
          <ac:cxnSpMkLst>
            <pc:docMk/>
            <pc:sldMk cId="3559579816" sldId="278"/>
            <ac:cxnSpMk id="17" creationId="{AB057585-2368-404B-B646-0316B3F81B2D}"/>
          </ac:cxnSpMkLst>
        </pc:cxnChg>
        <pc:cxnChg chg="del mod">
          <ac:chgData name="강조명" userId="1e897d54-c410-486e-83ff-617f58a2d5c7" providerId="ADAL" clId="{AD2CC249-8269-4458-AF03-1A9C76E3C280}" dt="2019-05-08T05:50:12.132" v="2321" actId="478"/>
          <ac:cxnSpMkLst>
            <pc:docMk/>
            <pc:sldMk cId="3559579816" sldId="278"/>
            <ac:cxnSpMk id="41" creationId="{B2DCB8A2-8E37-4DA4-AB7A-54775F83F1E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F4F90F-1B83-4AB1-8FB1-EE5F743E89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54861BE-8289-4153-9891-BCE4AD4D3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800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DF20D229-81CA-41F1-8757-269A7482F7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C1D56D2-A3F0-4242-A55E-445903118B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00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44CBCF9-FD4A-458C-81F5-5F2E8E0BCE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F6DCBC4-1528-44F1-9C49-84DF471661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52B216C-6E56-4EA6-9A7D-2E19E2E174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8800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006CE8-BA86-401D-98CF-DEA4AFE91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3038" y="500063"/>
            <a:ext cx="4441825" cy="249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D7B13D53-6772-4AC9-BE19-EF2D199F80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163888"/>
            <a:ext cx="7891463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46F6EE2F-06D0-49FA-B785-2470F73206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8FE864AA-BF8E-42E1-86FF-E8BE38DA3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00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A94DDDFE-066A-44B9-813D-6D7DBEA69A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367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460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859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9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19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99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1961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284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05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38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18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190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93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97DBF11-FFD2-4972-8230-DA8B8748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963" y="2924175"/>
            <a:ext cx="11522072" cy="504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67E4995-EE03-4A04-8592-96C4EC059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84207" y="5241077"/>
            <a:ext cx="1872828" cy="914400"/>
          </a:xfrm>
        </p:spPr>
        <p:txBody>
          <a:bodyPr anchor="b"/>
          <a:lstStyle>
            <a:lvl1pPr marL="180975" indent="-180975" algn="r">
              <a:buFont typeface="Arial" panose="020B0604020202020204" pitchFamily="34" charset="0"/>
              <a:buChar char="•"/>
              <a:defRPr sz="1400"/>
            </a:lvl1pPr>
            <a:lvl2pPr marL="471487" indent="0">
              <a:buFontTx/>
              <a:buNone/>
              <a:defRPr sz="1400"/>
            </a:lvl2pPr>
            <a:lvl3pPr marL="909637" indent="0">
              <a:buFontTx/>
              <a:buNone/>
              <a:defRPr sz="1400"/>
            </a:lvl3pPr>
            <a:lvl4pPr marL="1306513" indent="0">
              <a:buFontTx/>
              <a:buNone/>
              <a:defRPr sz="1400"/>
            </a:lvl4pPr>
            <a:lvl5pPr marL="169545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149986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2160" userDrawn="1">
          <p15:clr>
            <a:srgbClr val="FBAE40"/>
          </p15:clr>
        </p15:guide>
        <p15:guide id="7" pos="3840" userDrawn="1">
          <p15:clr>
            <a:srgbClr val="FBAE40"/>
          </p15:clr>
        </p15:guide>
        <p15:guide id="8" orient="horz" pos="1842" userDrawn="1">
          <p15:clr>
            <a:srgbClr val="FBAE40"/>
          </p15:clr>
        </p15:guide>
        <p15:guide id="9" orient="horz" pos="1706" userDrawn="1">
          <p15:clr>
            <a:srgbClr val="FBAE40"/>
          </p15:clr>
        </p15:guide>
        <p15:guide id="10" orient="horz" pos="102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720725" indent="-363538">
              <a:tabLst>
                <a:tab pos="538163" algn="l"/>
              </a:tabLst>
              <a:defRPr sz="1800"/>
            </a:lvl2pPr>
            <a:lvl3pPr marL="1077913" indent="-357188">
              <a:defRPr sz="1600"/>
            </a:lvl3pPr>
            <a:lvl4pPr marL="1433513" indent="-355600">
              <a:defRPr/>
            </a:lvl4pPr>
            <a:lvl5pPr marL="1790700" indent="-357188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685A024-D0BE-4C41-AA54-431666E94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‹#›</a:t>
            </a:fld>
            <a:endParaRPr lang="en-US" altLang="ko-KR" b="1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957F713-4AEB-4C8A-A523-9BBD75B9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3D66F97-7D57-8D43-BFA8-111C8C9A83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26307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orient="horz" pos="618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38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36A4B0F0-B896-4963-A388-A0BE141C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93D09A-06C8-4C9F-9D67-9FA2A7725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2E5966-E0B3-4815-8AB9-455EEA07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2476823F-532D-6D4C-BD1E-1CC9020F85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3CD059-6CFF-B945-AD3D-10D483CBA3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03185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026" userDrawn="1">
          <p15:clr>
            <a:srgbClr val="FBAE40"/>
          </p15:clr>
        </p15:guide>
        <p15:guide id="4" orient="horz" pos="170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6975"/>
            <a:ext cx="5689598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67438" y="1196975"/>
            <a:ext cx="5689599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B3AF3BD-795D-46FB-81E8-EEE021F24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077A3E81-B052-4FBC-BBE7-467F7292D81C}" type="slidenum">
              <a:rPr lang="en-US" altLang="ko-KR" b="1" smtClean="0"/>
              <a:pPr>
                <a:defRPr/>
              </a:pPr>
              <a:t>‹#›</a:t>
            </a:fld>
            <a:endParaRPr lang="en-US" altLang="ko-KR" b="1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971C8BA-635E-46F6-9AE3-8E756ABA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2B9964B-C912-A547-9A03-66A33B2109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64561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618" userDrawn="1">
          <p15:clr>
            <a:srgbClr val="FBAE40"/>
          </p15:clr>
        </p15:guide>
        <p15:guide id="5" orient="horz" pos="754" userDrawn="1">
          <p15:clr>
            <a:srgbClr val="FBAE40"/>
          </p15:clr>
        </p15:guide>
        <p15:guide id="6" orient="horz" pos="38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274638"/>
            <a:ext cx="11522073" cy="70643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4963" y="1196975"/>
            <a:ext cx="568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34963" y="1836736"/>
            <a:ext cx="5689600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439" y="1196974"/>
            <a:ext cx="5689599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7440" y="1836736"/>
            <a:ext cx="5689596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CB0B7-AE4E-4C7A-9033-BAA5E4612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0688F98B-4CA7-499F-B9F3-8532921BCFF5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8711951-27AC-4673-B5CA-73B247F3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20DBD51-5828-BC47-94F7-BCA582C233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5315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618" userDrawn="1">
          <p15:clr>
            <a:srgbClr val="FBAE40"/>
          </p15:clr>
        </p15:guide>
        <p15:guide id="5" orient="horz" pos="754" userDrawn="1">
          <p15:clr>
            <a:srgbClr val="FBAE40"/>
          </p15:clr>
        </p15:guide>
        <p15:guide id="6" orient="horz" pos="38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003950E-DFFF-4C41-8E05-DED25A62C7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7821451B-A53A-496E-9B62-A376BD9F4F88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42089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03962AC-B064-4074-86DE-02F4380B9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AD222BDE-54AC-4DEE-9161-85954E19B8D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362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97DBF11-FFD2-4972-8230-DA8B8748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963" y="2924175"/>
            <a:ext cx="11522072" cy="504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67E4995-EE03-4A04-8592-96C4EC059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84207" y="5241077"/>
            <a:ext cx="1872828" cy="914400"/>
          </a:xfrm>
        </p:spPr>
        <p:txBody>
          <a:bodyPr anchor="b"/>
          <a:lstStyle>
            <a:lvl1pPr marL="180975" indent="-180975" algn="r">
              <a:buFont typeface="Arial" panose="020B0604020202020204" pitchFamily="34" charset="0"/>
              <a:buChar char="•"/>
              <a:defRPr sz="1400"/>
            </a:lvl1pPr>
            <a:lvl2pPr marL="471487" indent="0">
              <a:buFontTx/>
              <a:buNone/>
              <a:defRPr sz="1400"/>
            </a:lvl2pPr>
            <a:lvl3pPr marL="909637" indent="0">
              <a:buFontTx/>
              <a:buNone/>
              <a:defRPr sz="1400"/>
            </a:lvl3pPr>
            <a:lvl4pPr marL="1306513" indent="0">
              <a:buFontTx/>
              <a:buNone/>
              <a:defRPr sz="1400"/>
            </a:lvl4pPr>
            <a:lvl5pPr marL="169545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1747788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842" userDrawn="1">
          <p15:clr>
            <a:srgbClr val="FBAE40"/>
          </p15:clr>
        </p15:guide>
        <p15:guide id="4" orient="horz" pos="1706" userDrawn="1">
          <p15:clr>
            <a:srgbClr val="FBAE40"/>
          </p15:clr>
        </p15:guide>
        <p15:guide id="5" orient="horz" pos="102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36A4B0F0-B896-4963-A388-A0BE141C1F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93D09A-06C8-4C9F-9D67-9FA2A7725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2E5966-E0B3-4815-8AB9-455EEA0797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10854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 userDrawn="1">
          <p15:clr>
            <a:srgbClr val="FBAE40"/>
          </p15:clr>
        </p15:guide>
        <p15:guide id="2" orient="horz" pos="170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kwangwoon.ac.kr/ui/signature_08.gif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64BBFE-EBD3-4FB6-B785-5245C0C4E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962" y="266288"/>
            <a:ext cx="11522075" cy="7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BB8947-E0C9-44B3-B5C9-03B7F806A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2" y="1196975"/>
            <a:ext cx="11522073" cy="49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6730CEA4-9735-4D30-A34D-92B7BB5E6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600" smtClean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E446B1A0-D488-4660-8ABD-CE4D03BC8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63" y="6597650"/>
            <a:ext cx="11522074" cy="0"/>
          </a:xfrm>
          <a:prstGeom prst="line">
            <a:avLst/>
          </a:prstGeom>
          <a:noFill/>
          <a:ln w="3175">
            <a:solidFill>
              <a:srgbClr val="7823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/>
          </a:p>
        </p:txBody>
      </p:sp>
      <p:pic>
        <p:nvPicPr>
          <p:cNvPr id="1033" name="Picture 11">
            <a:hlinkClick r:id="rId11"/>
            <a:extLst>
              <a:ext uri="{FF2B5EF4-FFF2-40B4-BE49-F238E27FC236}">
                <a16:creationId xmlns:a16="http://schemas.microsoft.com/office/drawing/2014/main" id="{2E4B0D0B-0378-46D4-A389-288A6952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0597" y="349043"/>
            <a:ext cx="192644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hlinkClick r:id="rId11"/>
            <a:extLst>
              <a:ext uri="{FF2B5EF4-FFF2-40B4-BE49-F238E27FC236}">
                <a16:creationId xmlns:a16="http://schemas.microsoft.com/office/drawing/2014/main" id="{726B5DB9-25B6-7344-A1A1-76B0911CF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0597" y="349043"/>
            <a:ext cx="192644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12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43" r:id="rId8"/>
    <p:sldLayoutId id="2147484034" r:id="rId9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908050" indent="-436563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2000">
          <a:solidFill>
            <a:schemeClr val="tx1"/>
          </a:solidFill>
          <a:latin typeface="+mn-ea"/>
        </a:defRPr>
      </a:lvl2pPr>
      <a:lvl3pPr marL="1304925" indent="-395288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800">
          <a:solidFill>
            <a:schemeClr val="tx1"/>
          </a:solidFill>
          <a:latin typeface="+mn-ea"/>
        </a:defRPr>
      </a:lvl3pPr>
      <a:lvl4pPr marL="1693863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1600">
          <a:solidFill>
            <a:schemeClr val="tx1"/>
          </a:solidFill>
          <a:latin typeface="+mn-ea"/>
        </a:defRPr>
      </a:lvl4pPr>
      <a:lvl5pPr marL="2093913" indent="-398463" algn="l" rtl="0" eaLnBrk="1" fontAlgn="base" latinLnBrk="1" hangingPunct="1">
        <a:spcBef>
          <a:spcPct val="25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400">
          <a:solidFill>
            <a:schemeClr val="tx1"/>
          </a:solidFill>
          <a:latin typeface="+mn-ea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pos="3840" userDrawn="1">
          <p15:clr>
            <a:srgbClr val="F26B43"/>
          </p15:clr>
        </p15:guide>
        <p15:guide id="9" orient="horz" pos="2160" userDrawn="1">
          <p15:clr>
            <a:srgbClr val="F26B43"/>
          </p15:clr>
        </p15:guide>
        <p15:guide id="10" pos="211" userDrawn="1">
          <p15:clr>
            <a:srgbClr val="F26B43"/>
          </p15:clr>
        </p15:guide>
        <p15:guide id="11" pos="7469" userDrawn="1">
          <p15:clr>
            <a:srgbClr val="F26B43"/>
          </p15:clr>
        </p15:guide>
        <p15:guide id="12" orient="horz" pos="164" userDrawn="1">
          <p15:clr>
            <a:srgbClr val="F26B43"/>
          </p15:clr>
        </p15:guide>
        <p15:guide id="13" orient="horz" pos="4156" userDrawn="1">
          <p15:clr>
            <a:srgbClr val="F26B43"/>
          </p15:clr>
        </p15:guide>
        <p15:guide id="1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las.kw.ac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273A-A215-4FF4-975A-247FDC7BB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리눅스활용실습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78460D-4F2A-4D4B-B25F-BCD9AC163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93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881" y="1548226"/>
            <a:ext cx="6511775" cy="42550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커서</a:t>
            </a:r>
            <a:r>
              <a:rPr lang="en-US" altLang="ko-KR" dirty="0"/>
              <a:t>, </a:t>
            </a:r>
            <a:r>
              <a:rPr lang="ko-KR" altLang="en-US" dirty="0"/>
              <a:t>방향키 구현</a:t>
            </a:r>
            <a:r>
              <a:rPr lang="en-US" altLang="ko-KR" dirty="0"/>
              <a:t>-2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kumimoji="1" lang="ko-KR" altLang="en-US" sz="1800" dirty="0"/>
              <a:t>조건 </a:t>
            </a:r>
            <a:endParaRPr kumimoji="1" lang="en-US" altLang="ko-KR" sz="1800" dirty="0"/>
          </a:p>
          <a:p>
            <a:pPr lvl="1"/>
            <a:r>
              <a:rPr kumimoji="1" lang="ko-KR" altLang="en-US" dirty="0"/>
              <a:t>오른쪽 방향키 </a:t>
            </a:r>
            <a:r>
              <a:rPr kumimoji="1" lang="ko-KR" altLang="en-US" dirty="0" err="1"/>
              <a:t>입력시</a:t>
            </a:r>
            <a:r>
              <a:rPr kumimoji="1" lang="ko-KR" altLang="en-US" dirty="0"/>
              <a:t> 맨 상위 디렉토리에 커서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커서가 있는 파일은 </a:t>
            </a:r>
            <a:r>
              <a:rPr kumimoji="1" lang="en-US" altLang="ko-KR" dirty="0">
                <a:solidFill>
                  <a:srgbClr val="FF0000"/>
                </a:solidFill>
              </a:rPr>
              <a:t>&lt;-</a:t>
            </a:r>
            <a:r>
              <a:rPr kumimoji="1" lang="ko-KR" altLang="en-US" dirty="0"/>
              <a:t>으로 표시</a:t>
            </a:r>
            <a:endParaRPr kumimoji="1" lang="en-US" altLang="ko-KR" dirty="0"/>
          </a:p>
          <a:p>
            <a:pPr marL="357187" lvl="1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방향키 상하좌우 구현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하</a:t>
            </a:r>
            <a:r>
              <a:rPr kumimoji="1" lang="en-US" altLang="ko-KR" dirty="0"/>
              <a:t>: </a:t>
            </a:r>
            <a:r>
              <a:rPr kumimoji="1" lang="ko-KR" altLang="en-US" dirty="0"/>
              <a:t>커서 위 아래 이동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좌</a:t>
            </a:r>
            <a:r>
              <a:rPr kumimoji="1" lang="en-US" altLang="ko-KR" dirty="0"/>
              <a:t>,</a:t>
            </a:r>
            <a:r>
              <a:rPr kumimoji="1" lang="ko-KR" altLang="en-US" dirty="0"/>
              <a:t>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커서  왼쪽 오른쪽 이동</a:t>
            </a:r>
            <a:endParaRPr kumimoji="1" lang="en-US" altLang="ko-KR" dirty="0"/>
          </a:p>
          <a:p>
            <a:pPr marL="720725" lvl="2" indent="0">
              <a:buNone/>
            </a:pPr>
            <a:endParaRPr kumimoji="1" lang="en-US" altLang="ko-KR" dirty="0"/>
          </a:p>
          <a:p>
            <a:pPr marL="720725" lvl="2" indent="0">
              <a:buNone/>
            </a:pPr>
            <a:r>
              <a:rPr kumimoji="1" lang="ko-KR" altLang="en-US" dirty="0"/>
              <a:t>커서는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파일이 존재하는 곳으로만 이동가능</a:t>
            </a:r>
            <a:endParaRPr kumimoji="1" lang="en-US" altLang="ko-KR" dirty="0"/>
          </a:p>
          <a:p>
            <a:pPr marL="720725" lvl="2" indent="0">
              <a:buNone/>
            </a:pPr>
            <a:endParaRPr kumimoji="1" lang="en-US" altLang="ko-KR" dirty="0"/>
          </a:p>
          <a:p>
            <a:pPr marL="720725" lvl="2" indent="0">
              <a:buNone/>
            </a:pPr>
            <a:r>
              <a:rPr kumimoji="1" lang="en-US" altLang="ko-KR" dirty="0"/>
              <a:t> </a:t>
            </a:r>
          </a:p>
          <a:p>
            <a:pPr lvl="1"/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	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pPr marL="357187" lvl="1" indent="0">
              <a:buNone/>
            </a:pPr>
            <a:endParaRPr kumimoji="1"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10</a:t>
            </a:fld>
            <a:endParaRPr lang="en-US" altLang="ko-KR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7B5977-7083-4DB5-847C-82C4B559885D}"/>
              </a:ext>
            </a:extLst>
          </p:cNvPr>
          <p:cNvSpPr/>
          <p:nvPr/>
        </p:nvSpPr>
        <p:spPr bwMode="auto">
          <a:xfrm>
            <a:off x="8760296" y="2348880"/>
            <a:ext cx="3240360" cy="3018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70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1556792"/>
            <a:ext cx="6629400" cy="4320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엔터</a:t>
            </a:r>
            <a:r>
              <a:rPr lang="en-US" altLang="ko-KR" dirty="0"/>
              <a:t>(enter)</a:t>
            </a:r>
            <a:r>
              <a:rPr lang="ko-KR" altLang="en-US" dirty="0"/>
              <a:t>키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kumimoji="1" lang="ko-KR" altLang="en-US" sz="1800" dirty="0"/>
              <a:t>조건</a:t>
            </a:r>
            <a:endParaRPr kumimoji="1" lang="en-US" altLang="ko-KR" sz="1800" dirty="0"/>
          </a:p>
          <a:p>
            <a:pPr lvl="1"/>
            <a:r>
              <a:rPr kumimoji="1" lang="ko-KR" altLang="en-US" dirty="0"/>
              <a:t>커서가 디렉토리를 가리키고 있는 경우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       </a:t>
            </a:r>
            <a:r>
              <a:rPr kumimoji="1" lang="ko-KR" altLang="en-US" dirty="0"/>
              <a:t> 해당 디렉토리로 이동</a:t>
            </a:r>
            <a:endParaRPr kumimoji="1" lang="en-US" altLang="ko-KR" dirty="0"/>
          </a:p>
          <a:p>
            <a:pPr marL="357187" lvl="1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커서가 파일을 가리키고 있는 경우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	    </a:t>
            </a:r>
            <a:r>
              <a:rPr kumimoji="1" lang="ko-KR" altLang="en-US" dirty="0"/>
              <a:t>반응 </a:t>
            </a:r>
            <a:r>
              <a:rPr kumimoji="1" lang="en-US" altLang="ko-KR" dirty="0"/>
              <a:t>x</a:t>
            </a:r>
          </a:p>
          <a:p>
            <a:pPr marL="357187" lvl="1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Tree</a:t>
            </a:r>
            <a:r>
              <a:rPr kumimoji="1" lang="ko-KR" altLang="en-US" dirty="0"/>
              <a:t>에서는 </a:t>
            </a:r>
            <a:r>
              <a:rPr kumimoji="1" lang="ko-KR" altLang="en-US" dirty="0" err="1"/>
              <a:t>엔터키</a:t>
            </a:r>
            <a:r>
              <a:rPr kumimoji="1" lang="ko-KR" altLang="en-US" dirty="0"/>
              <a:t> 구현</a:t>
            </a:r>
            <a:r>
              <a:rPr kumimoji="1" lang="en-US" altLang="ko-KR" dirty="0"/>
              <a:t>x</a:t>
            </a:r>
          </a:p>
          <a:p>
            <a:pPr lvl="1"/>
            <a:endParaRPr kumimoji="1" lang="en-US" altLang="ko-KR" dirty="0"/>
          </a:p>
          <a:p>
            <a:pPr marL="357187" lvl="1" indent="0">
              <a:buNone/>
            </a:pPr>
            <a:endParaRPr kumimoji="1" lang="en-US" altLang="ko-KR" sz="1600" dirty="0"/>
          </a:p>
          <a:p>
            <a:pPr marL="357187" lvl="1" indent="0">
              <a:buNone/>
            </a:pPr>
            <a:endParaRPr kumimoji="1" lang="en-US" altLang="ko-KR" sz="1600" dirty="0"/>
          </a:p>
          <a:p>
            <a:pPr marL="357187" lvl="1" indent="0">
              <a:buNone/>
            </a:pPr>
            <a:endParaRPr kumimoji="1" lang="en-US" altLang="ko-KR" dirty="0"/>
          </a:p>
          <a:p>
            <a:pPr marL="720725" lvl="2" indent="0">
              <a:buNone/>
            </a:pPr>
            <a:r>
              <a:rPr kumimoji="1" lang="en-US" altLang="ko-KR" dirty="0"/>
              <a:t> </a:t>
            </a:r>
          </a:p>
          <a:p>
            <a:pPr lvl="1"/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	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pPr marL="357187" lvl="1" indent="0">
              <a:buNone/>
            </a:pPr>
            <a:endParaRPr kumimoji="1"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11</a:t>
            </a:fld>
            <a:endParaRPr lang="en-US" altLang="ko-KR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7B5977-7083-4DB5-847C-82C4B559885D}"/>
              </a:ext>
            </a:extLst>
          </p:cNvPr>
          <p:cNvSpPr/>
          <p:nvPr/>
        </p:nvSpPr>
        <p:spPr bwMode="auto">
          <a:xfrm>
            <a:off x="5375920" y="2420888"/>
            <a:ext cx="3240360" cy="30243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9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배점</a:t>
            </a:r>
            <a:r>
              <a:rPr lang="en-US" altLang="ko-KR" dirty="0"/>
              <a:t>[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UI </a:t>
            </a:r>
            <a:r>
              <a:rPr lang="ko-KR" altLang="en-US" b="1" dirty="0"/>
              <a:t>출력</a:t>
            </a:r>
            <a:r>
              <a:rPr lang="en-US" altLang="ko-KR" b="1" dirty="0"/>
              <a:t>[5</a:t>
            </a:r>
            <a:r>
              <a:rPr lang="ko-KR" altLang="en-US" b="1" dirty="0"/>
              <a:t>점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/>
              <a:t>현재 경로 출력</a:t>
            </a:r>
            <a:r>
              <a:rPr lang="en-US" altLang="ko-KR" b="1" dirty="0"/>
              <a:t> [</a:t>
            </a:r>
            <a:r>
              <a:rPr lang="ko-KR" altLang="en-US" b="1" dirty="0"/>
              <a:t>총 </a:t>
            </a:r>
            <a:r>
              <a:rPr lang="en-US" altLang="ko-KR" b="1" dirty="0"/>
              <a:t>1</a:t>
            </a:r>
            <a:r>
              <a:rPr lang="ko-KR" altLang="en-US" b="1" dirty="0"/>
              <a:t>점</a:t>
            </a:r>
            <a:r>
              <a:rPr lang="en-US" altLang="ko-KR" b="1" dirty="0"/>
              <a:t>]</a:t>
            </a:r>
          </a:p>
          <a:p>
            <a:pPr lvl="2"/>
            <a:r>
              <a:rPr lang="ko-KR" altLang="en-US" dirty="0"/>
              <a:t>실행파일을 실행한 경로 출력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/>
              <a:t>현재 디렉토리 파일 출력</a:t>
            </a:r>
            <a:r>
              <a:rPr lang="en-US" altLang="ko-KR" b="1" dirty="0"/>
              <a:t>[</a:t>
            </a:r>
            <a:r>
              <a:rPr lang="ko-KR" altLang="en-US" b="1" dirty="0"/>
              <a:t>총 </a:t>
            </a:r>
            <a:r>
              <a:rPr lang="en-US" altLang="ko-KR" b="1" dirty="0"/>
              <a:t>7</a:t>
            </a:r>
            <a:r>
              <a:rPr lang="ko-KR" altLang="en-US" b="1" dirty="0"/>
              <a:t>점</a:t>
            </a:r>
            <a:r>
              <a:rPr lang="en-US" altLang="ko-KR" b="1" dirty="0"/>
              <a:t>]</a:t>
            </a:r>
          </a:p>
          <a:p>
            <a:pPr lvl="2"/>
            <a:r>
              <a:rPr lang="ko-KR" altLang="en-US" dirty="0"/>
              <a:t>디렉토리</a:t>
            </a:r>
            <a:r>
              <a:rPr lang="en-US" altLang="ko-KR" dirty="0"/>
              <a:t>,</a:t>
            </a:r>
            <a:r>
              <a:rPr lang="ko-KR" altLang="en-US" dirty="0"/>
              <a:t>실행파일</a:t>
            </a:r>
            <a:r>
              <a:rPr lang="en-US" altLang="ko-KR" dirty="0"/>
              <a:t>,</a:t>
            </a:r>
            <a:r>
              <a:rPr lang="ko-KR" altLang="en-US" dirty="0"/>
              <a:t>일반파일 구분</a:t>
            </a:r>
            <a:r>
              <a:rPr lang="en-US" altLang="ko-KR" dirty="0"/>
              <a:t>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이름 정렬</a:t>
            </a:r>
            <a:r>
              <a:rPr lang="en-US" altLang="ko-KR" dirty="0"/>
              <a:t>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파일이름</a:t>
            </a:r>
            <a:r>
              <a:rPr lang="en-US" altLang="ko-KR" dirty="0"/>
              <a:t>-</a:t>
            </a:r>
            <a:r>
              <a:rPr lang="ko-KR" altLang="en-US" dirty="0"/>
              <a:t>권한</a:t>
            </a:r>
            <a:r>
              <a:rPr lang="en-US" altLang="ko-KR" dirty="0"/>
              <a:t>-</a:t>
            </a:r>
            <a:r>
              <a:rPr lang="ko-KR" altLang="en-US" dirty="0"/>
              <a:t>용량 출력 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디렉토리</a:t>
            </a:r>
            <a:r>
              <a:rPr lang="en-US" altLang="ko-KR" dirty="0"/>
              <a:t>-&gt;</a:t>
            </a:r>
            <a:r>
              <a:rPr lang="ko-KR" altLang="en-US" dirty="0"/>
              <a:t>실행파일</a:t>
            </a:r>
            <a:r>
              <a:rPr lang="en-US" altLang="ko-KR" dirty="0"/>
              <a:t>-&gt;</a:t>
            </a:r>
            <a:r>
              <a:rPr lang="ko-KR" altLang="en-US" dirty="0"/>
              <a:t>일반파일 출력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파일에 맞는 색 지정</a:t>
            </a:r>
            <a:r>
              <a:rPr lang="en-US" altLang="ko-KR" dirty="0"/>
              <a:t>(2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목록 </a:t>
            </a:r>
            <a:r>
              <a:rPr lang="en-US" altLang="ko-KR" dirty="0"/>
              <a:t>20</a:t>
            </a:r>
            <a:r>
              <a:rPr lang="ko-KR" altLang="en-US" dirty="0"/>
              <a:t>개만 출력 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/>
              <a:t>현재 디렉토리 상태 표시줄</a:t>
            </a:r>
            <a:r>
              <a:rPr lang="en-US" altLang="ko-KR" b="1" dirty="0"/>
              <a:t> [</a:t>
            </a:r>
            <a:r>
              <a:rPr lang="ko-KR" altLang="en-US" b="1" dirty="0"/>
              <a:t>총 </a:t>
            </a:r>
            <a:r>
              <a:rPr lang="en-US" altLang="ko-KR" b="1" dirty="0"/>
              <a:t>2</a:t>
            </a:r>
            <a:r>
              <a:rPr lang="ko-KR" altLang="en-US" b="1" dirty="0"/>
              <a:t>점</a:t>
            </a:r>
            <a:r>
              <a:rPr lang="en-US" altLang="ko-KR" b="1" dirty="0"/>
              <a:t>]</a:t>
            </a:r>
          </a:p>
          <a:p>
            <a:pPr lvl="2"/>
            <a:r>
              <a:rPr lang="ko-KR" altLang="en-US" dirty="0"/>
              <a:t>디렉토리 개수와 파일  개수 출력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현재 디렉토리의 용량 출력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/>
              <a:t>올바른 </a:t>
            </a:r>
            <a:r>
              <a:rPr lang="en-US" altLang="ko-KR" b="1" dirty="0"/>
              <a:t>Tree UI </a:t>
            </a:r>
            <a:r>
              <a:rPr lang="ko-KR" altLang="en-US" b="1" dirty="0"/>
              <a:t>구현</a:t>
            </a:r>
            <a:r>
              <a:rPr lang="en-US" altLang="ko-KR" b="1" dirty="0"/>
              <a:t>[</a:t>
            </a:r>
            <a:r>
              <a:rPr lang="ko-KR" altLang="en-US" b="1" dirty="0"/>
              <a:t>총 </a:t>
            </a:r>
            <a:r>
              <a:rPr lang="en-US" altLang="ko-KR" b="1" dirty="0"/>
              <a:t>4</a:t>
            </a:r>
            <a:r>
              <a:rPr lang="ko-KR" altLang="en-US" b="1" dirty="0"/>
              <a:t>점</a:t>
            </a:r>
            <a:r>
              <a:rPr lang="en-US" altLang="ko-KR" b="1" dirty="0"/>
              <a:t>]</a:t>
            </a:r>
          </a:p>
          <a:p>
            <a:pPr lvl="2"/>
            <a:r>
              <a:rPr lang="ko-KR" altLang="en-US" dirty="0"/>
              <a:t>들여쓰기</a:t>
            </a:r>
            <a:r>
              <a:rPr lang="en-US" altLang="ko-KR" dirty="0"/>
              <a:t>(2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디렉토리</a:t>
            </a:r>
            <a:r>
              <a:rPr lang="en-US" altLang="ko-KR" dirty="0"/>
              <a:t>,</a:t>
            </a:r>
            <a:r>
              <a:rPr lang="ko-KR" altLang="en-US" dirty="0"/>
              <a:t>실행파일</a:t>
            </a:r>
            <a:r>
              <a:rPr lang="en-US" altLang="ko-KR" dirty="0"/>
              <a:t>,</a:t>
            </a:r>
            <a:r>
              <a:rPr lang="ko-KR" altLang="en-US" dirty="0" err="1"/>
              <a:t>일반파일</a:t>
            </a:r>
            <a:r>
              <a:rPr lang="en-US" altLang="ko-KR" dirty="0"/>
              <a:t>&amp;</a:t>
            </a:r>
            <a:r>
              <a:rPr lang="ko-KR" altLang="en-US" dirty="0"/>
              <a:t>색 구분</a:t>
            </a:r>
            <a:r>
              <a:rPr lang="en-US" altLang="ko-KR" dirty="0"/>
              <a:t>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디렉토리</a:t>
            </a:r>
            <a:r>
              <a:rPr lang="en-US" altLang="ko-KR" dirty="0"/>
              <a:t>-&gt;</a:t>
            </a:r>
            <a:r>
              <a:rPr lang="ko-KR" altLang="en-US" dirty="0"/>
              <a:t>실행파일</a:t>
            </a:r>
            <a:r>
              <a:rPr lang="en-US" altLang="ko-KR" dirty="0"/>
              <a:t>-&gt;</a:t>
            </a:r>
            <a:r>
              <a:rPr lang="ko-KR" altLang="en-US" dirty="0" err="1"/>
              <a:t>일반파일</a:t>
            </a:r>
            <a:r>
              <a:rPr lang="en-US" altLang="ko-KR" dirty="0"/>
              <a:t>&amp;</a:t>
            </a:r>
            <a:r>
              <a:rPr lang="ko-KR" altLang="en-US" dirty="0"/>
              <a:t>이름 정렬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12</a:t>
            </a:fld>
            <a:endParaRPr lang="en-US" altLang="ko-KR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2A6BB-CD0D-4A36-B379-211B75830103}"/>
              </a:ext>
            </a:extLst>
          </p:cNvPr>
          <p:cNvSpPr txBox="1"/>
          <p:nvPr/>
        </p:nvSpPr>
        <p:spPr>
          <a:xfrm>
            <a:off x="6095998" y="1520881"/>
            <a:ext cx="5078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r>
              <a:rPr lang="ko-KR" altLang="en-US" sz="2000" dirty="0" err="1">
                <a:solidFill>
                  <a:srgbClr val="FF0000"/>
                </a:solidFill>
                <a:latin typeface="+mn-ea"/>
                <a:ea typeface="+mn-ea"/>
              </a:rPr>
              <a:t>엔터로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 디렉토리 이동시 해당 동작이 안된다면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해당 점수의 반만 </a:t>
            </a:r>
            <a:r>
              <a:rPr lang="ko-KR" altLang="en-US" sz="2000" dirty="0" err="1">
                <a:solidFill>
                  <a:srgbClr val="FF0000"/>
                </a:solidFill>
                <a:latin typeface="+mn-ea"/>
                <a:ea typeface="+mn-ea"/>
              </a:rPr>
              <a:t>점수부여</a:t>
            </a:r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 txBox="1">
            <a:spLocks/>
          </p:cNvSpPr>
          <p:nvPr/>
        </p:nvSpPr>
        <p:spPr bwMode="auto">
          <a:xfrm>
            <a:off x="5591944" y="5114561"/>
            <a:ext cx="4464895" cy="13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2000" b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20725" indent="-3635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■"/>
              <a:tabLst>
                <a:tab pos="538163" algn="l"/>
              </a:tabLst>
              <a:defRPr sz="1800">
                <a:solidFill>
                  <a:schemeClr val="tx1"/>
                </a:solidFill>
                <a:latin typeface="+mn-ea"/>
              </a:defRPr>
            </a:lvl2pPr>
            <a:lvl3pPr marL="1077913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1600">
                <a:solidFill>
                  <a:schemeClr val="tx1"/>
                </a:solidFill>
                <a:latin typeface="+mn-ea"/>
              </a:defRPr>
            </a:lvl3pPr>
            <a:lvl4pPr marL="1433513" indent="-355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■"/>
              <a:defRPr sz="1600">
                <a:solidFill>
                  <a:schemeClr val="tx1"/>
                </a:solidFill>
                <a:latin typeface="+mn-ea"/>
              </a:defRPr>
            </a:lvl4pPr>
            <a:lvl5pPr marL="1790700" indent="-357188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1400">
                <a:solidFill>
                  <a:schemeClr val="tx1"/>
                </a:solidFill>
                <a:latin typeface="+mn-ea"/>
              </a:defRPr>
            </a:lvl5pPr>
            <a:lvl6pPr marL="25511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kumimoji="0" lang="ko-KR" altLang="en-US" b="1" kern="0" dirty="0"/>
              <a:t>커서</a:t>
            </a:r>
            <a:r>
              <a:rPr kumimoji="0" lang="en-US" altLang="ko-KR" b="1" kern="0" dirty="0"/>
              <a:t>,</a:t>
            </a:r>
            <a:r>
              <a:rPr kumimoji="0" lang="ko-KR" altLang="en-US" b="1" kern="0" dirty="0"/>
              <a:t> 방향키</a:t>
            </a:r>
            <a:r>
              <a:rPr kumimoji="0" lang="en-US" altLang="ko-KR" b="1" kern="0" dirty="0"/>
              <a:t>, </a:t>
            </a:r>
            <a:r>
              <a:rPr kumimoji="0" lang="ko-KR" altLang="en-US" b="1" kern="0" dirty="0" err="1"/>
              <a:t>엔터키</a:t>
            </a:r>
            <a:r>
              <a:rPr kumimoji="0" lang="ko-KR" altLang="en-US" b="1" kern="0" dirty="0"/>
              <a:t> 구현</a:t>
            </a:r>
            <a:r>
              <a:rPr kumimoji="0" lang="en-US" altLang="ko-KR" b="1" kern="0" dirty="0"/>
              <a:t>[</a:t>
            </a:r>
            <a:r>
              <a:rPr kumimoji="0" lang="ko-KR" altLang="en-US" b="1" kern="0" dirty="0"/>
              <a:t>총 </a:t>
            </a:r>
            <a:r>
              <a:rPr kumimoji="0" lang="en-US" altLang="ko-KR" b="1" kern="0" dirty="0"/>
              <a:t>6</a:t>
            </a:r>
            <a:r>
              <a:rPr kumimoji="0" lang="ko-KR" altLang="en-US" b="1" kern="0" dirty="0"/>
              <a:t>점</a:t>
            </a:r>
            <a:r>
              <a:rPr kumimoji="0" lang="en-US" altLang="ko-KR" b="1" kern="0" dirty="0"/>
              <a:t>]</a:t>
            </a:r>
          </a:p>
          <a:p>
            <a:pPr lvl="2"/>
            <a:r>
              <a:rPr kumimoji="0" lang="ko-KR" altLang="en-US" kern="0" dirty="0"/>
              <a:t>커서 구현</a:t>
            </a:r>
            <a:r>
              <a:rPr kumimoji="0" lang="en-US" altLang="ko-KR" kern="0" dirty="0"/>
              <a:t>(2</a:t>
            </a:r>
            <a:r>
              <a:rPr kumimoji="0" lang="ko-KR" altLang="en-US" kern="0" dirty="0"/>
              <a:t>점</a:t>
            </a:r>
            <a:r>
              <a:rPr kumimoji="0" lang="en-US" altLang="ko-KR" kern="0" dirty="0"/>
              <a:t>)</a:t>
            </a:r>
          </a:p>
          <a:p>
            <a:pPr lvl="2"/>
            <a:r>
              <a:rPr kumimoji="0" lang="ko-KR" altLang="en-US" kern="0" dirty="0"/>
              <a:t>방향키 구현</a:t>
            </a:r>
            <a:r>
              <a:rPr kumimoji="0" lang="en-US" altLang="ko-KR" kern="0" dirty="0"/>
              <a:t>(2</a:t>
            </a:r>
            <a:r>
              <a:rPr kumimoji="0" lang="ko-KR" altLang="en-US" kern="0" dirty="0"/>
              <a:t>점</a:t>
            </a:r>
            <a:r>
              <a:rPr kumimoji="0" lang="en-US" altLang="ko-KR" kern="0" dirty="0"/>
              <a:t>)</a:t>
            </a:r>
          </a:p>
          <a:p>
            <a:pPr lvl="2"/>
            <a:r>
              <a:rPr kumimoji="0" lang="ko-KR" altLang="en-US" kern="0" dirty="0" err="1"/>
              <a:t>엔터키</a:t>
            </a:r>
            <a:r>
              <a:rPr kumimoji="0" lang="ko-KR" altLang="en-US" kern="0" dirty="0"/>
              <a:t> 구현</a:t>
            </a:r>
            <a:r>
              <a:rPr kumimoji="0" lang="en-US" altLang="ko-KR" kern="0" dirty="0"/>
              <a:t>(2</a:t>
            </a:r>
            <a:r>
              <a:rPr kumimoji="0" lang="ko-KR" altLang="en-US" kern="0" dirty="0"/>
              <a:t>점</a:t>
            </a:r>
            <a:r>
              <a:rPr kumimoji="0" lang="en-US" altLang="ko-KR" kern="0" dirty="0"/>
              <a:t>)</a:t>
            </a:r>
          </a:p>
          <a:p>
            <a:pPr lvl="2"/>
            <a:endParaRPr kumimoji="0" lang="en-US" altLang="ko-KR" b="1" kern="0" dirty="0"/>
          </a:p>
          <a:p>
            <a:pPr lvl="1"/>
            <a:endParaRPr kumimoji="0"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93806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채점 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프로젝트는 개인 프로젝트</a:t>
            </a:r>
            <a:endParaRPr lang="en-US" altLang="ko-KR" dirty="0"/>
          </a:p>
          <a:p>
            <a:pPr lvl="1"/>
            <a:r>
              <a:rPr lang="ko-KR" altLang="en-US" dirty="0"/>
              <a:t>채점 기준</a:t>
            </a:r>
            <a:endParaRPr lang="en-US" altLang="ko-KR" dirty="0"/>
          </a:p>
          <a:p>
            <a:pPr lvl="2"/>
            <a:r>
              <a:rPr lang="ko-KR" altLang="en-US" dirty="0"/>
              <a:t>가점 기준</a:t>
            </a:r>
            <a:endParaRPr lang="en-US" altLang="ko-KR" dirty="0"/>
          </a:p>
          <a:p>
            <a:pPr lvl="3"/>
            <a:r>
              <a:rPr lang="ko-KR" altLang="en-US" dirty="0"/>
              <a:t>프로젝트</a:t>
            </a:r>
            <a:r>
              <a:rPr lang="en-US" altLang="ko-KR" dirty="0"/>
              <a:t>1</a:t>
            </a:r>
            <a:r>
              <a:rPr lang="ko-KR" altLang="en-US" dirty="0"/>
              <a:t> 총 </a:t>
            </a:r>
            <a:r>
              <a:rPr lang="en-US" altLang="ko-KR" dirty="0"/>
              <a:t>25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ko-KR" altLang="en-US" dirty="0"/>
              <a:t>완벽히 구현이 안 되더라도 기능이 작동하는 것이 있으면</a:t>
            </a:r>
            <a:r>
              <a:rPr lang="en-US" altLang="ko-KR" dirty="0"/>
              <a:t>,</a:t>
            </a:r>
            <a:r>
              <a:rPr lang="ko-KR" altLang="en-US" dirty="0"/>
              <a:t> 부분 점수 부여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b="1" dirty="0">
                <a:solidFill>
                  <a:schemeClr val="accent2"/>
                </a:solidFill>
              </a:rPr>
              <a:t>감점 기준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lvl="3"/>
            <a:r>
              <a:rPr lang="ko-KR" altLang="en-US" dirty="0"/>
              <a:t>프로젝트 </a:t>
            </a:r>
            <a:r>
              <a:rPr lang="ko-KR" altLang="en-US" dirty="0" err="1"/>
              <a:t>미제출</a:t>
            </a:r>
            <a:r>
              <a:rPr lang="ko-KR" altLang="en-US" dirty="0"/>
              <a:t> 시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제출했으나 시작이 안 되면 </a:t>
            </a:r>
            <a:r>
              <a:rPr lang="en-US" altLang="ko-KR" dirty="0"/>
              <a:t>-5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ko-KR" altLang="en-US" dirty="0"/>
              <a:t>프로젝트 카피 했을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-10</a:t>
            </a:r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제공자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프로젝트 카피가 분명한데 카피 하지 않았다고 부정하는 경우</a:t>
            </a:r>
            <a:r>
              <a:rPr lang="en-US" altLang="ko-KR" dirty="0"/>
              <a:t>,</a:t>
            </a:r>
            <a:r>
              <a:rPr lang="ko-KR" altLang="en-US" dirty="0"/>
              <a:t> 둘 다 </a:t>
            </a:r>
            <a:r>
              <a:rPr lang="en-US" altLang="ko-KR" dirty="0"/>
              <a:t>-10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ko-KR" altLang="en-US" dirty="0"/>
              <a:t>제출 형식에 맞게 제출하지 않을 경우</a:t>
            </a:r>
            <a:r>
              <a:rPr lang="en-US" altLang="ko-KR" dirty="0"/>
              <a:t>, </a:t>
            </a:r>
            <a:r>
              <a:rPr lang="ko-KR" altLang="en-US" dirty="0"/>
              <a:t>기능 구현 여부</a:t>
            </a:r>
            <a:r>
              <a:rPr lang="en-US" altLang="ko-KR" dirty="0"/>
              <a:t> </a:t>
            </a:r>
            <a:r>
              <a:rPr lang="ko-KR" altLang="en-US" dirty="0"/>
              <a:t>상관 없이 </a:t>
            </a:r>
            <a:r>
              <a:rPr lang="en-US" altLang="ko-KR" dirty="0"/>
              <a:t>-2</a:t>
            </a:r>
          </a:p>
          <a:p>
            <a:pPr lvl="3"/>
            <a:endParaRPr lang="en-US" altLang="ko-KR" dirty="0"/>
          </a:p>
          <a:p>
            <a:pPr marL="1077913" lvl="3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카피 체크에 관하여 매우 엄격하게 실시할 예정이므로</a:t>
            </a:r>
            <a:r>
              <a:rPr lang="en-US" altLang="ko-KR" dirty="0"/>
              <a:t>, </a:t>
            </a:r>
            <a:r>
              <a:rPr lang="ko-KR" altLang="en-US" dirty="0"/>
              <a:t>본인 과제물 보안에 각별히 </a:t>
            </a:r>
            <a:r>
              <a:rPr lang="ko-KR" altLang="en-US" dirty="0" err="1"/>
              <a:t>신경쓰길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2"/>
                </a:solidFill>
              </a:rPr>
              <a:t>프로젝트 </a:t>
            </a:r>
            <a:r>
              <a:rPr lang="en-US" altLang="ko-KR" b="1" dirty="0">
                <a:solidFill>
                  <a:schemeClr val="accent2"/>
                </a:solidFill>
              </a:rPr>
              <a:t>1</a:t>
            </a:r>
            <a:r>
              <a:rPr lang="ko-KR" altLang="en-US" b="1" dirty="0">
                <a:solidFill>
                  <a:schemeClr val="accent2"/>
                </a:solidFill>
              </a:rPr>
              <a:t>개라도 미제출시에는 학점 </a:t>
            </a:r>
            <a:r>
              <a:rPr lang="en-US" altLang="ko-KR" b="1" dirty="0">
                <a:solidFill>
                  <a:schemeClr val="accent2"/>
                </a:solidFill>
              </a:rPr>
              <a:t>A</a:t>
            </a:r>
            <a:r>
              <a:rPr lang="ko-KR" altLang="en-US" b="1" dirty="0">
                <a:solidFill>
                  <a:schemeClr val="accent2"/>
                </a:solidFill>
              </a:rPr>
              <a:t>이상 받을 수 없음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13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55929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방향키 코드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^[[A</a:t>
            </a:r>
            <a:r>
              <a:rPr lang="en-US" altLang="ko-KR" dirty="0"/>
              <a:t> </a:t>
            </a:r>
            <a:r>
              <a:rPr lang="ko-KR" altLang="en-US" dirty="0"/>
              <a:t>   상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^[[B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  하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^[[C</a:t>
            </a:r>
            <a:r>
              <a:rPr lang="ko-KR" altLang="en-US" dirty="0"/>
              <a:t>    우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^[[D</a:t>
            </a:r>
            <a:r>
              <a:rPr lang="en-US" altLang="ko-KR" dirty="0"/>
              <a:t> </a:t>
            </a:r>
            <a:r>
              <a:rPr lang="ko-KR" altLang="en-US" dirty="0"/>
              <a:t>   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특정 키 </a:t>
            </a:r>
            <a:r>
              <a:rPr lang="en-US" altLang="ko-KR" dirty="0"/>
              <a:t>1</a:t>
            </a:r>
            <a:r>
              <a:rPr lang="ko-KR" altLang="en-US" dirty="0"/>
              <a:t>개만 입력 받기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read -n 1 key</a:t>
            </a:r>
            <a:b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	if[</a:t>
            </a:r>
            <a:r>
              <a:rPr lang="ko-KR" altLang="en-US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key = </a:t>
            </a:r>
            <a:r>
              <a:rPr lang="ko-KR" altLang="en-US" dirty="0">
                <a:solidFill>
                  <a:schemeClr val="accent3"/>
                </a:solidFill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코드</a:t>
            </a:r>
            <a:r>
              <a:rPr lang="ko-KR" altLang="en-US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then</a:t>
            </a:r>
            <a:b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...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14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85292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tput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15</a:t>
            </a:fld>
            <a:endParaRPr lang="en-US" altLang="ko-KR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3" y="2018401"/>
            <a:ext cx="93916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16</a:t>
            </a:fld>
            <a:endParaRPr lang="en-US" altLang="ko-KR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07" y="1650781"/>
            <a:ext cx="7003182" cy="40499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4592" y="31296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과제시작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4591" y="50851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과제마감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질문</a:t>
            </a:r>
            <a:r>
              <a:rPr lang="en-US" altLang="ko-KR" dirty="0">
                <a:solidFill>
                  <a:srgbClr val="FF0000"/>
                </a:solidFill>
              </a:rPr>
              <a:t>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하트 8"/>
          <p:cNvSpPr/>
          <p:nvPr/>
        </p:nvSpPr>
        <p:spPr bwMode="auto">
          <a:xfrm>
            <a:off x="7892476" y="3129611"/>
            <a:ext cx="360040" cy="371397"/>
          </a:xfrm>
          <a:prstGeom prst="heart">
            <a:avLst/>
          </a:prstGeom>
          <a:solidFill>
            <a:srgbClr val="FF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하트 9"/>
          <p:cNvSpPr/>
          <p:nvPr/>
        </p:nvSpPr>
        <p:spPr bwMode="auto">
          <a:xfrm>
            <a:off x="3935760" y="4077072"/>
            <a:ext cx="360040" cy="371397"/>
          </a:xfrm>
          <a:prstGeom prst="heart">
            <a:avLst/>
          </a:prstGeom>
          <a:solidFill>
            <a:srgbClr val="FF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하트 10"/>
          <p:cNvSpPr/>
          <p:nvPr/>
        </p:nvSpPr>
        <p:spPr bwMode="auto">
          <a:xfrm>
            <a:off x="5915976" y="4077072"/>
            <a:ext cx="360040" cy="371397"/>
          </a:xfrm>
          <a:prstGeom prst="heart">
            <a:avLst/>
          </a:prstGeom>
          <a:solidFill>
            <a:srgbClr val="FF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하트 11"/>
          <p:cNvSpPr/>
          <p:nvPr/>
        </p:nvSpPr>
        <p:spPr bwMode="auto">
          <a:xfrm>
            <a:off x="7892476" y="4229466"/>
            <a:ext cx="360040" cy="371397"/>
          </a:xfrm>
          <a:prstGeom prst="heart">
            <a:avLst/>
          </a:prstGeom>
          <a:solidFill>
            <a:srgbClr val="FF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하트 12"/>
          <p:cNvSpPr/>
          <p:nvPr/>
        </p:nvSpPr>
        <p:spPr bwMode="auto">
          <a:xfrm>
            <a:off x="3935760" y="5053373"/>
            <a:ext cx="360040" cy="371397"/>
          </a:xfrm>
          <a:prstGeom prst="heart">
            <a:avLst/>
          </a:prstGeom>
          <a:solidFill>
            <a:srgbClr val="FF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번개 14"/>
          <p:cNvSpPr/>
          <p:nvPr/>
        </p:nvSpPr>
        <p:spPr bwMode="auto">
          <a:xfrm>
            <a:off x="4871864" y="5013174"/>
            <a:ext cx="432048" cy="451793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31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프로젝트는 반드시 </a:t>
            </a:r>
            <a:r>
              <a:rPr lang="en-US" altLang="ko-KR" dirty="0"/>
              <a:t>Ubuntu 16.04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 쉘에서 수행 및 채점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패키지를 설치하여 사용할 때는 조교에게 반드시 이메일로 문의</a:t>
            </a:r>
            <a:endParaRPr lang="en-US" altLang="ko-KR" dirty="0"/>
          </a:p>
          <a:p>
            <a:pPr lvl="1"/>
            <a:r>
              <a:rPr lang="ko-KR" altLang="en-US" dirty="0"/>
              <a:t>문의하지 않고 사용했을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감점</a:t>
            </a:r>
            <a:r>
              <a:rPr lang="ko-KR" altLang="en-US" dirty="0"/>
              <a:t>이 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b="1" dirty="0">
                <a:solidFill>
                  <a:schemeClr val="accent2"/>
                </a:solidFill>
              </a:rPr>
              <a:t>최종 실행 파일은 </a:t>
            </a:r>
            <a:r>
              <a:rPr lang="en-US" altLang="ko-KR" b="1" dirty="0">
                <a:solidFill>
                  <a:schemeClr val="accent2"/>
                </a:solidFill>
              </a:rPr>
              <a:t>1</a:t>
            </a:r>
            <a:r>
              <a:rPr lang="ko-KR" altLang="en-US" b="1" dirty="0">
                <a:solidFill>
                  <a:schemeClr val="accent2"/>
                </a:solidFill>
              </a:rPr>
              <a:t>개로 만들 것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마감 시간에 업로드가 몰리기 때문에</a:t>
            </a:r>
            <a:r>
              <a:rPr lang="en-US" altLang="ko-KR" dirty="0"/>
              <a:t>,</a:t>
            </a:r>
            <a:r>
              <a:rPr lang="ko-KR" altLang="en-US" dirty="0"/>
              <a:t> 마감 시간 주변에 </a:t>
            </a:r>
            <a:r>
              <a:rPr lang="en-US" altLang="ko-KR" dirty="0"/>
              <a:t>u-Campus</a:t>
            </a:r>
            <a:r>
              <a:rPr lang="ko-KR" altLang="en-US" dirty="0"/>
              <a:t>가 느려질 수 있으니 여유 있게 제출할 것</a:t>
            </a:r>
            <a:endParaRPr lang="en-US" altLang="ko-KR" dirty="0"/>
          </a:p>
          <a:p>
            <a:pPr lvl="1"/>
            <a:r>
              <a:rPr lang="ko-KR" altLang="en-US" dirty="0"/>
              <a:t>제출 마감 시간 </a:t>
            </a:r>
            <a:r>
              <a:rPr lang="en-US" altLang="ko-KR" dirty="0"/>
              <a:t>1</a:t>
            </a:r>
            <a:r>
              <a:rPr lang="ko-KR" altLang="en-US" dirty="0"/>
              <a:t>분이라도 지난 후의 </a:t>
            </a:r>
            <a:r>
              <a:rPr lang="ko-KR" altLang="en-US" b="1" dirty="0">
                <a:solidFill>
                  <a:schemeClr val="accent2"/>
                </a:solidFill>
              </a:rPr>
              <a:t>이메일 제출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등은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이유 불문 받지 않음</a:t>
            </a:r>
            <a:r>
              <a:rPr lang="en-US" altLang="ko-KR" b="1" dirty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학교 정보통신처의 서버 관련 공식 답변이 있을 경우에는</a:t>
            </a:r>
            <a:r>
              <a:rPr lang="en-US" altLang="ko-KR" dirty="0"/>
              <a:t>,</a:t>
            </a:r>
            <a:r>
              <a:rPr lang="ko-KR" altLang="en-US" dirty="0"/>
              <a:t> 예외 처리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17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10916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4101-6E87-4AFC-A9D5-6260E1F4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90570-38D8-4BB0-92D8-B2350C85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제출기한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chemeClr val="accent2"/>
                </a:solidFill>
              </a:rPr>
              <a:t>2020</a:t>
            </a:r>
            <a:r>
              <a:rPr lang="ko-KR" altLang="en-US" b="1" dirty="0">
                <a:solidFill>
                  <a:schemeClr val="accent2"/>
                </a:solidFill>
              </a:rPr>
              <a:t>년 </a:t>
            </a:r>
            <a:r>
              <a:rPr lang="en-US" altLang="ko-KR" b="1" dirty="0">
                <a:solidFill>
                  <a:schemeClr val="accent2"/>
                </a:solidFill>
              </a:rPr>
              <a:t>5</a:t>
            </a:r>
            <a:r>
              <a:rPr lang="ko-KR" altLang="en-US" b="1" dirty="0">
                <a:solidFill>
                  <a:schemeClr val="accent2"/>
                </a:solidFill>
              </a:rPr>
              <a:t>월 </a:t>
            </a:r>
            <a:r>
              <a:rPr lang="en-US" altLang="ko-KR" b="1" dirty="0">
                <a:solidFill>
                  <a:schemeClr val="accent2"/>
                </a:solidFill>
              </a:rPr>
              <a:t>13</a:t>
            </a:r>
            <a:r>
              <a:rPr lang="ko-KR" altLang="en-US" b="1" dirty="0">
                <a:solidFill>
                  <a:schemeClr val="accent2"/>
                </a:solidFill>
              </a:rPr>
              <a:t>일 </a:t>
            </a:r>
            <a:r>
              <a:rPr lang="en-US" altLang="ko-KR" b="1" dirty="0">
                <a:solidFill>
                  <a:schemeClr val="accent2"/>
                </a:solidFill>
              </a:rPr>
              <a:t>23</a:t>
            </a:r>
            <a:r>
              <a:rPr lang="ko-KR" altLang="en-US" b="1" dirty="0">
                <a:solidFill>
                  <a:schemeClr val="accent2"/>
                </a:solidFill>
              </a:rPr>
              <a:t>시 </a:t>
            </a:r>
            <a:r>
              <a:rPr lang="en-US" altLang="ko-KR" b="1" dirty="0">
                <a:solidFill>
                  <a:schemeClr val="accent2"/>
                </a:solidFill>
              </a:rPr>
              <a:t>59</a:t>
            </a:r>
            <a:r>
              <a:rPr lang="ko-KR" altLang="en-US" b="1" dirty="0">
                <a:solidFill>
                  <a:schemeClr val="accent2"/>
                </a:solidFill>
              </a:rPr>
              <a:t>분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/>
              <a:t>제출 장소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https://klas.kw.ac.kr/ </a:t>
            </a:r>
            <a:r>
              <a:rPr lang="en-US" altLang="ko-KR"/>
              <a:t>(</a:t>
            </a:r>
            <a:r>
              <a:rPr lang="ko-KR" altLang="en-US"/>
              <a:t>강의종합정보 </a:t>
            </a:r>
            <a:r>
              <a:rPr lang="en-US" altLang="ko-KR"/>
              <a:t>– </a:t>
            </a:r>
            <a:r>
              <a:rPr lang="ko-KR" altLang="en-US"/>
              <a:t>학습지원실 </a:t>
            </a:r>
            <a:r>
              <a:rPr lang="en-US" altLang="ko-KR"/>
              <a:t>– </a:t>
            </a:r>
            <a:r>
              <a:rPr lang="ko-KR" altLang="en-US" dirty="0"/>
              <a:t>과제제출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제출 형식</a:t>
            </a:r>
            <a:endParaRPr lang="en-US" altLang="ko-KR" dirty="0"/>
          </a:p>
          <a:p>
            <a:pPr lvl="1"/>
            <a:r>
              <a:rPr lang="ko-KR" altLang="en-US" dirty="0"/>
              <a:t>제목은 </a:t>
            </a:r>
            <a:r>
              <a:rPr lang="ko-KR" altLang="en-US" b="1" dirty="0">
                <a:solidFill>
                  <a:schemeClr val="accent2"/>
                </a:solidFill>
              </a:rPr>
              <a:t>“학번</a:t>
            </a:r>
            <a:r>
              <a:rPr lang="en-US" altLang="ko-KR" b="1" dirty="0">
                <a:solidFill>
                  <a:schemeClr val="accent2"/>
                </a:solidFill>
              </a:rPr>
              <a:t>_</a:t>
            </a:r>
            <a:r>
              <a:rPr lang="ko-KR" altLang="en-US" b="1" dirty="0" err="1">
                <a:solidFill>
                  <a:schemeClr val="accent2"/>
                </a:solidFill>
              </a:rPr>
              <a:t>영문이니셜</a:t>
            </a:r>
            <a:r>
              <a:rPr lang="ko-KR" altLang="en-US" b="1" dirty="0">
                <a:solidFill>
                  <a:schemeClr val="accent2"/>
                </a:solidFill>
              </a:rPr>
              <a:t>”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/>
              <a:t>으로 올릴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첨부 파일은</a:t>
            </a:r>
            <a:r>
              <a:rPr lang="en-US" altLang="ko-KR" dirty="0"/>
              <a:t> </a:t>
            </a:r>
            <a:r>
              <a:rPr lang="ko-KR" altLang="en-US" dirty="0"/>
              <a:t>압축 후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2"/>
                </a:solidFill>
              </a:rPr>
              <a:t>“</a:t>
            </a:r>
            <a:r>
              <a:rPr lang="ko-KR" altLang="en-US" b="1" dirty="0">
                <a:solidFill>
                  <a:schemeClr val="accent2"/>
                </a:solidFill>
              </a:rPr>
              <a:t>학번</a:t>
            </a:r>
            <a:r>
              <a:rPr lang="en-US" altLang="ko-KR" b="1" dirty="0">
                <a:solidFill>
                  <a:schemeClr val="accent2"/>
                </a:solidFill>
              </a:rPr>
              <a:t>_</a:t>
            </a:r>
            <a:r>
              <a:rPr lang="ko-KR" altLang="en-US" b="1" dirty="0" err="1">
                <a:solidFill>
                  <a:schemeClr val="accent2"/>
                </a:solidFill>
              </a:rPr>
              <a:t>영문이니셜</a:t>
            </a:r>
            <a:r>
              <a:rPr lang="en-US" altLang="ko-KR" b="1" dirty="0">
                <a:solidFill>
                  <a:schemeClr val="accent2"/>
                </a:solidFill>
              </a:rPr>
              <a:t>.zip”</a:t>
            </a:r>
            <a:r>
              <a:rPr lang="en-US" altLang="ko-KR" dirty="0"/>
              <a:t> </a:t>
            </a:r>
            <a:r>
              <a:rPr lang="ko-KR" altLang="en-US" dirty="0"/>
              <a:t>으로 올릴 것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2019726001_HGD.zip</a:t>
            </a:r>
          </a:p>
          <a:p>
            <a:pPr lvl="2"/>
            <a:r>
              <a:rPr lang="ko-KR" altLang="en-US" dirty="0"/>
              <a:t>첨부 파일에 반드시 포함되어야 할 파일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chemeClr val="accent3"/>
                </a:solidFill>
              </a:rPr>
              <a:t>쉘 스크립트 파일 예 </a:t>
            </a:r>
            <a:r>
              <a:rPr lang="en-US" altLang="ko-KR">
                <a:solidFill>
                  <a:schemeClr val="accent3"/>
                </a:solidFill>
              </a:rPr>
              <a:t>:</a:t>
            </a:r>
            <a:r>
              <a:rPr lang="ko-KR" altLang="en-US">
                <a:solidFill>
                  <a:schemeClr val="accent3"/>
                </a:solidFill>
              </a:rPr>
              <a:t> </a:t>
            </a:r>
            <a:r>
              <a:rPr lang="en-US" altLang="ko-KR">
                <a:solidFill>
                  <a:schemeClr val="accent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2019726001</a:t>
            </a:r>
            <a:r>
              <a:rPr lang="en-US" altLang="ko-KR" dirty="0">
                <a:solidFill>
                  <a:schemeClr val="accent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_HGD.sh</a:t>
            </a:r>
          </a:p>
          <a:p>
            <a:pPr lvl="3"/>
            <a:r>
              <a:rPr lang="ko-KR" altLang="en-US" dirty="0">
                <a:solidFill>
                  <a:schemeClr val="accent3"/>
                </a:solidFill>
              </a:rPr>
              <a:t>체크 리스트 파일 예 </a:t>
            </a:r>
            <a:r>
              <a:rPr lang="en-US" altLang="ko-KR">
                <a:solidFill>
                  <a:schemeClr val="accent3"/>
                </a:solidFill>
              </a:rPr>
              <a:t>:</a:t>
            </a:r>
            <a:r>
              <a:rPr lang="ko-KR" altLang="en-US">
                <a:solidFill>
                  <a:schemeClr val="accent3"/>
                </a:solidFill>
              </a:rPr>
              <a:t> </a:t>
            </a:r>
            <a:r>
              <a:rPr lang="en-US" altLang="ko-KR">
                <a:solidFill>
                  <a:schemeClr val="accent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2019726001</a:t>
            </a:r>
            <a:r>
              <a:rPr lang="en-US" altLang="ko-KR" dirty="0">
                <a:solidFill>
                  <a:schemeClr val="accent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_HGD.doc</a:t>
            </a:r>
          </a:p>
          <a:p>
            <a:r>
              <a:rPr lang="ko-KR" altLang="en-US" dirty="0"/>
              <a:t>유의 사항</a:t>
            </a:r>
          </a:p>
          <a:p>
            <a:pPr lvl="1"/>
            <a:r>
              <a:rPr lang="ko-KR" altLang="en-US" dirty="0"/>
              <a:t>제출 기한 엄수 </a:t>
            </a:r>
            <a:r>
              <a:rPr lang="en-US" altLang="ko-KR" dirty="0"/>
              <a:t>(</a:t>
            </a:r>
            <a:r>
              <a:rPr lang="ko-KR" altLang="en-US" dirty="0"/>
              <a:t>제출 기한 외의 추가적인 제출은 무조건 </a:t>
            </a:r>
            <a:r>
              <a:rPr lang="ko-KR" altLang="en-US" dirty="0">
                <a:solidFill>
                  <a:srgbClr val="FF0000"/>
                </a:solidFill>
              </a:rPr>
              <a:t>불허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>
                <a:solidFill>
                  <a:schemeClr val="accent2"/>
                </a:solidFill>
              </a:rPr>
              <a:t>체크 리스트에 허위로 기재할 시에</a:t>
            </a:r>
            <a:r>
              <a:rPr lang="en-US" altLang="ko-KR" b="1" dirty="0">
                <a:solidFill>
                  <a:schemeClr val="accent2"/>
                </a:solidFill>
              </a:rPr>
              <a:t>,</a:t>
            </a:r>
            <a:r>
              <a:rPr lang="ko-KR" altLang="en-US" b="1" dirty="0">
                <a:solidFill>
                  <a:schemeClr val="accent2"/>
                </a:solidFill>
              </a:rPr>
              <a:t> 해당 프로젝트는 </a:t>
            </a:r>
            <a:r>
              <a:rPr lang="en-US" altLang="ko-KR" b="1" dirty="0">
                <a:solidFill>
                  <a:schemeClr val="accent2"/>
                </a:solidFill>
              </a:rPr>
              <a:t>0</a:t>
            </a:r>
            <a:r>
              <a:rPr lang="ko-KR" altLang="en-US" b="1" dirty="0">
                <a:solidFill>
                  <a:schemeClr val="accent2"/>
                </a:solidFill>
              </a:rPr>
              <a:t>점 처리</a:t>
            </a:r>
            <a:endParaRPr lang="ko-KR" altLang="en-US" dirty="0">
              <a:solidFill>
                <a:schemeClr val="accent2"/>
              </a:solidFill>
            </a:endParaRPr>
          </a:p>
          <a:p>
            <a:pPr lvl="1"/>
            <a:r>
              <a:rPr lang="ko-KR" altLang="en-US" dirty="0"/>
              <a:t>업로드 파일 형식은 위의 형식을 따를 것</a:t>
            </a:r>
            <a:endParaRPr lang="en-US" altLang="ko-KR" dirty="0"/>
          </a:p>
          <a:p>
            <a:pPr lvl="1"/>
            <a:r>
              <a:rPr lang="ko-KR" altLang="en-US" dirty="0"/>
              <a:t>수정 시에는 파일명 끝에 </a:t>
            </a:r>
            <a:r>
              <a:rPr lang="en-US" altLang="ko-KR" dirty="0"/>
              <a:t>rev1, rev2, … </a:t>
            </a:r>
            <a:r>
              <a:rPr lang="ko-KR" altLang="en-US" dirty="0"/>
              <a:t>를 붙여서 올릴 것</a:t>
            </a:r>
          </a:p>
          <a:p>
            <a:pPr lvl="2"/>
            <a:r>
              <a:rPr lang="en-US" altLang="ko-KR" dirty="0"/>
              <a:t>ex)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2019726001_HGD</a:t>
            </a:r>
            <a:r>
              <a:rPr lang="en-US" altLang="ko-KR" dirty="0">
                <a:solidFill>
                  <a:schemeClr val="accent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_rev1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.zip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35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A6C51-1C01-8B49-8FD2-DB110C86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A596F-40E1-4F40-8D06-A7F05EFB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프로젝트 개요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프로젝트 설명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프로젝트 배점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프로젝트 채점 기준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제약사항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제출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576D2-BDAE-8E45-BD5C-0349B4BB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2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19980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040CAE-488A-7547-A437-48C0B99A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Explorer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3</a:t>
            </a:fld>
            <a:endParaRPr lang="en-US" altLang="ko-KR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797956"/>
            <a:ext cx="6684778" cy="43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2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/>
            <a:r>
              <a:rPr kumimoji="1" lang="ko-KR" altLang="en-US" dirty="0"/>
              <a:t>화면 크기</a:t>
            </a:r>
            <a:endParaRPr kumimoji="1" lang="en-US" altLang="ko-KR" dirty="0"/>
          </a:p>
          <a:p>
            <a:pPr lvl="2"/>
            <a:r>
              <a:rPr kumimoji="1" lang="ko-KR" altLang="en-US" sz="1800" dirty="0"/>
              <a:t>가로 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83</a:t>
            </a:r>
          </a:p>
          <a:p>
            <a:pPr lvl="2"/>
            <a:r>
              <a:rPr kumimoji="1" lang="ko-KR" altLang="en-US" sz="1800" dirty="0"/>
              <a:t>세로 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27</a:t>
            </a:r>
          </a:p>
          <a:p>
            <a:pPr lvl="1"/>
            <a:r>
              <a:rPr kumimoji="1" lang="ko-KR" altLang="en-US" sz="2000" dirty="0"/>
              <a:t>색</a:t>
            </a:r>
            <a:endParaRPr kumimoji="1" lang="en-US" altLang="ko-KR" sz="2000" dirty="0"/>
          </a:p>
          <a:p>
            <a:pPr lvl="2"/>
            <a:r>
              <a:rPr kumimoji="1" lang="ko-KR" altLang="en-US" sz="1800" dirty="0"/>
              <a:t>자유</a:t>
            </a:r>
            <a:endParaRPr kumimoji="1" lang="en-US" altLang="ko-KR" sz="1800" dirty="0"/>
          </a:p>
          <a:p>
            <a:pPr lvl="2"/>
            <a:r>
              <a:rPr kumimoji="1" lang="ko-KR" altLang="en-US" sz="1800" dirty="0"/>
              <a:t>조교가 사용한 색</a:t>
            </a:r>
            <a:endParaRPr kumimoji="1" lang="en-US" altLang="ko-KR" sz="1800" dirty="0"/>
          </a:p>
          <a:p>
            <a:pPr lvl="3"/>
            <a:r>
              <a:rPr kumimoji="1" lang="ko-KR" altLang="en-US" sz="1800" dirty="0"/>
              <a:t>하늘색 배경</a:t>
            </a:r>
            <a:r>
              <a:rPr kumimoji="1" lang="en-US" altLang="ko-KR" sz="1800" dirty="0"/>
              <a:t>(46)</a:t>
            </a:r>
          </a:p>
          <a:p>
            <a:pPr lvl="3"/>
            <a:r>
              <a:rPr kumimoji="1" lang="ko-KR" altLang="en-US" sz="1800" dirty="0"/>
              <a:t>회색 배경</a:t>
            </a:r>
            <a:r>
              <a:rPr kumimoji="1" lang="en-US" altLang="ko-KR" sz="1800" dirty="0"/>
              <a:t>(47)</a:t>
            </a:r>
          </a:p>
          <a:p>
            <a:pPr lvl="3"/>
            <a:r>
              <a:rPr kumimoji="1" lang="ko-KR" altLang="en-US" sz="1800" dirty="0"/>
              <a:t>검은색 글자</a:t>
            </a:r>
            <a:r>
              <a:rPr kumimoji="1" lang="en-US" altLang="ko-KR" sz="1800" dirty="0"/>
              <a:t>(30)</a:t>
            </a:r>
          </a:p>
          <a:p>
            <a:pPr marL="0" indent="0">
              <a:buNone/>
            </a:pPr>
            <a:endParaRPr kumimoji="1"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4</a:t>
            </a:fld>
            <a:endParaRPr lang="en-US" altLang="ko-KR" b="1"/>
          </a:p>
        </p:txBody>
      </p:sp>
      <p:sp>
        <p:nvSpPr>
          <p:cNvPr id="6" name="TextBox 5"/>
          <p:cNvSpPr txBox="1"/>
          <p:nvPr/>
        </p:nvSpPr>
        <p:spPr>
          <a:xfrm>
            <a:off x="407368" y="4869160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화면이 깨진다면 크기를 자유롭게 조정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86" y="1418937"/>
            <a:ext cx="71913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1844824"/>
            <a:ext cx="5558332" cy="36224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경로 출력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5</a:t>
            </a:fld>
            <a:endParaRPr lang="en-US" altLang="ko-KR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7B5977-7083-4DB5-847C-82C4B559885D}"/>
              </a:ext>
            </a:extLst>
          </p:cNvPr>
          <p:cNvSpPr/>
          <p:nvPr/>
        </p:nvSpPr>
        <p:spPr bwMode="auto">
          <a:xfrm>
            <a:off x="5951984" y="2294290"/>
            <a:ext cx="2664296" cy="1986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1556792"/>
            <a:ext cx="6629400" cy="4320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경로의 파일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kumimoji="1" lang="ko-KR" altLang="en-US" sz="1800" dirty="0"/>
              <a:t>조건 </a:t>
            </a:r>
            <a:endParaRPr kumimoji="1" lang="en-US" altLang="ko-KR" sz="1800" dirty="0"/>
          </a:p>
          <a:p>
            <a:pPr lvl="1"/>
            <a:r>
              <a:rPr kumimoji="1" lang="ko-KR" altLang="en-US" dirty="0"/>
              <a:t>디렉토리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실행파일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일반파일로 구분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sz="1800" dirty="0">
                <a:solidFill>
                  <a:srgbClr val="FF0000"/>
                </a:solidFill>
              </a:rPr>
              <a:t>      </a:t>
            </a:r>
            <a:r>
              <a:rPr kumimoji="1" lang="en-US" altLang="ko-KR" sz="1200" dirty="0">
                <a:solidFill>
                  <a:srgbClr val="FF0000"/>
                </a:solidFill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</a:rPr>
              <a:t>디렉토리도  아니고 실행파일도 아니라면 모두 일반파일로 구분</a:t>
            </a:r>
            <a:r>
              <a:rPr kumimoji="1" lang="en-US" altLang="ko-KR" sz="1200" dirty="0">
                <a:solidFill>
                  <a:srgbClr val="FF0000"/>
                </a:solidFill>
              </a:rPr>
              <a:t>!</a:t>
            </a:r>
          </a:p>
          <a:p>
            <a:pPr marL="357187" lvl="1" indent="0">
              <a:buNone/>
            </a:pPr>
            <a:r>
              <a:rPr kumimoji="1" lang="en-US" altLang="ko-KR" sz="1200" dirty="0">
                <a:solidFill>
                  <a:srgbClr val="FF0000"/>
                </a:solidFill>
              </a:rPr>
              <a:t>	       </a:t>
            </a:r>
            <a:r>
              <a:rPr kumimoji="1" lang="ko-KR" altLang="en-US" sz="1200" dirty="0">
                <a:solidFill>
                  <a:srgbClr val="FF0000"/>
                </a:solidFill>
              </a:rPr>
              <a:t>숨김 파일도 처리할 것</a:t>
            </a:r>
            <a:r>
              <a:rPr kumimoji="1" lang="en-US" altLang="ko-KR" sz="1200" dirty="0">
                <a:solidFill>
                  <a:srgbClr val="FF0000"/>
                </a:solidFill>
              </a:rPr>
              <a:t>!)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파일이름 정렬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파일이름</a:t>
            </a:r>
            <a:r>
              <a:rPr kumimoji="1" lang="en-US" altLang="ko-KR" dirty="0"/>
              <a:t>-</a:t>
            </a:r>
            <a:r>
              <a:rPr kumimoji="1" lang="ko-KR" altLang="en-US" dirty="0"/>
              <a:t>권한</a:t>
            </a:r>
            <a:r>
              <a:rPr kumimoji="1" lang="en-US" altLang="ko-KR" dirty="0"/>
              <a:t>-</a:t>
            </a:r>
            <a:r>
              <a:rPr kumimoji="1" lang="ko-KR" altLang="en-US" dirty="0"/>
              <a:t>용량 순으로 출력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      </a:t>
            </a:r>
            <a:r>
              <a:rPr kumimoji="1" lang="en-US" altLang="ko-KR" sz="1400" dirty="0">
                <a:solidFill>
                  <a:srgbClr val="FF0000"/>
                </a:solidFill>
              </a:rPr>
              <a:t>( “.”</a:t>
            </a:r>
            <a:r>
              <a:rPr kumimoji="1" lang="ko-KR" altLang="en-US" sz="1400" dirty="0">
                <a:solidFill>
                  <a:srgbClr val="FF0000"/>
                </a:solidFill>
              </a:rPr>
              <a:t>과 </a:t>
            </a:r>
            <a:r>
              <a:rPr kumimoji="1" lang="en-US" altLang="ko-KR" sz="1400" dirty="0">
                <a:solidFill>
                  <a:srgbClr val="FF0000"/>
                </a:solidFill>
              </a:rPr>
              <a:t>“..”</a:t>
            </a:r>
            <a:r>
              <a:rPr kumimoji="1" lang="ko-KR" altLang="en-US" sz="1400" dirty="0">
                <a:solidFill>
                  <a:srgbClr val="FF0000"/>
                </a:solidFill>
              </a:rPr>
              <a:t>은 용량 </a:t>
            </a:r>
            <a:r>
              <a:rPr kumimoji="1" lang="en-US" altLang="ko-KR" sz="1400" dirty="0">
                <a:solidFill>
                  <a:srgbClr val="FF0000"/>
                </a:solidFill>
              </a:rPr>
              <a:t>“–”</a:t>
            </a:r>
            <a:r>
              <a:rPr kumimoji="1" lang="ko-KR" altLang="en-US" sz="1400" dirty="0">
                <a:solidFill>
                  <a:srgbClr val="FF0000"/>
                </a:solidFill>
              </a:rPr>
              <a:t>로 표시</a:t>
            </a:r>
            <a:r>
              <a:rPr kumimoji="1" lang="en-US" altLang="ko-KR" sz="1400" dirty="0">
                <a:solidFill>
                  <a:srgbClr val="FF0000"/>
                </a:solidFill>
              </a:rPr>
              <a:t>)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디렉토리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실행파일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일반파일 순으로 출력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파일에 지정된 색으로 출력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       </a:t>
            </a:r>
            <a:r>
              <a:rPr kumimoji="1" lang="en-US" altLang="ko-KR" sz="1200" dirty="0">
                <a:solidFill>
                  <a:srgbClr val="FF0000"/>
                </a:solidFill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</a:rPr>
              <a:t>디렉토리</a:t>
            </a:r>
            <a:r>
              <a:rPr kumimoji="1" lang="en-US" altLang="ko-KR" sz="1200" dirty="0">
                <a:solidFill>
                  <a:srgbClr val="FF0000"/>
                </a:solidFill>
              </a:rPr>
              <a:t>-</a:t>
            </a:r>
            <a:r>
              <a:rPr kumimoji="1" lang="ko-KR" altLang="en-US" sz="1200" dirty="0">
                <a:solidFill>
                  <a:srgbClr val="FF0000"/>
                </a:solidFill>
              </a:rPr>
              <a:t>파랑</a:t>
            </a:r>
            <a:r>
              <a:rPr kumimoji="1" lang="en-US" altLang="ko-KR" sz="1200" dirty="0">
                <a:solidFill>
                  <a:srgbClr val="FF0000"/>
                </a:solidFill>
              </a:rPr>
              <a:t>, </a:t>
            </a:r>
            <a:r>
              <a:rPr kumimoji="1" lang="ko-KR" altLang="en-US" sz="1200" dirty="0">
                <a:solidFill>
                  <a:srgbClr val="FF0000"/>
                </a:solidFill>
              </a:rPr>
              <a:t>실행파일</a:t>
            </a:r>
            <a:r>
              <a:rPr kumimoji="1" lang="en-US" altLang="ko-KR" sz="1200" dirty="0">
                <a:solidFill>
                  <a:srgbClr val="FF0000"/>
                </a:solidFill>
              </a:rPr>
              <a:t>-</a:t>
            </a:r>
            <a:r>
              <a:rPr kumimoji="1" lang="ko-KR" altLang="en-US" sz="1200" dirty="0">
                <a:solidFill>
                  <a:srgbClr val="FF0000"/>
                </a:solidFill>
              </a:rPr>
              <a:t>초록</a:t>
            </a:r>
            <a:r>
              <a:rPr kumimoji="1" lang="en-US" altLang="ko-KR" sz="1200" dirty="0">
                <a:solidFill>
                  <a:srgbClr val="FF0000"/>
                </a:solidFill>
              </a:rPr>
              <a:t>, </a:t>
            </a:r>
            <a:r>
              <a:rPr kumimoji="1" lang="ko-KR" altLang="en-US" sz="1200" dirty="0">
                <a:solidFill>
                  <a:srgbClr val="FF0000"/>
                </a:solidFill>
              </a:rPr>
              <a:t>일반파일</a:t>
            </a:r>
            <a:r>
              <a:rPr kumimoji="1" lang="en-US" altLang="ko-KR" sz="1200" dirty="0">
                <a:solidFill>
                  <a:srgbClr val="FF0000"/>
                </a:solidFill>
              </a:rPr>
              <a:t>-</a:t>
            </a:r>
            <a:r>
              <a:rPr kumimoji="1" lang="ko-KR" altLang="en-US" sz="1200" dirty="0">
                <a:solidFill>
                  <a:srgbClr val="FF0000"/>
                </a:solidFill>
              </a:rPr>
              <a:t>검정</a:t>
            </a:r>
            <a:r>
              <a:rPr kumimoji="1" lang="en-US" altLang="ko-KR" sz="1200" dirty="0">
                <a:solidFill>
                  <a:srgbClr val="FF0000"/>
                </a:solidFill>
              </a:rPr>
              <a:t>)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dirty="0"/>
              <a:t>파일이 </a:t>
            </a:r>
            <a:r>
              <a:rPr kumimoji="1" lang="en-US" altLang="ko-KR" dirty="0"/>
              <a:t>20</a:t>
            </a:r>
            <a:r>
              <a:rPr kumimoji="1" lang="ko-KR" altLang="en-US" dirty="0"/>
              <a:t>개 이상이면 </a:t>
            </a:r>
            <a:r>
              <a:rPr kumimoji="1" lang="en-US" altLang="ko-KR" dirty="0"/>
              <a:t>20</a:t>
            </a:r>
            <a:r>
              <a:rPr kumimoji="1" lang="ko-KR" altLang="en-US" dirty="0"/>
              <a:t>개까지 출력</a:t>
            </a:r>
            <a:r>
              <a:rPr kumimoji="1" lang="en-US" altLang="ko-KR" sz="1800" dirty="0">
                <a:solidFill>
                  <a:srgbClr val="FF0000"/>
                </a:solidFill>
              </a:rPr>
              <a:t>     </a:t>
            </a:r>
            <a:endParaRPr kumimoji="1" lang="en-US" altLang="ko-KR" sz="12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	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pPr marL="357187" lvl="1" indent="0">
              <a:buNone/>
            </a:pPr>
            <a:endParaRPr kumimoji="1"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6</a:t>
            </a:fld>
            <a:endParaRPr lang="en-US" altLang="ko-KR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7B5977-7083-4DB5-847C-82C4B559885D}"/>
              </a:ext>
            </a:extLst>
          </p:cNvPr>
          <p:cNvSpPr/>
          <p:nvPr/>
        </p:nvSpPr>
        <p:spPr bwMode="auto">
          <a:xfrm>
            <a:off x="5320680" y="2348880"/>
            <a:ext cx="3295600" cy="3096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8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1556792"/>
            <a:ext cx="6629400" cy="4320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경로의 파일 출력</a:t>
            </a:r>
            <a:r>
              <a:rPr lang="en-US" altLang="ko-KR" dirty="0"/>
              <a:t>(Tree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kumimoji="1" lang="ko-KR" altLang="en-US" sz="1800" dirty="0"/>
              <a:t>조건 </a:t>
            </a:r>
            <a:endParaRPr kumimoji="1" lang="en-US" altLang="ko-KR" sz="1800" dirty="0"/>
          </a:p>
          <a:p>
            <a:pPr lvl="1"/>
            <a:r>
              <a:rPr kumimoji="1" lang="ko-KR" altLang="en-US" dirty="0"/>
              <a:t>디렉토리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실행파일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일반파일로 구분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sz="1800" dirty="0">
                <a:solidFill>
                  <a:srgbClr val="FF0000"/>
                </a:solidFill>
              </a:rPr>
              <a:t>      </a:t>
            </a:r>
            <a:r>
              <a:rPr kumimoji="1" lang="en-US" altLang="ko-KR" sz="1200" dirty="0">
                <a:solidFill>
                  <a:srgbClr val="FF0000"/>
                </a:solidFill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</a:rPr>
              <a:t>디렉토리도  아니고 실행파일도 아니라면 모두 일반파일로 구분</a:t>
            </a:r>
            <a:r>
              <a:rPr kumimoji="1" lang="en-US" altLang="ko-KR" sz="1200" dirty="0">
                <a:solidFill>
                  <a:srgbClr val="FF0000"/>
                </a:solidFill>
              </a:rPr>
              <a:t>!</a:t>
            </a:r>
          </a:p>
          <a:p>
            <a:pPr marL="357187" lvl="1" indent="0">
              <a:buNone/>
            </a:pPr>
            <a:r>
              <a:rPr kumimoji="1" lang="en-US" altLang="ko-KR" sz="1200" dirty="0">
                <a:solidFill>
                  <a:srgbClr val="FF0000"/>
                </a:solidFill>
              </a:rPr>
              <a:t>	       </a:t>
            </a:r>
            <a:r>
              <a:rPr kumimoji="1" lang="ko-KR" altLang="en-US" sz="1200" dirty="0">
                <a:solidFill>
                  <a:srgbClr val="FF0000"/>
                </a:solidFill>
              </a:rPr>
              <a:t>숨김 파일도 처리할 것</a:t>
            </a:r>
            <a:r>
              <a:rPr kumimoji="1" lang="en-US" altLang="ko-KR" sz="1200" dirty="0">
                <a:solidFill>
                  <a:srgbClr val="FF0000"/>
                </a:solidFill>
              </a:rPr>
              <a:t>!)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파일이름 정렬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디렉토리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실행파일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일반파일 순으로 출력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파일에 지정된 색으로 출력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       </a:t>
            </a:r>
            <a:r>
              <a:rPr kumimoji="1" lang="en-US" altLang="ko-KR" sz="1200" dirty="0">
                <a:solidFill>
                  <a:srgbClr val="FF0000"/>
                </a:solidFill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</a:rPr>
              <a:t>디렉토리</a:t>
            </a:r>
            <a:r>
              <a:rPr kumimoji="1" lang="en-US" altLang="ko-KR" sz="1200" dirty="0">
                <a:solidFill>
                  <a:srgbClr val="FF0000"/>
                </a:solidFill>
              </a:rPr>
              <a:t>-</a:t>
            </a:r>
            <a:r>
              <a:rPr kumimoji="1" lang="ko-KR" altLang="en-US" sz="1200" dirty="0">
                <a:solidFill>
                  <a:srgbClr val="FF0000"/>
                </a:solidFill>
              </a:rPr>
              <a:t>파랑</a:t>
            </a:r>
            <a:r>
              <a:rPr kumimoji="1" lang="en-US" altLang="ko-KR" sz="1200" dirty="0">
                <a:solidFill>
                  <a:srgbClr val="FF0000"/>
                </a:solidFill>
              </a:rPr>
              <a:t>, </a:t>
            </a:r>
            <a:r>
              <a:rPr kumimoji="1" lang="ko-KR" altLang="en-US" sz="1200" dirty="0">
                <a:solidFill>
                  <a:srgbClr val="FF0000"/>
                </a:solidFill>
              </a:rPr>
              <a:t>실행파일</a:t>
            </a:r>
            <a:r>
              <a:rPr kumimoji="1" lang="en-US" altLang="ko-KR" sz="1200" dirty="0">
                <a:solidFill>
                  <a:srgbClr val="FF0000"/>
                </a:solidFill>
              </a:rPr>
              <a:t>-</a:t>
            </a:r>
            <a:r>
              <a:rPr kumimoji="1" lang="ko-KR" altLang="en-US" sz="1200" dirty="0">
                <a:solidFill>
                  <a:srgbClr val="FF0000"/>
                </a:solidFill>
              </a:rPr>
              <a:t>초록</a:t>
            </a:r>
            <a:r>
              <a:rPr kumimoji="1" lang="en-US" altLang="ko-KR" sz="1200" dirty="0">
                <a:solidFill>
                  <a:srgbClr val="FF0000"/>
                </a:solidFill>
              </a:rPr>
              <a:t>, </a:t>
            </a:r>
            <a:r>
              <a:rPr kumimoji="1" lang="ko-KR" altLang="en-US" sz="1200" dirty="0">
                <a:solidFill>
                  <a:srgbClr val="FF0000"/>
                </a:solidFill>
              </a:rPr>
              <a:t>일반파일</a:t>
            </a:r>
            <a:r>
              <a:rPr kumimoji="1" lang="en-US" altLang="ko-KR" sz="1200" dirty="0">
                <a:solidFill>
                  <a:srgbClr val="FF0000"/>
                </a:solidFill>
              </a:rPr>
              <a:t>-</a:t>
            </a:r>
            <a:r>
              <a:rPr kumimoji="1" lang="ko-KR" altLang="en-US" sz="1200" dirty="0">
                <a:solidFill>
                  <a:srgbClr val="FF0000"/>
                </a:solidFill>
              </a:rPr>
              <a:t>검정</a:t>
            </a:r>
            <a:r>
              <a:rPr kumimoji="1" lang="en-US" altLang="ko-KR" sz="1200" dirty="0">
                <a:solidFill>
                  <a:srgbClr val="FF0000"/>
                </a:solidFill>
              </a:rPr>
              <a:t>)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dirty="0"/>
              <a:t>디렉토리는 내부 파일까지 출력</a:t>
            </a:r>
            <a:r>
              <a:rPr kumimoji="1" lang="en-US" altLang="ko-KR" dirty="0"/>
              <a:t>(Tree</a:t>
            </a:r>
            <a:r>
              <a:rPr kumimoji="1" lang="ko-KR" altLang="en-US" dirty="0"/>
              <a:t>모양</a:t>
            </a:r>
            <a:r>
              <a:rPr kumimoji="1" lang="en-US" altLang="ko-KR" dirty="0"/>
              <a:t>)</a:t>
            </a:r>
          </a:p>
          <a:p>
            <a:pPr marL="357187" lvl="1" indent="0">
              <a:buNone/>
            </a:pPr>
            <a:r>
              <a:rPr kumimoji="1" lang="en-US" altLang="ko-KR" sz="1200" dirty="0">
                <a:solidFill>
                  <a:srgbClr val="FF0000"/>
                </a:solidFill>
              </a:rPr>
              <a:t>	      (</a:t>
            </a:r>
            <a:r>
              <a:rPr kumimoji="1" lang="ko-KR" altLang="en-US" sz="1200" dirty="0">
                <a:solidFill>
                  <a:srgbClr val="FF0000"/>
                </a:solidFill>
              </a:rPr>
              <a:t>상황에 맞게 특수문자 잘 사용하기</a:t>
            </a:r>
            <a:r>
              <a:rPr kumimoji="1" lang="en-US" altLang="ko-KR" sz="1200" dirty="0">
                <a:solidFill>
                  <a:srgbClr val="FF0000"/>
                </a:solidFill>
              </a:rPr>
              <a:t>!├, └,│)</a:t>
            </a:r>
          </a:p>
          <a:p>
            <a:pPr marL="357187" lvl="1" indent="0">
              <a:buNone/>
            </a:pPr>
            <a:endParaRPr kumimoji="1" lang="en-US" altLang="ko-KR" sz="1200" dirty="0">
              <a:solidFill>
                <a:srgbClr val="FF0000"/>
              </a:solidFill>
            </a:endParaRPr>
          </a:p>
          <a:p>
            <a:pPr marL="357187" lvl="1" indent="0">
              <a:buNone/>
            </a:pPr>
            <a:r>
              <a:rPr kumimoji="1" lang="en-US" altLang="ko-KR" sz="1200" dirty="0">
                <a:solidFill>
                  <a:srgbClr val="FF0000"/>
                </a:solidFill>
              </a:rPr>
              <a:t>*Tree</a:t>
            </a:r>
            <a:r>
              <a:rPr kumimoji="1" lang="ko-KR" altLang="en-US" sz="1200" dirty="0">
                <a:solidFill>
                  <a:srgbClr val="FF0000"/>
                </a:solidFill>
              </a:rPr>
              <a:t>명령어 사용시 </a:t>
            </a:r>
            <a:r>
              <a:rPr kumimoji="1" lang="en-US" altLang="ko-KR" sz="1200" dirty="0">
                <a:solidFill>
                  <a:srgbClr val="FF0000"/>
                </a:solidFill>
              </a:rPr>
              <a:t>0</a:t>
            </a:r>
            <a:r>
              <a:rPr kumimoji="1" lang="ko-KR" altLang="en-US" sz="1200" dirty="0">
                <a:solidFill>
                  <a:srgbClr val="FF0000"/>
                </a:solidFill>
              </a:rPr>
              <a:t>점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	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pPr marL="357187" lvl="1" indent="0">
              <a:buNone/>
            </a:pPr>
            <a:endParaRPr kumimoji="1"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7</a:t>
            </a:fld>
            <a:endParaRPr lang="en-US" altLang="ko-KR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7B5977-7083-4DB5-847C-82C4B559885D}"/>
              </a:ext>
            </a:extLst>
          </p:cNvPr>
          <p:cNvSpPr/>
          <p:nvPr/>
        </p:nvSpPr>
        <p:spPr bwMode="auto">
          <a:xfrm>
            <a:off x="8649923" y="2420888"/>
            <a:ext cx="3134709" cy="30243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82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1556792"/>
            <a:ext cx="6629400" cy="4320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디렉토리 상태 표시줄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kumimoji="1" lang="ko-KR" altLang="en-US" sz="1800" dirty="0"/>
              <a:t>조건 </a:t>
            </a:r>
            <a:endParaRPr kumimoji="1" lang="en-US" altLang="ko-KR" sz="1800" dirty="0"/>
          </a:p>
          <a:p>
            <a:pPr lvl="1"/>
            <a:r>
              <a:rPr kumimoji="1" lang="ko-KR" altLang="en-US" dirty="0"/>
              <a:t>현재 디렉토리 안에 디렉토리 개수 출력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sz="1400" dirty="0">
                <a:solidFill>
                  <a:srgbClr val="FF0000"/>
                </a:solidFill>
              </a:rPr>
              <a:t>      ( “.”</a:t>
            </a:r>
            <a:r>
              <a:rPr kumimoji="1" lang="ko-KR" altLang="en-US" sz="1400" dirty="0">
                <a:solidFill>
                  <a:srgbClr val="FF0000"/>
                </a:solidFill>
              </a:rPr>
              <a:t>과 </a:t>
            </a:r>
            <a:r>
              <a:rPr kumimoji="1" lang="en-US" altLang="ko-KR" sz="1400" dirty="0">
                <a:solidFill>
                  <a:srgbClr val="FF0000"/>
                </a:solidFill>
              </a:rPr>
              <a:t>“..”</a:t>
            </a:r>
            <a:r>
              <a:rPr kumimoji="1" lang="ko-KR" altLang="en-US" sz="1400" dirty="0">
                <a:solidFill>
                  <a:srgbClr val="FF0000"/>
                </a:solidFill>
              </a:rPr>
              <a:t>는 제외</a:t>
            </a:r>
            <a:r>
              <a:rPr kumimoji="1" lang="en-US" altLang="ko-KR" sz="1400" dirty="0">
                <a:solidFill>
                  <a:srgbClr val="FF0000"/>
                </a:solidFill>
              </a:rPr>
              <a:t>)</a:t>
            </a:r>
            <a:endParaRPr kumimoji="1" lang="en-US" altLang="ko-KR" sz="1400" dirty="0"/>
          </a:p>
          <a:p>
            <a:pPr lvl="1"/>
            <a:r>
              <a:rPr kumimoji="1" lang="ko-KR" altLang="en-US" dirty="0"/>
              <a:t>현재 디렉토리 안에 파일 개수 출력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sz="1400" dirty="0">
                <a:solidFill>
                  <a:srgbClr val="FF0000"/>
                </a:solidFill>
              </a:rPr>
              <a:t>       File:(</a:t>
            </a:r>
            <a:r>
              <a:rPr kumimoji="1" lang="ko-KR" altLang="en-US" sz="1400" dirty="0">
                <a:solidFill>
                  <a:srgbClr val="FF0000"/>
                </a:solidFill>
              </a:rPr>
              <a:t>실행파일</a:t>
            </a:r>
            <a:r>
              <a:rPr kumimoji="1" lang="en-US" altLang="ko-KR" sz="1400" dirty="0">
                <a:solidFill>
                  <a:srgbClr val="FF0000"/>
                </a:solidFill>
              </a:rPr>
              <a:t>+</a:t>
            </a:r>
            <a:r>
              <a:rPr kumimoji="1" lang="ko-KR" altLang="en-US" sz="1400" dirty="0">
                <a:solidFill>
                  <a:srgbClr val="FF0000"/>
                </a:solidFill>
              </a:rPr>
              <a:t>일반파일</a:t>
            </a:r>
            <a:r>
              <a:rPr kumimoji="1" lang="en-US" altLang="ko-KR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ko-KR" altLang="en-US" dirty="0"/>
              <a:t>현재 디렉토리의 용량 출력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sz="1400" dirty="0">
                <a:solidFill>
                  <a:srgbClr val="FF0000"/>
                </a:solidFill>
              </a:rPr>
              <a:t>      (</a:t>
            </a:r>
            <a:r>
              <a:rPr kumimoji="1" lang="ko-KR" altLang="en-US" sz="1400" dirty="0">
                <a:solidFill>
                  <a:srgbClr val="FF0000"/>
                </a:solidFill>
              </a:rPr>
              <a:t>현재 디렉토리 안에 디렉토리의 하위까지 모두</a:t>
            </a:r>
            <a:r>
              <a:rPr kumimoji="1" lang="en-US" altLang="ko-KR" sz="1400" dirty="0">
                <a:solidFill>
                  <a:srgbClr val="FF0000"/>
                </a:solidFill>
              </a:rPr>
              <a:t>!!)</a:t>
            </a:r>
          </a:p>
          <a:p>
            <a:pPr marL="357187" lvl="1" indent="0">
              <a:buNone/>
            </a:pPr>
            <a:endParaRPr kumimoji="1" lang="en-US" altLang="ko-KR" dirty="0"/>
          </a:p>
          <a:p>
            <a:pPr marL="357187" lvl="1" indent="0">
              <a:buNone/>
            </a:pPr>
            <a:r>
              <a:rPr kumimoji="1" lang="ko-KR" altLang="en-US" dirty="0"/>
              <a:t>디렉토리와 파일 개수가 </a:t>
            </a:r>
            <a:r>
              <a:rPr kumimoji="1" lang="en-US" altLang="ko-KR" dirty="0"/>
              <a:t>20</a:t>
            </a:r>
            <a:r>
              <a:rPr kumimoji="1" lang="ko-KR" altLang="en-US" dirty="0"/>
              <a:t>개 넘는 경우에도 </a:t>
            </a:r>
            <a:endParaRPr kumimoji="1" lang="en-US" altLang="ko-KR" dirty="0"/>
          </a:p>
          <a:p>
            <a:pPr marL="357187" lvl="1" indent="0">
              <a:buNone/>
            </a:pPr>
            <a:r>
              <a:rPr kumimoji="1" lang="ko-KR" altLang="en-US" dirty="0"/>
              <a:t>디렉토리와 파일 개수는 올바르게 출력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	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pPr marL="357187" lvl="1" indent="0">
              <a:buNone/>
            </a:pPr>
            <a:endParaRPr kumimoji="1"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8</a:t>
            </a:fld>
            <a:endParaRPr lang="en-US" altLang="ko-KR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7B5977-7083-4DB5-847C-82C4B559885D}"/>
              </a:ext>
            </a:extLst>
          </p:cNvPr>
          <p:cNvSpPr/>
          <p:nvPr/>
        </p:nvSpPr>
        <p:spPr bwMode="auto">
          <a:xfrm>
            <a:off x="5604835" y="5525941"/>
            <a:ext cx="553172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2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1556792"/>
            <a:ext cx="6629400" cy="43204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커서</a:t>
            </a:r>
            <a:r>
              <a:rPr lang="en-US" altLang="ko-KR" dirty="0"/>
              <a:t>, </a:t>
            </a:r>
            <a:r>
              <a:rPr lang="ko-KR" altLang="en-US" dirty="0"/>
              <a:t>방향키 구현</a:t>
            </a:r>
            <a:r>
              <a:rPr lang="en-US" altLang="ko-KR" dirty="0"/>
              <a:t>-1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kumimoji="1" lang="ko-KR" altLang="en-US" sz="1800" dirty="0"/>
              <a:t>조건 </a:t>
            </a:r>
            <a:endParaRPr kumimoji="1" lang="en-US" altLang="ko-KR" sz="1800" dirty="0"/>
          </a:p>
          <a:p>
            <a:pPr lvl="1"/>
            <a:r>
              <a:rPr kumimoji="1" lang="ko-KR" altLang="en-US" dirty="0"/>
              <a:t>커서는 초기에 무조건 </a:t>
            </a:r>
            <a:r>
              <a:rPr kumimoji="1" lang="en-US" altLang="ko-KR" dirty="0"/>
              <a:t>“.”</a:t>
            </a:r>
            <a:r>
              <a:rPr kumimoji="1" lang="ko-KR" altLang="en-US" dirty="0"/>
              <a:t>에 위치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커서가 있는 파일은 글자색과 배경을 전환</a:t>
            </a:r>
            <a:endParaRPr kumimoji="1" lang="en-US" altLang="ko-KR" dirty="0"/>
          </a:p>
          <a:p>
            <a:pPr marL="357187" lvl="1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방향키 상하좌우 구현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하</a:t>
            </a:r>
            <a:r>
              <a:rPr kumimoji="1" lang="en-US" altLang="ko-KR" dirty="0"/>
              <a:t>: </a:t>
            </a:r>
            <a:r>
              <a:rPr kumimoji="1" lang="ko-KR" altLang="en-US" dirty="0"/>
              <a:t>커서 위 아래 이동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좌</a:t>
            </a:r>
            <a:r>
              <a:rPr kumimoji="1" lang="en-US" altLang="ko-KR" dirty="0"/>
              <a:t>,</a:t>
            </a:r>
            <a:r>
              <a:rPr kumimoji="1" lang="ko-KR" altLang="en-US" dirty="0"/>
              <a:t>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커서  왼쪽 오른쪽 이동</a:t>
            </a:r>
            <a:endParaRPr kumimoji="1" lang="en-US" altLang="ko-KR" dirty="0"/>
          </a:p>
          <a:p>
            <a:pPr marL="720725" lvl="2" indent="0">
              <a:buNone/>
            </a:pPr>
            <a:endParaRPr kumimoji="1" lang="en-US" altLang="ko-KR" dirty="0"/>
          </a:p>
          <a:p>
            <a:pPr marL="720725" lvl="2" indent="0">
              <a:buNone/>
            </a:pPr>
            <a:r>
              <a:rPr kumimoji="1" lang="ko-KR" altLang="en-US" dirty="0"/>
              <a:t>커서는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파일이 존재하는 곳으로만 이동가능</a:t>
            </a:r>
            <a:endParaRPr kumimoji="1" lang="en-US" altLang="ko-KR" dirty="0"/>
          </a:p>
          <a:p>
            <a:pPr marL="720725" lvl="2" indent="0">
              <a:buNone/>
            </a:pPr>
            <a:endParaRPr kumimoji="1" lang="en-US" altLang="ko-KR" dirty="0"/>
          </a:p>
          <a:p>
            <a:pPr marL="720725" lvl="2" indent="0">
              <a:buNone/>
            </a:pPr>
            <a:r>
              <a:rPr kumimoji="1" lang="en-US" altLang="ko-KR" dirty="0"/>
              <a:t> </a:t>
            </a:r>
          </a:p>
          <a:p>
            <a:pPr lvl="1"/>
            <a:endParaRPr kumimoji="1" lang="en-US" altLang="ko-KR" dirty="0"/>
          </a:p>
          <a:p>
            <a:pPr marL="357187" lvl="1" indent="0">
              <a:buNone/>
            </a:pPr>
            <a:r>
              <a:rPr kumimoji="1" lang="en-US" altLang="ko-KR" dirty="0"/>
              <a:t>	</a:t>
            </a:r>
            <a:endParaRPr kumimoji="1" lang="en-US" altLang="ko-KR" sz="1200" dirty="0">
              <a:solidFill>
                <a:srgbClr val="FF0000"/>
              </a:solidFill>
            </a:endParaRPr>
          </a:p>
          <a:p>
            <a:pPr marL="357187" lvl="1" indent="0">
              <a:buNone/>
            </a:pPr>
            <a:endParaRPr kumimoji="1"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9</a:t>
            </a:fld>
            <a:endParaRPr lang="en-US" altLang="ko-KR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7B5977-7083-4DB5-847C-82C4B559885D}"/>
              </a:ext>
            </a:extLst>
          </p:cNvPr>
          <p:cNvSpPr/>
          <p:nvPr/>
        </p:nvSpPr>
        <p:spPr bwMode="auto">
          <a:xfrm>
            <a:off x="5375920" y="2354256"/>
            <a:ext cx="3240360" cy="3018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156345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Kwangwoon">
      <a:dk1>
        <a:srgbClr val="2E2E2E"/>
      </a:dk1>
      <a:lt1>
        <a:srgbClr val="FCFCFC"/>
      </a:lt1>
      <a:dk2>
        <a:srgbClr val="2E353D"/>
      </a:dk2>
      <a:lt2>
        <a:srgbClr val="FCF9F6"/>
      </a:lt2>
      <a:accent1>
        <a:srgbClr val="234378"/>
      </a:accent1>
      <a:accent2>
        <a:srgbClr val="78232F"/>
      </a:accent2>
      <a:accent3>
        <a:srgbClr val="257823"/>
      </a:accent3>
      <a:accent4>
        <a:srgbClr val="542378"/>
      </a:accent4>
      <a:accent5>
        <a:srgbClr val="237877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글꼴">
      <a:majorFont>
        <a:latin typeface="나눔스퀘어"/>
        <a:ea typeface="나눔스퀘어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소프트웨어실습.potx" id="{CA9DCEF1-88CA-4FD4-A0CC-8FAC98499D24}" vid="{6FF3A965-2FCF-4D4A-9875-90BDF2B47319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소프트웨어실습_템플릿</Template>
  <TotalTime>2145</TotalTime>
  <Words>1054</Words>
  <Application>Microsoft Office PowerPoint</Application>
  <PresentationFormat>와이드스크린</PresentationFormat>
  <Paragraphs>242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나눔바른고딕</vt:lpstr>
      <vt:lpstr>D2Coding</vt:lpstr>
      <vt:lpstr>Arial</vt:lpstr>
      <vt:lpstr>Wingdings</vt:lpstr>
      <vt:lpstr>나눔스퀘어</vt:lpstr>
      <vt:lpstr>Tahoma</vt:lpstr>
      <vt:lpstr>굴림</vt:lpstr>
      <vt:lpstr>테마1</vt:lpstr>
      <vt:lpstr>리눅스활용실습</vt:lpstr>
      <vt:lpstr>Contents</vt:lpstr>
      <vt:lpstr>프로젝트 개요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배점[총 25점]</vt:lpstr>
      <vt:lpstr>프로젝트 채점 기준</vt:lpstr>
      <vt:lpstr>HINT</vt:lpstr>
      <vt:lpstr>HINT</vt:lpstr>
      <vt:lpstr>질문</vt:lpstr>
      <vt:lpstr>제약사항</vt:lpstr>
      <vt:lpstr>제출</vt:lpstr>
    </vt:vector>
  </TitlesOfParts>
  <Company>docom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프로젝트1</dc:title>
  <dc:creator>rheekwangjin@gmail.com</dc:creator>
  <cp:keywords>리눅스활용실습</cp:keywords>
  <cp:lastModifiedBy>최성훈</cp:lastModifiedBy>
  <cp:revision>147</cp:revision>
  <cp:lastPrinted>2016-03-06T15:20:05Z</cp:lastPrinted>
  <dcterms:created xsi:type="dcterms:W3CDTF">2018-02-21T02:28:48Z</dcterms:created>
  <dcterms:modified xsi:type="dcterms:W3CDTF">2020-04-27T10:50:01Z</dcterms:modified>
  <cp:contentStatus/>
</cp:coreProperties>
</file>