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시골 빵집의 성공은</a:t>
            </a:r>
            <a:br/>
            <a:r>
              <a:t/>
            </a:r>
            <a:br/>
            <a:r>
              <a:t>특별한 비법이 아닌</a:t>
            </a:r>
            <a:br/>
            <a:r>
              <a:t/>
            </a:r>
            <a:br/>
            <a:r>
              <a:t/>
            </a:r>
            <a:br/>
            <a:r>
              <a:t>에서 시작됩니다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914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md2pptx Markdown To Powerpoint Converter 6.0.1 13 September, 2025</a:t>
            </a:r>
            <a:endParaRPr lang="en-GB"/>
          </a:p>
          <a:p>
            <a:pPr algn="l">
              <a:spcBef>
                <a:spcPts val="0"/>
              </a:spcBef>
              <a:defRPr sz="3600"/>
            </a:pPr>
            <a:r>
              <a:t>Presentation built: 00:09 on 2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371600"/>
          <a:ext cx="118262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성공사례 3: 골드럭스 - SNS를 통한 반전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핵심 성공 전략: 4가지 요인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시사점: 로컬 베이커리의 미래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대기업과의 차별화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프랜차이즈 ≠ 지역 빵집</a:t>
            </a:r>
          </a:p>
          <a:p>
            <a:pPr lvl="1">
              <a:defRPr sz="1800"/>
            </a:pPr>
            <a:r>
              <a:t>획일화 → </a:t>
            </a:r>
            <a:r>
              <a:rPr b="1"/>
              <a:t>차별화</a:t>
            </a:r>
          </a:p>
          <a:p>
            <a:pPr lvl="1">
              <a:defRPr sz="1800"/>
            </a:pPr>
            <a:r>
              <a:t>대량생산 → </a:t>
            </a:r>
            <a:r>
              <a:rPr b="1"/>
              <a:t>수제의 가치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디지털 시대의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SNS의 힘</a:t>
            </a:r>
            <a:r>
              <a:t>: 적은 비용으로 전국구 홍보</a:t>
            </a:r>
          </a:p>
          <a:p>
            <a:pPr>
              <a:defRPr sz="2000"/>
            </a:pPr>
            <a:r>
              <a:t/>
            </a:r>
            <a:r>
              <a:rPr b="1"/>
              <a:t>온라인 판매</a:t>
            </a:r>
            <a:r>
              <a:t>: 전국 배송으로 시장 확대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지속 가능한 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단기 이익 &lt; </a:t>
            </a:r>
            <a:r>
              <a:rPr b="1"/>
              <a:t>브랜드 가치</a:t>
            </a:r>
          </a:p>
          <a:p>
            <a:pPr>
              <a:defRPr sz="2000"/>
            </a:pPr>
            <a:r>
              <a:t/>
            </a:r>
            <a:r>
              <a:rPr b="1"/>
              <a:t>지역과의 상생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결론: 성공의 본질은 '진정성'과 '차별화'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시골 빵집, 어떻게 성공했을까?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진정성과 차별화</a:t>
            </a:r>
            <a:r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빵지순례 현상과 지역 빵집의 부상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성공사례 1: 성심당 - 압도적 브랜드 파워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성공사례 2: 서울빵집 - 진정성의 가치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