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7" r:id="rId4"/>
    <p:sldId id="264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5" r:id="rId16"/>
    <p:sldId id="271" r:id="rId17"/>
    <p:sldId id="273" r:id="rId18"/>
    <p:sldId id="272" r:id="rId19"/>
    <p:sldId id="257" r:id="rId20"/>
    <p:sldId id="258" r:id="rId21"/>
    <p:sldId id="276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0" autoAdjust="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00A4-CC11-7640-BE7B-733015A27B13}" type="datetimeFigureOut">
              <a:rPr lang="en-US" smtClean="0"/>
              <a:t>15/08/13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A16-D183-2746-804C-06DE661F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ek.nl/projects/learninggo/" TargetMode="External"/><Relationship Id="rId4" Type="http://schemas.openxmlformats.org/officeDocument/2006/relationships/hyperlink" Target="http://archive.org/details/GoProgramming" TargetMode="External"/><Relationship Id="rId5" Type="http://schemas.openxmlformats.org/officeDocument/2006/relationships/hyperlink" Target="http://jan.newmarch.name/go/" TargetMode="External"/><Relationship Id="rId6" Type="http://schemas.openxmlformats.org/officeDocument/2006/relationships/hyperlink" Target="https://code.google.com/p/go-wiki/w/list" TargetMode="External"/><Relationship Id="rId7" Type="http://schemas.openxmlformats.org/officeDocument/2006/relationships/hyperlink" Target="https://gobyexamp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-lang.cat-v.org/text-edito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uerkitoBio/trofa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hishvj/golang-workshops/tree/master/beginne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unicating_sequential_processes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reaks.com/videos/115-elcamp2010-g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doc/install" TargetMode="External"/><Relationship Id="rId4" Type="http://schemas.openxmlformats.org/officeDocument/2006/relationships/hyperlink" Target="https://github.com/cksachdev/golang-presentations/tree/master/begin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/downloads/lis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beginner’s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5240"/>
            <a:ext cx="6400800" cy="7735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Chetan Sachdev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cksachdev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12" y="527951"/>
            <a:ext cx="1469698" cy="14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85" y="81906"/>
            <a:ext cx="8673329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7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even"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"7 is odd"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8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"8 is divisible by 4"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9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"is negative"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1 digit"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num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"has multiple digits"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68" y="172946"/>
            <a:ext cx="4666667" cy="5515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03.1-branchingif.go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03.2-branchingswitch.go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2859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"write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 as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"two"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"three"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03.2.1-</a:t>
            </a:r>
            <a:r>
              <a:rPr lang="en-US" dirty="0"/>
              <a:t>branchingswitch.go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15767"/>
            <a:ext cx="822960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"time"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().Weekday()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Saturday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Sunday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the weekend"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 weekday"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time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.Now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.Hour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before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default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"it's after noon"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1279"/>
            <a:ext cx="9144000" cy="6463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</a:t>
            </a:r>
            <a:r>
              <a:rPr lang="en-US" dirty="0" err="1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Within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 infinite for loop ..."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len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break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33" y="346693"/>
            <a:ext cx="4876960" cy="7351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04-loops.go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05-functions.go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00" y="1422868"/>
            <a:ext cx="8229600" cy="5078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Add(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"Sum is: "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A4B0B1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95"/>
            <a:ext cx="9144000" cy="7294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(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SumProd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6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p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"how"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"are"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"you?"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</a:t>
            </a: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v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"20a"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_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strconv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.Atoi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nil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"Error! 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err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880" y="-29033"/>
            <a:ext cx="6392774" cy="79553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05.1-multipleassignment.go</a:t>
            </a:r>
          </a:p>
        </p:txBody>
      </p:sp>
    </p:spTree>
    <p:extLst>
      <p:ext uri="{BB962C8B-B14F-4D97-AF65-F5344CB8AC3E}">
        <p14:creationId xmlns:p14="http://schemas.microsoft.com/office/powerpoint/2010/main" val="127147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07" y="56496"/>
            <a:ext cx="8706022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 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"red"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//{red, 100}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"blue"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//{blue,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"color is:"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//color is: blue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maxSpeed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150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color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"green"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//{green, 150}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508" y="91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607" y="79304"/>
            <a:ext cx="4058622" cy="6503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06-structure.go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444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06.1-structuremethods.go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07" y="1101557"/>
            <a:ext cx="8411390" cy="5355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*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MyCar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.acc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92" y="214193"/>
            <a:ext cx="8631336" cy="646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”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++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from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"direct"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f(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goroutine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go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msg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"going"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string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.Scanln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(&amp;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input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"done"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3" y="224274"/>
            <a:ext cx="4192355" cy="63249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07-goroutines.go</a:t>
            </a:r>
          </a:p>
        </p:txBody>
      </p:sp>
    </p:spTree>
    <p:extLst>
      <p:ext uri="{BB962C8B-B14F-4D97-AF65-F5344CB8AC3E}">
        <p14:creationId xmlns:p14="http://schemas.microsoft.com/office/powerpoint/2010/main" val="39869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Editors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http://go-lang.cat-v.org/text-editors/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go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http://www.miek.nl/projects/learninggo/</a:t>
            </a:r>
            <a:endParaRPr lang="en-US" dirty="0" smtClean="0"/>
          </a:p>
          <a:p>
            <a:pPr lvl="1"/>
            <a:r>
              <a:rPr lang="en-US" dirty="0" err="1" smtClean="0"/>
              <a:t>GoProgramming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http://archive.org/details/GoProgramming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Network programming with go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http://jan.newmarch.name/go/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www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o-wiki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https://code.google.com/p/go-wiki/w/list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Gobyexample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7"/>
              </a:rPr>
              <a:t>https://gobyexample.com/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:= “Chetan Sachdev”</a:t>
            </a:r>
          </a:p>
          <a:p>
            <a:pPr marL="0" indent="0">
              <a:buNone/>
            </a:pPr>
            <a:r>
              <a:rPr lang="en-US" dirty="0" err="1" smtClean="0"/>
              <a:t>myJob</a:t>
            </a:r>
            <a:r>
              <a:rPr lang="en-US" dirty="0" smtClean="0"/>
              <a:t> := “Practice lead (Flash Platform) @ Tarento Technologies Pvt Ltd”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i_am</a:t>
            </a:r>
            <a:r>
              <a:rPr lang="en-US" dirty="0" smtClean="0"/>
              <a:t> != “an expert in #</a:t>
            </a:r>
            <a:r>
              <a:rPr lang="en-US" dirty="0" err="1" smtClean="0">
                <a:solidFill>
                  <a:srgbClr val="0000FF"/>
                </a:solidFill>
              </a:rPr>
              <a:t>golang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2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engine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https://github.com/PuerkitoBio/trofaf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Sathish</a:t>
            </a:r>
            <a:r>
              <a:rPr lang="en-US" dirty="0"/>
              <a:t> VJ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https://github.com/sathishvj/golang-workshops/tree/master/beginner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2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2654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Chetan Sachdev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cksachdev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chetansachdev.com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777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is a concurrent open source programming language developed at Google. 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Concurrent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Productive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3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800" b="1" dirty="0" smtClean="0"/>
              <a:t>Emerging </a:t>
            </a:r>
            <a:r>
              <a:rPr lang="en-US" sz="1800" b="1" dirty="0"/>
              <a:t>Languages Camp </a:t>
            </a:r>
            <a:r>
              <a:rPr lang="en-US" sz="1800" b="1" dirty="0" smtClean="0"/>
              <a:t>2010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://confreaks.com/videos/115-elcamp2010-</a:t>
            </a:r>
            <a:r>
              <a:rPr lang="en-US" sz="1400" dirty="0" smtClean="0">
                <a:hlinkClick r:id="rId2"/>
              </a:rPr>
              <a:t>go</a:t>
            </a:r>
            <a:r>
              <a:rPr lang="en-US" sz="1400" dirty="0" smtClean="0"/>
              <a:t> by Rob Pike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and Read </a:t>
            </a:r>
            <a:r>
              <a:rPr lang="en-US" sz="1400" dirty="0"/>
              <a:t>the 1978 CSP </a:t>
            </a:r>
            <a:r>
              <a:rPr lang="en-US" sz="1400" dirty="0" smtClean="0"/>
              <a:t>paper. CSP stands for Communicating </a:t>
            </a:r>
            <a:r>
              <a:rPr lang="en-US" sz="1400" dirty="0"/>
              <a:t>sequential processes by  C. A. R. Hoare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http://en.wikipedia.org/wiki/</a:t>
            </a:r>
            <a:r>
              <a:rPr lang="en-US" sz="1400" dirty="0" smtClean="0">
                <a:hlinkClick r:id="rId3"/>
              </a:rPr>
              <a:t>Communicating_sequential_processes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65" y="2309526"/>
            <a:ext cx="5428618" cy="30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golang</a:t>
            </a:r>
            <a:r>
              <a:rPr lang="en-US" dirty="0" smtClean="0"/>
              <a:t> basics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“Hello World” program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Variables and constants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Branching (if/else and switch)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Loops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Functions</a:t>
            </a:r>
            <a:endParaRPr lang="en-US" dirty="0"/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Structure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Go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go package from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https://code.google.com/p/go/downloads/list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Follow installation steps described at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  <a:hlinkClick r:id="rId3"/>
              </a:rPr>
              <a:t>http://golang.org/doc/install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Download slides and source files from</a:t>
            </a:r>
            <a:br>
              <a:rPr lang="en-US" dirty="0" smtClean="0">
                <a:effectLst/>
              </a:rPr>
            </a:br>
            <a:r>
              <a:rPr lang="en-US" dirty="0">
                <a:hlinkClick r:id="rId4"/>
              </a:rPr>
              <a:t>https://github.com/cksachdev/golang-presentations/tree/master/</a:t>
            </a:r>
            <a:r>
              <a:rPr lang="en-US" dirty="0" smtClean="0">
                <a:hlinkClick r:id="rId4"/>
              </a:rPr>
              <a:t>beginner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Choose your code editor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99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4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Open console and run this command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5" y="2434317"/>
            <a:ext cx="6655871" cy="3691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9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01-helloworld.go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56121"/>
            <a:ext cx="82296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main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D7601A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788E95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    </a:t>
            </a:r>
            <a:r>
              <a:rPr lang="en-US" dirty="0" err="1">
                <a:solidFill>
                  <a:srgbClr val="788E95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 world"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6A8188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smtClean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0328"/>
            <a:ext cx="9234694" cy="6740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main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 err="1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main() {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gi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//0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//25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j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5</a:t>
            </a:r>
          </a:p>
          <a:p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"Hello!"</a:t>
            </a:r>
            <a:endParaRPr lang="en-US" dirty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endParaRPr lang="en-US" dirty="0" smtClean="0">
              <a:solidFill>
                <a:srgbClr val="95A5A7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two values are:"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two values are: 5, Hello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.Printf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"The integer is %d, and the string is %s.</a:t>
            </a:r>
            <a:r>
              <a:rPr lang="en-US" dirty="0">
                <a:solidFill>
                  <a:srgbClr val="7F87CF"/>
                </a:solidFill>
                <a:latin typeface="Courier New"/>
                <a:ea typeface="Courier New"/>
                <a:cs typeface="Courier New"/>
              </a:rPr>
              <a:t>\n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"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j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s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//The integer is 5, and the string is Hello.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D7601A"/>
                </a:solidFill>
                <a:latin typeface="Courier New"/>
                <a:ea typeface="Courier New"/>
                <a:cs typeface="Courier New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arr1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arr2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:= []</a:t>
            </a:r>
            <a:r>
              <a:rPr lang="en-US" dirty="0" err="1">
                <a:solidFill>
                  <a:srgbClr val="97A700"/>
                </a:solidFill>
                <a:latin typeface="Courier New"/>
                <a:ea typeface="Courier New"/>
                <a:cs typeface="Courier New"/>
              </a:rPr>
              <a:t>int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{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E6493D"/>
                </a:solidFill>
                <a:latin typeface="Courier New"/>
                <a:ea typeface="Courier New"/>
                <a:cs typeface="Courier New"/>
              </a:rPr>
              <a:t>4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lang="en-US" dirty="0" err="1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fmt</a:t>
            </a:r>
            <a:r>
              <a:rPr lang="en-US" dirty="0" err="1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.Println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arr1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95A5A7"/>
                </a:solidFill>
                <a:latin typeface="Courier New"/>
                <a:ea typeface="Courier New"/>
                <a:cs typeface="Courier New"/>
              </a:rPr>
              <a:t>arr2</a:t>
            </a:r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lang="en-US" dirty="0">
                <a:solidFill>
                  <a:srgbClr val="6A8188"/>
                </a:solidFill>
                <a:latin typeface="Courier New"/>
                <a:ea typeface="Courier New"/>
                <a:cs typeface="Courier New"/>
              </a:rPr>
              <a:t>//[1,2,3,4] [1,2,3,4]</a:t>
            </a: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  <a:p>
            <a:r>
              <a:rPr lang="en-US" dirty="0">
                <a:solidFill>
                  <a:srgbClr val="A4B0B1"/>
                </a:solidFill>
                <a:latin typeface="Courier New"/>
                <a:ea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94" y="686989"/>
            <a:ext cx="3940699" cy="5821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02-variables.go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578</Words>
  <Application>Microsoft Macintosh PowerPoint</Application>
  <PresentationFormat>On-screen Show (4:3)</PresentationFormat>
  <Paragraphs>301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#golang  beginner’s workshop</vt:lpstr>
      <vt:lpstr>me</vt:lpstr>
      <vt:lpstr>Introduction</vt:lpstr>
      <vt:lpstr>Evolution of Go</vt:lpstr>
      <vt:lpstr>Agenda</vt:lpstr>
      <vt:lpstr>Installation</vt:lpstr>
      <vt:lpstr>Validate installation</vt:lpstr>
      <vt:lpstr>01-helloworld.go</vt:lpstr>
      <vt:lpstr>02-variables.go</vt:lpstr>
      <vt:lpstr>03.1-branchingif.go</vt:lpstr>
      <vt:lpstr>03.2-branchingswitch.go</vt:lpstr>
      <vt:lpstr>03.2.1-branchingswitch.go</vt:lpstr>
      <vt:lpstr>04-loops.go</vt:lpstr>
      <vt:lpstr>05-functions.go</vt:lpstr>
      <vt:lpstr>05.1-multipleassignment.go</vt:lpstr>
      <vt:lpstr>06-structure.go</vt:lpstr>
      <vt:lpstr>06.1-structuremethods.go</vt:lpstr>
      <vt:lpstr>07-goroutines.go</vt:lpstr>
      <vt:lpstr>Resources</vt:lpstr>
      <vt:lpstr>Look into the source</vt:lpstr>
      <vt:lpstr>Credits</vt:lpstr>
      <vt:lpstr>Questions?       Chetan Sachdev @cksachdev http://chetansachdev.com</vt:lpstr>
    </vt:vector>
  </TitlesOfParts>
  <Company>Tarento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Sachdev</dc:creator>
  <cp:lastModifiedBy>Chetan Sachdev</cp:lastModifiedBy>
  <cp:revision>56</cp:revision>
  <dcterms:created xsi:type="dcterms:W3CDTF">2013-08-11T18:25:01Z</dcterms:created>
  <dcterms:modified xsi:type="dcterms:W3CDTF">2013-08-15T15:46:12Z</dcterms:modified>
</cp:coreProperties>
</file>