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DFF"/>
    <a:srgbClr val="FBDCE2"/>
    <a:srgbClr val="DEDEE0"/>
    <a:srgbClr val="60A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2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93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85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64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80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93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0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4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1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53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0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E990-5FE5-4778-AE86-D5E3EB021303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8287-B8C0-4C21-BBB0-7ABC6B454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91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03BE8C-F17C-426C-AAA7-A0ED90D8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75" y="4410739"/>
            <a:ext cx="1204909" cy="9036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25EDD9-5C70-4846-99D9-DE32699A74CA}"/>
              </a:ext>
            </a:extLst>
          </p:cNvPr>
          <p:cNvSpPr txBox="1"/>
          <p:nvPr/>
        </p:nvSpPr>
        <p:spPr>
          <a:xfrm>
            <a:off x="2245659" y="531655"/>
            <a:ext cx="2366682" cy="646331"/>
          </a:xfrm>
          <a:prstGeom prst="rect">
            <a:avLst/>
          </a:prstGeom>
          <a:noFill/>
          <a:ln w="28575">
            <a:solidFill>
              <a:srgbClr val="0ACD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將雙方分數設為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分、玩家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先攻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C1CAF9-8870-4F66-8AAD-37BBCE3BFB5E}"/>
              </a:ext>
            </a:extLst>
          </p:cNvPr>
          <p:cNvSpPr txBox="1"/>
          <p:nvPr/>
        </p:nvSpPr>
        <p:spPr>
          <a:xfrm>
            <a:off x="2447366" y="1751094"/>
            <a:ext cx="1963270" cy="369332"/>
          </a:xfrm>
          <a:prstGeom prst="rect">
            <a:avLst/>
          </a:prstGeom>
          <a:noFill/>
          <a:ln w="28575">
            <a:solidFill>
              <a:srgbClr val="0ACD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等待玩家投擲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6752ED-7A6D-4485-B585-0AEE5A8B2A9F}"/>
              </a:ext>
            </a:extLst>
          </p:cNvPr>
          <p:cNvSpPr txBox="1"/>
          <p:nvPr/>
        </p:nvSpPr>
        <p:spPr>
          <a:xfrm>
            <a:off x="2447365" y="3607016"/>
            <a:ext cx="1963270" cy="369332"/>
          </a:xfrm>
          <a:prstGeom prst="rect">
            <a:avLst/>
          </a:prstGeom>
          <a:noFill/>
          <a:ln w="28575">
            <a:solidFill>
              <a:srgbClr val="0ACD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計算落點並扣分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909BFAB-3607-494A-9332-C2813A2AACB1}"/>
              </a:ext>
            </a:extLst>
          </p:cNvPr>
          <p:cNvCxnSpPr>
            <a:cxnSpLocks/>
            <a:stCxn id="7" idx="2"/>
            <a:endCxn id="64" idx="0"/>
          </p:cNvCxnSpPr>
          <p:nvPr/>
        </p:nvCxnSpPr>
        <p:spPr>
          <a:xfrm flipH="1">
            <a:off x="3429000" y="2120426"/>
            <a:ext cx="1" cy="2970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74BAE33-56A1-41A1-8094-1C8389193F43}"/>
              </a:ext>
            </a:extLst>
          </p:cNvPr>
          <p:cNvCxnSpPr>
            <a:cxnSpLocks/>
            <a:stCxn id="8" idx="2"/>
            <a:endCxn id="84" idx="0"/>
          </p:cNvCxnSpPr>
          <p:nvPr/>
        </p:nvCxnSpPr>
        <p:spPr>
          <a:xfrm>
            <a:off x="3429000" y="3976348"/>
            <a:ext cx="0" cy="2970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圖: 決策 29">
            <a:extLst>
              <a:ext uri="{FF2B5EF4-FFF2-40B4-BE49-F238E27FC236}">
                <a16:creationId xmlns:a16="http://schemas.microsoft.com/office/drawing/2014/main" id="{FE5B2C12-0A7F-4AB1-B23B-3C56059AA77B}"/>
              </a:ext>
            </a:extLst>
          </p:cNvPr>
          <p:cNvSpPr/>
          <p:nvPr/>
        </p:nvSpPr>
        <p:spPr>
          <a:xfrm>
            <a:off x="2616040" y="6652491"/>
            <a:ext cx="1625920" cy="892520"/>
          </a:xfrm>
          <a:prstGeom prst="flowChartDecision">
            <a:avLst/>
          </a:prstGeom>
          <a:solidFill>
            <a:srgbClr val="FBD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投擲次數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33DD7FC-99BC-4106-AF0D-B4E01A9EA8ED}"/>
              </a:ext>
            </a:extLst>
          </p:cNvPr>
          <p:cNvCxnSpPr>
            <a:cxnSpLocks/>
            <a:stCxn id="54" idx="2"/>
            <a:endCxn id="30" idx="0"/>
          </p:cNvCxnSpPr>
          <p:nvPr/>
        </p:nvCxnSpPr>
        <p:spPr>
          <a:xfrm>
            <a:off x="3429000" y="6355458"/>
            <a:ext cx="0" cy="29703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AD2071F1-5F3D-4DCF-9308-1A97A4600803}"/>
              </a:ext>
            </a:extLst>
          </p:cNvPr>
          <p:cNvCxnSpPr>
            <a:cxnSpLocks/>
            <a:stCxn id="30" idx="3"/>
            <a:endCxn id="7" idx="3"/>
          </p:cNvCxnSpPr>
          <p:nvPr/>
        </p:nvCxnSpPr>
        <p:spPr>
          <a:xfrm flipV="1">
            <a:off x="4241960" y="1935760"/>
            <a:ext cx="168676" cy="5162991"/>
          </a:xfrm>
          <a:prstGeom prst="bentConnector3">
            <a:avLst>
              <a:gd name="adj1" fmla="val 30394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3D6B60-CDD4-4A30-A015-51B131874885}"/>
              </a:ext>
            </a:extLst>
          </p:cNvPr>
          <p:cNvSpPr txBox="1"/>
          <p:nvPr/>
        </p:nvSpPr>
        <p:spPr>
          <a:xfrm>
            <a:off x="4089344" y="7094312"/>
            <a:ext cx="1045993" cy="36933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sp>
        <p:nvSpPr>
          <p:cNvPr id="54" name="流程圖: 決策 53">
            <a:extLst>
              <a:ext uri="{FF2B5EF4-FFF2-40B4-BE49-F238E27FC236}">
                <a16:creationId xmlns:a16="http://schemas.microsoft.com/office/drawing/2014/main" id="{FCB12C60-58E5-4FD4-992E-E2D0B45CF519}"/>
              </a:ext>
            </a:extLst>
          </p:cNvPr>
          <p:cNvSpPr/>
          <p:nvPr/>
        </p:nvSpPr>
        <p:spPr>
          <a:xfrm>
            <a:off x="2616040" y="5462938"/>
            <a:ext cx="1625920" cy="892520"/>
          </a:xfrm>
          <a:prstGeom prst="flowChartDecision">
            <a:avLst/>
          </a:prstGeom>
          <a:solidFill>
            <a:srgbClr val="FBD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F0A672D-6225-4631-9BB2-C17F9A449713}"/>
              </a:ext>
            </a:extLst>
          </p:cNvPr>
          <p:cNvSpPr txBox="1"/>
          <p:nvPr/>
        </p:nvSpPr>
        <p:spPr>
          <a:xfrm>
            <a:off x="3507760" y="6238908"/>
            <a:ext cx="44547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64" name="流程圖: 決策 63">
            <a:extLst>
              <a:ext uri="{FF2B5EF4-FFF2-40B4-BE49-F238E27FC236}">
                <a16:creationId xmlns:a16="http://schemas.microsoft.com/office/drawing/2014/main" id="{7FF99011-42BD-4D90-B342-F2F2A13A0898}"/>
              </a:ext>
            </a:extLst>
          </p:cNvPr>
          <p:cNvSpPr/>
          <p:nvPr/>
        </p:nvSpPr>
        <p:spPr>
          <a:xfrm>
            <a:off x="2616040" y="2417461"/>
            <a:ext cx="1625920" cy="892520"/>
          </a:xfrm>
          <a:prstGeom prst="flowChartDecision">
            <a:avLst/>
          </a:prstGeom>
          <a:solidFill>
            <a:srgbClr val="FBD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是否投擲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E1F09808-7F4F-4466-AC3E-7BD435245702}"/>
              </a:ext>
            </a:extLst>
          </p:cNvPr>
          <p:cNvCxnSpPr>
            <a:cxnSpLocks/>
            <a:stCxn id="64" idx="2"/>
            <a:endCxn id="8" idx="0"/>
          </p:cNvCxnSpPr>
          <p:nvPr/>
        </p:nvCxnSpPr>
        <p:spPr>
          <a:xfrm>
            <a:off x="3429000" y="3309981"/>
            <a:ext cx="0" cy="2970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2569C20-B967-4A84-9091-3405A9374FAE}"/>
              </a:ext>
            </a:extLst>
          </p:cNvPr>
          <p:cNvSpPr txBox="1"/>
          <p:nvPr/>
        </p:nvSpPr>
        <p:spPr>
          <a:xfrm>
            <a:off x="3507760" y="3192286"/>
            <a:ext cx="44547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69333AC6-425C-46A0-8B6D-06C0D5629C5C}"/>
              </a:ext>
            </a:extLst>
          </p:cNvPr>
          <p:cNvCxnSpPr>
            <a:cxnSpLocks/>
            <a:stCxn id="64" idx="1"/>
            <a:endCxn id="7" idx="1"/>
          </p:cNvCxnSpPr>
          <p:nvPr/>
        </p:nvCxnSpPr>
        <p:spPr>
          <a:xfrm rot="10800000">
            <a:off x="2447366" y="1935761"/>
            <a:ext cx="168674" cy="927961"/>
          </a:xfrm>
          <a:prstGeom prst="bentConnector3">
            <a:avLst>
              <a:gd name="adj1" fmla="val 23552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9EB5BF7-0B96-4F19-AF6F-E69DA69FB931}"/>
              </a:ext>
            </a:extLst>
          </p:cNvPr>
          <p:cNvSpPr txBox="1"/>
          <p:nvPr/>
        </p:nvSpPr>
        <p:spPr>
          <a:xfrm>
            <a:off x="2192919" y="2508868"/>
            <a:ext cx="44547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664A10B-7972-49B4-AE1F-E2C63638402E}"/>
              </a:ext>
            </a:extLst>
          </p:cNvPr>
          <p:cNvSpPr txBox="1"/>
          <p:nvPr/>
        </p:nvSpPr>
        <p:spPr>
          <a:xfrm>
            <a:off x="2447365" y="7988795"/>
            <a:ext cx="1963270" cy="369332"/>
          </a:xfrm>
          <a:prstGeom prst="rect">
            <a:avLst/>
          </a:prstGeom>
          <a:noFill/>
          <a:ln w="28575">
            <a:solidFill>
              <a:srgbClr val="0ACD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玩家交換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2FBB85F-F280-4BC3-8C78-7781537CF564}"/>
              </a:ext>
            </a:extLst>
          </p:cNvPr>
          <p:cNvSpPr txBox="1"/>
          <p:nvPr/>
        </p:nvSpPr>
        <p:spPr>
          <a:xfrm>
            <a:off x="2447365" y="8847684"/>
            <a:ext cx="1963270" cy="369332"/>
          </a:xfrm>
          <a:prstGeom prst="rect">
            <a:avLst/>
          </a:prstGeom>
          <a:noFill/>
          <a:ln w="28575">
            <a:solidFill>
              <a:srgbClr val="0ACD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比賽結束</a:t>
            </a: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FECD4315-DC37-4FCB-B3EE-4F8442B93508}"/>
              </a:ext>
            </a:extLst>
          </p:cNvPr>
          <p:cNvCxnSpPr>
            <a:cxnSpLocks/>
            <a:stCxn id="54" idx="1"/>
            <a:endCxn id="75" idx="1"/>
          </p:cNvCxnSpPr>
          <p:nvPr/>
        </p:nvCxnSpPr>
        <p:spPr>
          <a:xfrm rot="10800000" flipV="1">
            <a:off x="2447366" y="5909197"/>
            <a:ext cx="168675" cy="2264263"/>
          </a:xfrm>
          <a:prstGeom prst="bentConnector3">
            <a:avLst>
              <a:gd name="adj1" fmla="val 23552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4A58DDE4-40F5-4736-8178-C7C1D0DA5FB6}"/>
              </a:ext>
            </a:extLst>
          </p:cNvPr>
          <p:cNvSpPr txBox="1"/>
          <p:nvPr/>
        </p:nvSpPr>
        <p:spPr>
          <a:xfrm>
            <a:off x="2245659" y="5517740"/>
            <a:ext cx="42291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84" name="流程圖: 決策 83">
            <a:extLst>
              <a:ext uri="{FF2B5EF4-FFF2-40B4-BE49-F238E27FC236}">
                <a16:creationId xmlns:a16="http://schemas.microsoft.com/office/drawing/2014/main" id="{9062AE86-FB6F-4A90-834C-366A6D358491}"/>
              </a:ext>
            </a:extLst>
          </p:cNvPr>
          <p:cNvSpPr/>
          <p:nvPr/>
        </p:nvSpPr>
        <p:spPr>
          <a:xfrm>
            <a:off x="2616040" y="4273383"/>
            <a:ext cx="1625920" cy="892520"/>
          </a:xfrm>
          <a:prstGeom prst="flowChartDecision">
            <a:avLst/>
          </a:prstGeom>
          <a:solidFill>
            <a:srgbClr val="FBD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分數歸零</a:t>
            </a: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C30C5A1-B449-4C9A-ABB1-1748E17DBCD2}"/>
              </a:ext>
            </a:extLst>
          </p:cNvPr>
          <p:cNvCxnSpPr>
            <a:cxnSpLocks/>
            <a:stCxn id="84" idx="2"/>
            <a:endCxn id="54" idx="0"/>
          </p:cNvCxnSpPr>
          <p:nvPr/>
        </p:nvCxnSpPr>
        <p:spPr>
          <a:xfrm>
            <a:off x="3429000" y="5165903"/>
            <a:ext cx="0" cy="2970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5F2997F-6FAF-4DB1-B312-47A3A7DD7E14}"/>
              </a:ext>
            </a:extLst>
          </p:cNvPr>
          <p:cNvSpPr txBox="1"/>
          <p:nvPr/>
        </p:nvSpPr>
        <p:spPr>
          <a:xfrm>
            <a:off x="3507760" y="5014717"/>
            <a:ext cx="44547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1A3FEC51-814E-4437-A2DF-D0A564026EF0}"/>
              </a:ext>
            </a:extLst>
          </p:cNvPr>
          <p:cNvCxnSpPr>
            <a:cxnSpLocks/>
            <a:stCxn id="84" idx="1"/>
            <a:endCxn id="76" idx="1"/>
          </p:cNvCxnSpPr>
          <p:nvPr/>
        </p:nvCxnSpPr>
        <p:spPr>
          <a:xfrm rot="10800000" flipV="1">
            <a:off x="2447366" y="4719642"/>
            <a:ext cx="168675" cy="4312707"/>
          </a:xfrm>
          <a:prstGeom prst="bentConnector3">
            <a:avLst>
              <a:gd name="adj1" fmla="val 41447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0A9930C-B662-425B-98B3-899CC4BB8E27}"/>
              </a:ext>
            </a:extLst>
          </p:cNvPr>
          <p:cNvSpPr txBox="1"/>
          <p:nvPr/>
        </p:nvSpPr>
        <p:spPr>
          <a:xfrm>
            <a:off x="2170569" y="4359981"/>
            <a:ext cx="44547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75DF83D-EC57-445B-B9AD-4DB18C210EAD}"/>
              </a:ext>
            </a:extLst>
          </p:cNvPr>
          <p:cNvCxnSpPr>
            <a:cxnSpLocks/>
            <a:stCxn id="30" idx="2"/>
            <a:endCxn id="75" idx="0"/>
          </p:cNvCxnSpPr>
          <p:nvPr/>
        </p:nvCxnSpPr>
        <p:spPr>
          <a:xfrm>
            <a:off x="3429000" y="7545011"/>
            <a:ext cx="0" cy="44378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B3342C2C-D88D-4301-95C0-F0D51634548E}"/>
              </a:ext>
            </a:extLst>
          </p:cNvPr>
          <p:cNvSpPr txBox="1"/>
          <p:nvPr/>
        </p:nvSpPr>
        <p:spPr>
          <a:xfrm>
            <a:off x="3364642" y="7545011"/>
            <a:ext cx="98520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01908B8D-D3EB-459B-B66D-18B5E4455838}"/>
              </a:ext>
            </a:extLst>
          </p:cNvPr>
          <p:cNvCxnSpPr>
            <a:cxnSpLocks/>
            <a:stCxn id="75" idx="3"/>
            <a:endCxn id="7" idx="0"/>
          </p:cNvCxnSpPr>
          <p:nvPr/>
        </p:nvCxnSpPr>
        <p:spPr>
          <a:xfrm flipH="1" flipV="1">
            <a:off x="3429001" y="1751094"/>
            <a:ext cx="981634" cy="6422367"/>
          </a:xfrm>
          <a:prstGeom prst="bentConnector4">
            <a:avLst>
              <a:gd name="adj1" fmla="val -87499"/>
              <a:gd name="adj2" fmla="val 10355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2471CBD0-2A30-4345-91C6-B99510DD596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429000" y="1177986"/>
            <a:ext cx="1" cy="57310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46</Words>
  <Application>Microsoft Office PowerPoint</Application>
  <PresentationFormat>A4 紙張 (210x297 公釐)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勝維 李</dc:creator>
  <cp:lastModifiedBy>勝維 李</cp:lastModifiedBy>
  <cp:revision>34</cp:revision>
  <dcterms:created xsi:type="dcterms:W3CDTF">2021-12-08T08:05:35Z</dcterms:created>
  <dcterms:modified xsi:type="dcterms:W3CDTF">2021-12-08T08:41:12Z</dcterms:modified>
</cp:coreProperties>
</file>