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8" d="100"/>
          <a:sy n="108" d="100"/>
        </p:scale>
        <p:origin x="-17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07:0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13603 0 0,'-13'1'128'0'0,"-2"2"8"0"0,-1 1-256 0 0,5 2-56 0 0,7 2-88 0 0,3 0-144 0 0,1 5-136 0 0,3-1-185 0 0,-1 3-159 0 0,3 2-112 0 0,0-2 8 0 0,1 1 48 0 0,-1 2-729 0 0,3 1-2288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22.63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39 60 6041 0 0,'-12'-16'257'0'0,"9"13"-165"0"0,0-1 0 0 0,0 1 0 0 0,0 0 0 0 0,1-1 0 0 0,-1 0 0 0 0,1 0 0 0 0,0 0 0 0 0,0 0 0 0 0,-2-7 0 0 0,37 36-606 0 0,-11-9-1937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0.8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92 157 8 0 0,'1'-24'2356'0'0,"0"19"-1945"0"0,-1 0 0 0 0,1 1 0 0 0,-1-1 0 0 0,-1 0 0 0 0,1 0 0 0 0,-1 0 1 0 0,0 0-1 0 0,0 1 0 0 0,-3-10 0 0 0,-21-41 476 0 0,25 54-876 0 0,0 0 1 0 0,0 1 0 0 0,0-1 0 0 0,0 0 0 0 0,0 0 0 0 0,-1 0 0 0 0,1 0 0 0 0,0 1 0 0 0,0-1 0 0 0,-1 0 0 0 0,1 0 0 0 0,-1 0 0 0 0,1 1-1 0 0,0-1 1 0 0,-1 0 0 0 0,1 0 0 0 0,-1 1 0 0 0,0-1 0 0 0,1 1 0 0 0,-1-1 0 0 0,1 0 0 0 0,-1 1 0 0 0,0-1 0 0 0,0 1 0 0 0,1 0 0 0 0,-1-1-1 0 0,0 1 1 0 0,0-1 0 0 0,1 1 0 0 0,-1 0 0 0 0,0 0 0 0 0,0-1 0 0 0,0 1 0 0 0,0 0 0 0 0,1 0 0 0 0,-1 0 0 0 0,0 0 0 0 0,0 0-1 0 0,0 0 1 0 0,0 0 0 0 0,0 0 0 0 0,1 1 0 0 0,-1-1 0 0 0,0 0 0 0 0,0 0 0 0 0,0 1 0 0 0,1-1 0 0 0,-1 0 0 0 0,0 1 0 0 0,0-1 0 0 0,1 1-1 0 0,-1-1 1 0 0,0 1 0 0 0,1-1 0 0 0,-1 1 0 0 0,0 0 0 0 0,-2 2 92 0 0,0 0-1 0 0,0 1 0 0 0,1-1 1 0 0,-1 0-1 0 0,1 1 1 0 0,0 0-1 0 0,0-1 1 0 0,1 1-1 0 0,-1 0 1 0 0,-1 5-1 0 0,2 3 270 0 0,7-17-271 0 0,13-9-446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3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0 106 712 0 0,'2'-14'3320'0'0,"19"-25"-2698"0"0,0-2-576 0 0,-19 29 1669 0 0,-11 25-1140 0 0,-11 29-185 0 0,18-36-65 0 0,-8 29 189 0 0,10-34-516 0 0,-1 0-1 0 0,1-1 1 0 0,0 1-1 0 0,0 0 0 0 0,0-1 1 0 0,0 1-1 0 0,1 0 1 0 0,-1-1-1 0 0,0 1 1 0 0,0-1-1 0 0,0 1 0 0 0,0 0 1 0 0,1-1-1 0 0,-1 1 1 0 0,0 0-1 0 0,1-1 0 0 0,-1 1 1 0 0,0-1-1 0 0,1 1 1 0 0,-1-1-1 0 0,1 1 0 0 0,-1-1 1 0 0,0 1-1 0 0,1-1 1 0 0,0 0-1 0 0,-1 1 0 0 0,1-1 1 0 0,-1 1-1 0 0,1-1 1 0 0,-1 0-1 0 0,1 0 0 0 0,0 1 1 0 0,-1-1-1 0 0,1 0 1 0 0,0 0-1 0 0,-1 0 0 0 0,1 0 1 0 0,-1 0-1 0 0,1 0 1 0 0,0 0-1 0 0,-1 0 0 0 0,1 0 1 0 0,0 0-1 0 0,-1 0 1 0 0,1 0-1 0 0,0 0 0 0 0,-1 0 1 0 0,1-1-1 0 0,0 1 1 0 0,0 0-1 0 0,3-3-15 0 0,0 1 1 0 0,0-1-1 0 0,0 1 1 0 0,0-1-1 0 0,-1 0 1 0 0,1-1-1 0 0,-1 1 0 0 0,1 0 1 0 0,-1-1-1 0 0,0 0 1 0 0,-1 0-1 0 0,1 0 1 0 0,-1 0-1 0 0,0 0 1 0 0,0-1-1 0 0,2-5 0 0 0,24-34-4896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5.35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43 12 960 0 0,'-31'5'4903'0'0,"31"-5"-4864"0"0,-1 0 0 0 0,0 0-1 0 0,1 0 1 0 0,-1-1 0 0 0,1 1 0 0 0,-1 0 0 0 0,1 0-1 0 0,-1 0 1 0 0,1-1 0 0 0,0 1 0 0 0,-1 0-1 0 0,1 0 1 0 0,-1-1 0 0 0,1 1 0 0 0,-1 0-1 0 0,1-1 1 0 0,0 1 0 0 0,-1-1 0 0 0,1 1 0 0 0,0 0-1 0 0,-1-1 1 0 0,1 1 0 0 0,0-1 0 0 0,0 1-1 0 0,0-1 1 0 0,-1 1 0 0 0,1-1 0 0 0,0 1-1 0 0,0-1 1 0 0,0-3 526 0 0,0 3-556 0 0,1 1 13 0 0,-1 0 0 0 0,1 0 0 0 0,-1-1 0 0 0,1 1 0 0 0,0 0 0 0 0,-1 0 0 0 0,1 0 0 0 0,0 0 0 0 0,-1 0 0 0 0,1 0 0 0 0,0 0 0 0 0,-1 0 0 0 0,1 0 0 0 0,0 0 0 0 0,-1 0 0 0 0,1 0 0 0 0,0 0 0 0 0,-1 0 1 0 0,1 1-1 0 0,-1-1 0 0 0,1 0 0 0 0,0 1 0 0 0,-1-1 0 0 0,1 0 0 0 0,-1 1 0 0 0,1-1 0 0 0,-1 0 0 0 0,1 1 0 0 0,-1-1 0 0 0,1 1 0 0 0,-1-1 0 0 0,1 1 0 0 0,-1-1 0 0 0,0 1 0 0 0,1 0 0 0 0,-1-1 0 0 0,0 1 0 0 0,0-1 0 0 0,1 1 0 0 0,-1 0 0 0 0,0-1 0 0 0,0 1 0 0 0,0 0 0 0 0,0 0 0 0 0,18 41 133 0 0,-13-29-163 0 0,0-3-415 0 0,1-1 0 0 0,-1-1 0 0 0,14 16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5.71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108 111 3857 0 0,'-41'20'2585'0'0,"36"-17"-2482"0"0,0 0 1 0 0,1 0-1 0 0,-1-1 0 0 0,0 0 0 0 0,0 0 0 0 0,0 0 0 0 0,-1 0 0 0 0,1-1 0 0 0,-7 1 1 0 0,12-2-100 0 0,0 0 1 0 0,-1 1-1 0 0,1-1 1 0 0,0 0-1 0 0,-1 0 1 0 0,1 0-1 0 0,0 0 0 0 0,-1 0 1 0 0,1 0-1 0 0,0 0 1 0 0,-1 0-1 0 0,1 0 1 0 0,0-1-1 0 0,0 1 1 0 0,-1 0-1 0 0,1 0 1 0 0,0 0-1 0 0,-1 0 1 0 0,1 0-1 0 0,0 0 1 0 0,0-1-1 0 0,-1 1 1 0 0,1 0-1 0 0,0 0 1 0 0,0 0-1 0 0,-1-1 1 0 0,1 1-1 0 0,0 0 1 0 0,0 0-1 0 0,0-1 1 0 0,0 1-1 0 0,-1 0 1 0 0,1-1-1 0 0,0 1 1 0 0,0 0-1 0 0,0 0 0 0 0,0-1 1 0 0,0 1-1 0 0,0 0 1 0 0,0-1-1 0 0,0 1 1 0 0,0-1-1 0 0,8-14 105 0 0,17-12-70 0 0,-7 13-345 0 0,0-1 0 0 0,-1-1 0 0 0,17-22 0 0 0,-15 18-1548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6.05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 0 4769 0 0,'-2'1'74'0'0,"0"0"0"0"0,0 0 1 0 0,0 0-1 0 0,1 0 0 0 0,-1 0 0 0 0,0 0 0 0 0,1 0 1 0 0,-1 1-1 0 0,0-1 0 0 0,1 0 0 0 0,0 1 0 0 0,-1 0 1 0 0,1-1-1 0 0,0 1 0 0 0,0 0 0 0 0,0-1 0 0 0,0 1 1 0 0,0 0-1 0 0,0 0 0 0 0,0 0 0 0 0,1 0 0 0 0,-1 0 1 0 0,1 0-1 0 0,0 0 0 0 0,-1 0 0 0 0,1 0 0 0 0,0 0 1 0 0,0 0-1 0 0,0 3 0 0 0,1-2-218 0 0,0-1 1 0 0,0 0-1 0 0,0 0 1 0 0,0 0-1 0 0,0 0 1 0 0,0 0-1 0 0,1 0 1 0 0,-1-1-1 0 0,1 1 0 0 0,-1 0 1 0 0,1-1-1 0 0,0 1 1 0 0,-1-1-1 0 0,1 1 1 0 0,0-1-1 0 0,0 0 1 0 0,0 0-1 0 0,3 1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6.38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3025 0 0,'11'13'3329'0'0,"-9"-12"-3201"0"0,28 5 627 0 0,28-7-848 0 0,-21-7-198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39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 16 4257 0 0,'-13'7'568'0'0,"0"0"0"0"0,1 1 0 0 0,0 0 0 0 0,-11 10 1 0 0,17-5-455 0 0,-3 5 5 0 0,6-20 32 0 0,2-13 121 0 0,1 10-326 0 0,1-1 0 0 0,0 1 0 0 0,0 0 0 0 0,1 0 0 0 0,0 0 0 0 0,0-1 0 0 0,0 2 0 0 0,0-1 0 0 0,1 0 0 0 0,0 0 0 0 0,0 1 0 0 0,0-1 0 0 0,0 1 0 0 0,5-4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41.24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4 712 0 0,'28'20'3787'0'0,"-27"-19"-3705"0"0,0-1 0 0 0,0 1 0 0 0,0 0-1 0 0,0-1 1 0 0,-1 1 0 0 0,1 0 0 0 0,0 0 0 0 0,0 0-1 0 0,0 0 1 0 0,-1-1 0 0 0,1 1 0 0 0,0 0-1 0 0,-1 1 1 0 0,1-1 0 0 0,-1 0 0 0 0,1 0-1 0 0,-1 0 1 0 0,0 0 0 0 0,1 0 0 0 0,-1 0 0 0 0,0 0-1 0 0,0 1 1 0 0,0-1 0 0 0,0 0 0 0 0,0 0-1 0 0,0 0 1 0 0,0 1 0 0 0,-1 0 0 0 0,-5 7 990 0 0,13-10-816 0 0,-6 0-266 0 0,1 0-1 0 0,0 0 1 0 0,0-1-1 0 0,-1 1 1 0 0,1 0-1 0 0,-1-1 1 0 0,1 1-1 0 0,-1-1 1 0 0,0 0-1 0 0,1 1 1 0 0,-1-1 0 0 0,1-3-1 0 0,11-34-3239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43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34 100 2793 0 0,'2'20'2763'0'0,"3"-7"-2945"0"0,-6-17 565 0 0,-14-20 579 0 0,15 24-937 0 0,-1-1 1 0 0,1 1-1 0 0,-1-1 1 0 0,1 1-1 0 0,-1-1 1 0 0,0 1-1 0 0,1-1 1 0 0,-1 1-1 0 0,1 0 0 0 0,-1-1 1 0 0,0 1-1 0 0,1 0 1 0 0,-1 0-1 0 0,0-1 1 0 0,1 1-1 0 0,-1 0 1 0 0,0 0-1 0 0,1 0 1 0 0,-1 0-1 0 0,0 0 1 0 0,0 0-1 0 0,1 0 1 0 0,-1 0-1 0 0,0 0 1 0 0,1 0-1 0 0,-1 0 1 0 0,0 0-1 0 0,0 1 1 0 0,1-1-1 0 0,-1 0 1 0 0,0 0-1 0 0,1 1 1 0 0,-1-1-1 0 0,1 0 1 0 0,-1 1-1 0 0,0 0 1 0 0,1-1-30 0 0,0 0 0 0 0,0 1 0 0 0,1-1 0 0 0,-1 0 0 0 0,0 0 0 0 0,0 0 0 0 0,1 1 0 0 0,-1-1 0 0 0,0 0 0 0 0,0 0 0 0 0,1 0 0 0 0,-1 0 0 0 0,0 1 0 0 0,1-1 0 0 0,-1 0 0 0 0,0 0 0 0 0,1 0 0 0 0,-1 0 0 0 0,0 0 0 0 0,1 0 0 0 0,-1 0 0 0 0,0 0 0 0 0,0 0 0 0 0,1 0 0 0 0,-1 0 0 0 0,0 0 0 0 0,1 0 0 0 0,-1 0 0 0 0,0 0 0 0 0,1-1 0 0 0,-1 1 0 0 0,0 0 0 0 0,1 0 0 0 0,-1 0 0 0 0,0 0 0 0 0,0-1 0 0 0,1 1 0 0 0,-1 0 0 0 0,0 0 0 0 0,0 0 0 0 0,1-1 0 0 0,-1 1 0 0 0,0 0 0 0 0,0 0 0 0 0,0-1 0 0 0,0 1 0 0 0,1 0 0 0 0,-1-1 0 0 0,0 1 0 0 0,0 0 0 0 0,0 0 0 0 0,0-1 0 0 0,0 1 0 0 0,0 0 0 0 0,0-1 0 0 0,13-46-970 0 0,-12 44 966 0 0,0 0 0 0 0,0 0 1 0 0,-1 0-1 0 0,0 0 0 0 0,1-1 0 0 0,-1 1 0 0 0,-1 0 0 0 0,1 0 0 0 0,0 0 0 0 0,-1-1 0 0 0,1 1 0 0 0,-2-4 0 0 0,2 7 12 0 0,-1 0 0 0 0,1 0 0 0 0,0-1 0 0 0,0 1-1 0 0,0 0 1 0 0,0 0 0 0 0,0 0 0 0 0,0 0 0 0 0,0 0 0 0 0,0-1-1 0 0,0 1 1 0 0,0 0 0 0 0,0 0 0 0 0,0 0 0 0 0,0 0 0 0 0,0 0-1 0 0,0-1 1 0 0,0 1 0 0 0,0 0 0 0 0,0 0 0 0 0,0 0-1 0 0,0 0 1 0 0,0-1 0 0 0,0 1 0 0 0,0 0 0 0 0,0 0 0 0 0,0 0-1 0 0,0 0 1 0 0,0-1 0 0 0,0 1 0 0 0,0 0 0 0 0,0 0 0 0 0,0 0-1 0 0,0 0 1 0 0,1 0 0 0 0,-1 0 0 0 0,0-1 0 0 0,0 1-1 0 0,0 0 1 0 0,0 0 0 0 0,0 0 0 0 0,0 0 0 0 0,1 0 0 0 0,-1 0-1 0 0,0 0 1 0 0,0 0 0 0 0,0 0 0 0 0,0 0 0 0 0,1 0 0 0 0,-1 0-1 0 0,0 0 1 0 0,0 0 0 0 0,0 0 0 0 0,0 0 0 0 0,1 0 0 0 0,-1 0-1 0 0,0 0 1 0 0,0 0 0 0 0,0 0 0 0 0,0 0 0 0 0,0 0-1 0 0,1 0 1 0 0,-1 0 0 0 0,0 0 0 0 0,0 0 0 0 0,0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50.1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47 175 184 0 0,'-2'-11'3371'0'0,"-6"-29"-1777"0"0,8 40-1572 0 0,0-1-1 0 0,-1 0 1 0 0,1 1-1 0 0,0-1 1 0 0,0 1-1 0 0,0-1 0 0 0,-1 0 1 0 0,1 1-1 0 0,0-1 1 0 0,0 0-1 0 0,-1 1 1 0 0,1-1-1 0 0,-1 1 1 0 0,1-1-1 0 0,-1 1 1 0 0,1-1-1 0 0,0 1 1 0 0,-1-1-1 0 0,0 1 1 0 0,1 0-1 0 0,-1-1 1 0 0,1 1-1 0 0,-1 0 1 0 0,1-1-1 0 0,-1 1 1 0 0,0 0-1 0 0,1 0 1 0 0,-1-1-1 0 0,0 1 1 0 0,1 0-1 0 0,-1 0 1 0 0,0 0-1 0 0,0 0 1 0 0,-14-6 794 0 0,14 4-791 0 0,0 0-1 0 0,1 0 1 0 0,-1 0 0 0 0,0-1-1 0 0,1 1 1 0 0,-1 0 0 0 0,1 0 0 0 0,0 0-1 0 0,0 0 1 0 0,0 0 0 0 0,0-1-1 0 0,0 1 1 0 0,0 0 0 0 0,1 0-1 0 0,-1 0 1 0 0,1 0 0 0 0,-1 0-1 0 0,1 0 1 0 0,1-4 0 0 0,17-39 300 0 0,-18 44-291 0 0,6-10 1042 0 0,-1 14-894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23.9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57 51 8450 0 0,'-57'-51'2342'0'0,"72"67"-2693"0"0,-7-8-556 0 0,0 0-1 0 0,0 0 1 0 0,1-1 0 0 0,0 0-1 0 0,14 9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50.8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83 0 2272 0 0,'-25'9'3918'0'0,"25"-8"-3833"0"0,0 0 1 0 0,-1 0-1 0 0,1-1 0 0 0,0 1 0 0 0,0 0 0 0 0,1-1 0 0 0,-1 1 1 0 0,0 0-1 0 0,0 0 0 0 0,0 1-57 0 0,0-1 0 0 0,0 1 0 0 0,0 0 0 0 0,-1-1 0 0 0,1 1 0 0 0,-1-1 0 0 0,1 1 0 0 0,-1-1 0 0 0,1 1 0 0 0,-1-1 0 0 0,0 1 0 0 0,0-1 0 0 0,-1 2 0 0 0,-5-21-32 0 0,5 9 77 0 0,7 11 319 0 0,-4-2-382 0 0,-1 1 0 0 0,1-1 0 0 0,-1 1 1 0 0,1-1-1 0 0,-1 1 0 0 0,1-1 0 0 0,-1 1 0 0 0,1-1 0 0 0,-1 1 1 0 0,0-1-1 0 0,1 1 0 0 0,-1 0 0 0 0,0-1 0 0 0,1 1 0 0 0,-1-1 1 0 0,0 1-1 0 0,0 0 0 0 0,0-1 0 0 0,0 1 0 0 0,1 0 0 0 0,-1-1 0 0 0,0 1 1 0 0,0 0-1 0 0,0 0 0 0 0,-1-1 0 0 0,1 1 0 0 0,0 0 0 0 0,0-1 1 0 0,0 1-1 0 0,0-1 0 0 0,-1 1 0 0 0,1 0 0 0 0,0-1 0 0 0,0 1 0 0 0,-1 0 1 0 0,1-1-1 0 0,-1 1 0 0 0,0 0 0 0 0,-23 14 485 0 0,19-12-238 0 0,3-3-244 0 0,1 1-1 0 0,0 0 1 0 0,-1 1 0 0 0,1-1-1 0 0,0 0 1 0 0,0 0 0 0 0,-1 1-1 0 0,1-1 1 0 0,0 0-1 0 0,0 1 1 0 0,1-1 0 0 0,-1 1-1 0 0,0-1 1 0 0,0 1-1 0 0,1 0 1 0 0,-1-1 0 0 0,1 1-1 0 0,-1 0 1 0 0,1-1-1 0 0,0 1 1 0 0,0 2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51.6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66 53 2553 0 0,'-14'-3'1975'0'0,"9"2"-1652"0"0,0 0 1 0 0,1 0 0 0 0,-1 0-1 0 0,0-1 1 0 0,1 1 0 0 0,-9-6 46 0 0,20-28 334 0 0,-23 37 1012 0 0,14-1-1635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53.50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15 187 1376 0 0,'-8'-30'5738'0'0,"7"29"-5738"0"0,0 0 1 0 0,1 0 0 0 0,-1-1 0 0 0,0 1-1 0 0,1 0 1 0 0,-1-1 0 0 0,1 1 0 0 0,-1-1 0 0 0,1 1-1 0 0,0 0 1 0 0,0-1 0 0 0,0 1 0 0 0,0-1-1 0 0,0 1 1 0 0,0-1 0 0 0,0 1 0 0 0,0-1-1 0 0,0 1 1 0 0,1-1 0 0 0,-1 1 0 0 0,1 0 0 0 0,-1-1-1 0 0,1 1 1 0 0,-1 0 0 0 0,1-1 0 0 0,0 1-1 0 0,0 0 1 0 0,-1 0 0 0 0,1 0 0 0 0,0-1-1 0 0,0 1 1 0 0,0 0 0 0 0,0 0 0 0 0,1 0 0 0 0,-1 1-1 0 0,0-1 1 0 0,2-1 0 0 0,13-12 428 0 0,0-1 0 0 0,-2-1 0 0 0,0-1 0 0 0,20-28 1 0 0,-34 45-414 0 0,1 0 0 0 0,0 0 0 0 0,0 0 0 0 0,0 0 0 0 0,0 0 0 0 0,0 0 0 0 0,0 0 0 0 0,0 1 0 0 0,0-1 0 0 0,0 0 0 0 0,-1 0 0 0 0,1 1 1 0 0,0-1-1 0 0,0 1 0 0 0,0-1 0 0 0,0 1 0 0 0,-1-1 0 0 0,1 1 0 0 0,0-1 0 0 0,-1 1 0 0 0,1 0 0 0 0,0-1 0 0 0,-1 1 0 0 0,1 0 0 0 0,-1 0 0 0 0,1-1 0 0 0,-1 1 1 0 0,1 0-1 0 0,0 1 0 0 0,0 0-120 0 0,0 0 0 0 0,1-1 0 0 0,0 1 1 0 0,-1 0-1 0 0,1-1 0 0 0,0 0 1 0 0,0 1-1 0 0,0-1 0 0 0,0 0 0 0 0,0 0 1 0 0,4 2-1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55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82 114 2457 0 0,'-4'0'413'0'0,"1"0"0"0"0,-1 0 1 0 0,1-1-1 0 0,-1 1 0 0 0,1-1 1 0 0,-1 0-1 0 0,1 0 0 0 0,0 0 1 0 0,-1-1-1 0 0,1 1 0 0 0,0-1 1 0 0,-5-3-1 0 0,6 3-372 0 0,-1 0 0 0 0,0-1 0 0 0,1 1 0 0 0,-1-1 0 0 0,1 0 0 0 0,0 0-1 0 0,0 0 1 0 0,0 0 0 0 0,0 0 0 0 0,1 0 0 0 0,-1 0 0 0 0,1 0 0 0 0,0-1 0 0 0,0 1 0 0 0,0-1 0 0 0,0 1 0 0 0,0-1 0 0 0,1 1 0 0 0,0-7 38 0 0,4 8-307 0 0,1 0 0 0 0,-1-1-1 0 0,1 0 1 0 0,-1 1-1 0 0,0-2 1 0 0,0 1 0 0 0,0 0-1 0 0,6-7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55.5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0 7178 0 0,'-9'5'296'0'0,"-1"1"0"0"0,1-1 0 0 0,0 1 0 0 0,1 1 0 0 0,-1 0 0 0 0,1 0 0 0 0,-8 10 0 0 0,12-13-253 0 0,0 1 0 0 0,0-1 0 0 0,1 1 0 0 0,-1 0 0 0 0,1 1 0 0 0,0-1 0 0 0,1 1 0 0 0,-1-1 0 0 0,1 1 0 0 0,0 0 0 0 0,0 0 0 0 0,1-1 0 0 0,0 1 0 0 0,-1 8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25.52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72 56 6737 0 0,'-25'-17'645'0'0,"19"13"-356"0"0,0 0 1 0 0,0 0 0 0 0,1 0 0 0 0,-1 0-1 0 0,1-1 1 0 0,-7-8 0 0 0,49 50-1553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27.9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109 1 10130 0 0,'-18'1'694'0'0,"-41"8"1082"0"0,58-9-1954 0 0,-1 1 1 0 0,0-1 0 0 0,1 1-1 0 0,-1-1 1 0 0,1 1 0 0 0,-1 0-1 0 0,1 0 1 0 0,-1 0-1 0 0,1 0 1 0 0,-1 0 0 0 0,1 0-1 0 0,0 0 1 0 0,0 0 0 0 0,-1 1-1 0 0,1-1 1 0 0,0 0 0 0 0,0 1-1 0 0,0-1 1 0 0,1 1-1 0 0,-1-1 1 0 0,0 1 0 0 0,0-1-1 0 0,1 1 1 0 0,-1 0 0 0 0,1-1-1 0 0,0 1 1 0 0,-1 0 0 0 0,1 3-1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30.52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0 264 0 0,'1'0'128'0'0,"2"0"-272"0"0,1 3-96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30.89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206 1 440 0 0,'-24'27'5514'0'0,"-9"20"-3770"0"0,3-5-1186 0 0,16-27-176 0 0,1-1 0 0 0,-30 24-1 0 0,-3 3 99 0 0,44-40-488 0 0,3-4 68 0 0,9-11 86 0 0,-7 10-264 0 0,0 0-1 0 0,0 0 1 0 0,1 0 0 0 0,-1 1 0 0 0,1-1 0 0 0,7-4-1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33.46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21 243 3057 0 0,'-21'26'3973'0'0,"39"-43"-2234"0"0,31-20-1694 0 0,-41 32-52 0 0,0 0 1 0 0,0 0 0 0 0,0-1 0 0 0,-1-1 0 0 0,0 1-1 0 0,0-1 1 0 0,-1 0 0 0 0,0 0 0 0 0,0-1 0 0 0,0 0-1 0 0,-1 0 1 0 0,0 0 0 0 0,-1-1 0 0 0,6-14 0 0 0,-5 5 37 0 0,-1 8 62 0 0,-1 0 1 0 0,0-1-1 0 0,0 0 0 0 0,-2 0 0 0 0,2-14 306 0 0,4 37-185 0 0,3 7-540 0 0,-8-17 80 0 0,-1-2 205 0 0,-1 0 0 0 0,0 0 0 0 0,1 0 0 0 0,-1 0 0 0 0,1 1 1 0 0,-1-1-1 0 0,0 0 0 0 0,1 0 0 0 0,-1 0 0 0 0,1 0 0 0 0,-1 0 0 0 0,0 0 0 0 0,1 0 0 0 0,-1 0 0 0 0,1 0 0 0 0,-1 0 0 0 0,0-1 0 0 0,1 1 1 0 0,-1 0-1 0 0,1 0 0 0 0,-1 0 0 0 0,0 0 0 0 0,1-1 0 0 0,-1 1 0 0 0,0 0 0 0 0,4-5-573 0 0,-4 4 573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33.8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0 8234 0 0,'-5'6'51'0'0,"1"-1"1"0"0,0 1 0 0 0,0-1 0 0 0,0 1-1 0 0,1 0 1 0 0,0 1 0 0 0,0-1 0 0 0,1 1-1 0 0,-1-1 1 0 0,1 1 0 0 0,1 0 0 0 0,0-1-1 0 0,-1 1 1 0 0,2 0 0 0 0,-1 0-1 0 0,1 0 1 0 0,0 0 0 0 0,1 0 0 0 0,0 0-1 0 0,0 0 1 0 0,0 0 0 0 0,1-1 0 0 0,4 13-1 0 0,-6-19-55 0 0,0 0-1 0 0,0 1 1 0 0,0-1 0 0 0,0 1-1 0 0,0-1 1 0 0,1 0-1 0 0,-1 1 1 0 0,0-1-1 0 0,0 0 1 0 0,0 1-1 0 0,1-1 1 0 0,-1 0 0 0 0,0 1-1 0 0,0-1 1 0 0,1 0-1 0 0,-1 1 1 0 0,0-1-1 0 0,1 0 1 0 0,-1 0-1 0 0,0 1 1 0 0,1-1 0 0 0,-1 0-1 0 0,0 0 1 0 0,1 0-1 0 0,-1 0 1 0 0,1 1-1 0 0,-1-1 1 0 0,0 0-1 0 0,1 0 1 0 0,-1 0 0 0 0,1 0-1 0 0,-1 0 1 0 0,0 0-1 0 0,1 0 1 0 0,-1 0-1 0 0,1 0 1 0 0,-1 0-1 0 0,0 0 1 0 0,1 0 0 0 0,-1-1-1 0 0,1 1 1 0 0,12-17-54 0 0,2-27-44 0 0,6-29-928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37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6241 0 0,'45'86'2709'0'0,"-44"-84"-2680"0"0,-1-1-1 0 0,1 1 1 0 0,-1-1 0 0 0,1 1 0 0 0,-1-1-1 0 0,1 0 1 0 0,0 1 0 0 0,0-1 0 0 0,0 0-1 0 0,0 1 1 0 0,0-1 0 0 0,0 0-1 0 0,0 0 1 0 0,0 0 0 0 0,0 0 0 0 0,1 0-1 0 0,-1 0 1 0 0,0 0 0 0 0,0 0 0 0 0,1-1-1 0 0,-1 1 1 0 0,1-1 0 0 0,-1 1 0 0 0,1-1-1 0 0,-1 1 1 0 0,1-1 0 0 0,-1 0-1 0 0,1 1 1 0 0,-1-1 0 0 0,1 0 0 0 0,0 0-1 0 0,-1 0 1 0 0,1 0 0 0 0,-1-1 0 0 0,1 1-1 0 0,-1 0 1 0 0,1-1 0 0 0,-1 1 0 0 0,1-1-1 0 0,-1 1 1 0 0,1-1 0 0 0,-1 0-1 0 0,0 1 1 0 0,3-3 0 0 0,0 0-259 0 0,-1 0 0 0 0,1-1 0 0 0,0 0 0 0 0,-1 0 0 0 0,0 0 0 0 0,0 0 0 0 0,0 0 0 0 0,-1-1 0 0 0,1 1 0 0 0,-1-1 0 0 0,0 1 1 0 0,2-9-1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42.6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17 164 2320 0 0,'-6'17'1878'0'0,"5"-14"-1656"0"0,-1 1 0 0 0,1-1 0 0 0,-1 1 0 0 0,1-1 0 0 0,0 1 0 0 0,0 0 0 0 0,1-1 0 0 0,-1 1 0 0 0,1 0 0 0 0,0-1 0 0 0,-1 1-1 0 0,2 0 1 0 0,-1 0 0 0 0,0-1 0 0 0,1 1 0 0 0,2 6 0 0 0,-2-9-177 0 0,-1-1 0 0 0,1 0 0 0 0,0 0 0 0 0,0 0 0 0 0,0 0 0 0 0,0 1-1 0 0,0-1 1 0 0,0-1 0 0 0,0 1 0 0 0,0 0 0 0 0,0 0 0 0 0,0 0 0 0 0,0 0 0 0 0,0-1 0 0 0,0 1 0 0 0,-1 0 0 0 0,1-1 0 0 0,0 1-1 0 0,0-1 1 0 0,0 1 0 0 0,0-1 0 0 0,-1 1 0 0 0,1-1 0 0 0,0 0 0 0 0,-1 1 0 0 0,1-1 0 0 0,1-1 0 0 0,21-18 284 0 0,-18 15-315 0 0,0 1 1 0 0,0-1-1 0 0,-1 0 0 0 0,1 0 1 0 0,-1-1-1 0 0,0 1 0 0 0,-1-1 1 0 0,1 0-1 0 0,-1 0 0 0 0,0 0 1 0 0,-1 0-1 0 0,1-1 0 0 0,-1 1 1 0 0,-1-1-1 0 0,1 0 0 0 0,-1 1 0 0 0,0-1 1 0 0,0-12-1 0 0,0 16-15 0 0,3-11-71 0 0,-6 5 58 0 0,0 1 1 0 0,-1-1 0 0 0,0 1-1 0 0,-1 0 1 0 0,0 0 0 0 0,0 0-1 0 0,-10-13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07.8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67 14 5553 0 0,'0'-1'64'0'0,"-1"0"0"0"0,1 1 0 0 0,-1-1-1 0 0,0 0 1 0 0,1 0 0 0 0,-1 0 0 0 0,0 1 0 0 0,1-1-1 0 0,-1 0 1 0 0,0 1 0 0 0,0-1 0 0 0,0 0 0 0 0,0 1-1 0 0,0-1 1 0 0,0 1 0 0 0,0-1 0 0 0,1 1 0 0 0,-1 0-1 0 0,0-1 1 0 0,0 1 0 0 0,-1 0 0 0 0,1 0 0 0 0,0 0-1 0 0,0 0 1 0 0,0 0 0 0 0,0 0 0 0 0,0 0 0 0 0,0 0-1 0 0,0 0 1 0 0,0 0 0 0 0,0 1 0 0 0,0-1-1 0 0,0 0 1 0 0,0 1 0 0 0,-1 0 0 0 0,0 1-177 0 0,0 1 0 0 0,1 0 0 0 0,-1 0 0 0 0,1 0 0 0 0,-1 0 0 0 0,1 0 0 0 0,0 0 0 0 0,0 0 1 0 0,1 1-1 0 0,-1-1 0 0 0,0 5 0 0 0,-2 3-772 0 0,1-28 1420 0 0,3 14-336 0 0,-1 0 0 0 0,0 0 1 0 0,-1 0-1 0 0,1 0 0 0 0,0 0 0 0 0,-1 0 0 0 0,1 0 0 0 0,-1 0 0 0 0,0 0 0 0 0,-2-4 0 0 0,2 8-193 0 0,1 0 1 0 0,-1-1-1 0 0,0 1 0 0 0,0 0 0 0 0,1 0 1 0 0,-1 0-1 0 0,1 0 0 0 0,-1 0 1 0 0,1 0-1 0 0,-1 0 0 0 0,1 0 0 0 0,0 1 1 0 0,0-1-1 0 0,-1 0 0 0 0,1 0 0 0 0,0 0 1 0 0,0 0-1 0 0,0 0 0 0 0,0 0 1 0 0,0 1-1 0 0,1 1 0 0 0,2 26 17 0 0,-3-29-24 0 0,1 1-1 0 0,-1-1 1 0 0,1 1-1 0 0,-1-1 0 0 0,1 1 1 0 0,0-1-1 0 0,-1 1 0 0 0,1-1 1 0 0,-1 1-1 0 0,1-1 0 0 0,0 0 1 0 0,0 0-1 0 0,-1 1 0 0 0,1-1 1 0 0,0 0-1 0 0,-1 0 1 0 0,1 0-1 0 0,0 0 0 0 0,0 0 1 0 0,-1 1-1 0 0,1-2 0 0 0,0 1 1 0 0,0 0-1 0 0,-1 0 0 0 0,1 0 1 0 0,0 0-1 0 0,-1 0 1 0 0,1-1-1 0 0,0 1 0 0 0,0 0 1 0 0,-1 0-1 0 0,1-1 0 0 0,0 1 1 0 0,-1-1-1 0 0,1 1 0 0 0,-1 0 1 0 0,1-1-1 0 0,-1 1 0 0 0,1-1 1 0 0,-1 0-1 0 0,1 1 1 0 0,-1-1-1 0 0,1 1 0 0 0,-1-1 1 0 0,1 0-1 0 0,-1 1 0 0 0,1-2 1 0 0,24-38-1496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42.9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5697 0 0,'7'39'1711'0'0,"-7"-37"-1687"0"0,1 0 0 0 0,0 0 0 0 0,-1 0 0 0 0,1 0 0 0 0,0-1 0 0 0,0 1 0 0 0,0 0-1 0 0,0-1 1 0 0,0 1 0 0 0,1 0 0 0 0,-1-1 0 0 0,1 1 0 0 0,-1-1 0 0 0,1 0 0 0 0,-1 0 0 0 0,1 1 0 0 0,0-1 0 0 0,2 1 0 0 0,-4-2-9 0 0,1 0-1 0 0,-1 0 1 0 0,1-1-1 0 0,0 1 1 0 0,-1 0-1 0 0,1 0 1 0 0,-1-1 0 0 0,0 1-1 0 0,1 0 1 0 0,-1-1-1 0 0,1 1 1 0 0,-1 0-1 0 0,1-1 1 0 0,-1 1-1 0 0,0-1 1 0 0,1 1 0 0 0,-1-1-1 0 0,0 1 1 0 0,1 0-1 0 0,-1-1 1 0 0,0 1-1 0 0,0-1 1 0 0,0 0 0 0 0,1 1-1 0 0,-1-1 1 0 0,0 1-1 0 0,0-1 1 0 0,0 1-1 0 0,0-1 1 0 0,0 1-1 0 0,0-1 1 0 0,0 0 0 0 0,0 1-1 0 0,0-1 1 0 0,0 1-1 0 0,0-1 1 0 0,0 1-1 0 0,-1-1 1 0 0,1 0 0 0 0,-2-33 40 0 0,1 26-108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44.55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123 1 4529 0 0,'-3'4'390'0'0,"0"0"-1"0"0,0 1 1 0 0,0-1 0 0 0,-1-1-1 0 0,1 1 1 0 0,-1 0 0 0 0,-7 5 0 0 0,6-6-238 0 0,1 1 0 0 0,-1-1 1 0 0,1 1-1 0 0,0 1 1 0 0,1-1-1 0 0,-1 0 0 0 0,-2 6 1 0 0,1-2 9 0 0,1 0 0 0 0,0 1 0 0 0,1 0 0 0 0,-1 0 0 0 0,2 0 0 0 0,-1 0 0 0 0,-1 18 0 0 0,4-27-144 0 0,-19-47 179 0 0,19 47-200 0 0,0 0-1 0 0,0 0 1 0 0,0 0 0 0 0,0-1 0 0 0,0 1-1 0 0,0 0 1 0 0,0 0 0 0 0,0 0 0 0 0,0 0-1 0 0,0 0 1 0 0,0 0 0 0 0,0 0 0 0 0,0-1-1 0 0,0 1 1 0 0,0 0 0 0 0,0 0 0 0 0,-1 0 0 0 0,1 0-1 0 0,0 0 1 0 0,0 0 0 0 0,0 0 0 0 0,0 0-1 0 0,0 0 1 0 0,0-1 0 0 0,0 1 0 0 0,0 0-1 0 0,0 0 1 0 0,0 0 0 0 0,-1 0 0 0 0,1 0-1 0 0,0 0 1 0 0,0 0 0 0 0,0 0 0 0 0,0 0-1 0 0,0 0 1 0 0,0 0 0 0 0,0 0 0 0 0,-1 0-1 0 0,1 0 1 0 0,0 0 0 0 0,0 0 0 0 0,0 0-1 0 0,0 0 1 0 0,0 0 0 0 0,0 0 0 0 0,-1 0-1 0 0,1 0 1 0 0,0 0 0 0 0,0 0 0 0 0,0 0-1 0 0,0 0 1 0 0,0 0 0 0 0,0 0 0 0 0,0 0 0 0 0,0 0-1 0 0,-1 1 1 0 0,1-1 0 0 0,0 0 0 0 0,0 0-1 0 0,0 0 1 0 0,0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46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104 57 4417 0 0,'-3'4'948'0'0,"-13"26"554"0"0,15-28-1493 0 0,0-1-1 0 0,0 0 1 0 0,1 0 0 0 0,-1 0 0 0 0,0 1-1 0 0,0-1 1 0 0,0 0 0 0 0,-1 0 0 0 0,1 0 0 0 0,0-1-1 0 0,0 1 1 0 0,0 0 0 0 0,-1 0 0 0 0,1-1-1 0 0,0 1 1 0 0,-1-1 0 0 0,1 1 0 0 0,-3 0 0 0 0,2-2 12 0 0,0 0 1 0 0,0 0-1 0 0,-1 0 1 0 0,1 0 0 0 0,0-1-1 0 0,1 1 1 0 0,-1-1 0 0 0,0 1-1 0 0,0-1 1 0 0,1 0 0 0 0,-1 0-1 0 0,0 1 1 0 0,1-1 0 0 0,0 0-1 0 0,-2-4 1 0 0,-19-32 134 0 0,14 10-154 0 0,8 28 7 0 0,0-1 1 0 0,0 0-1 0 0,0 1 1 0 0,0-1-1 0 0,0 1 1 0 0,0-1-1 0 0,0 0 0 0 0,0 1 1 0 0,0-1-1 0 0,1 1 1 0 0,-1-1-1 0 0,0 1 1 0 0,1-1-1 0 0,-1 1 1 0 0,0-1-1 0 0,1 1 0 0 0,-1-1 1 0 0,0 1-1 0 0,1-1 1 0 0,-1 1-1 0 0,1-1 1 0 0,-1 1-1 0 0,1 0 0 0 0,0-1 1 0 0,1 0 20 0 0,0 1 1 0 0,1 0-1 0 0,-1 0 1 0 0,0 0 0 0 0,0 0-1 0 0,0 0 1 0 0,0 1-1 0 0,0-1 1 0 0,1 0-1 0 0,-1 1 1 0 0,0 0-1 0 0,0-1 1 0 0,0 1-1 0 0,0 0 1 0 0,0 0-1 0 0,-1 0 1 0 0,1 0-1 0 0,0 1 1 0 0,2 1-1 0 0,3 2 104 0 0,37 23 241 0 0,-43-27-352 0 0,0-1 0 0 0,1 1 0 0 0,-1 0-1 0 0,1 0 1 0 0,-1-1 0 0 0,1 1 0 0 0,-1-1 0 0 0,1 1-1 0 0,-1-1 1 0 0,1 1 0 0 0,-1-1 0 0 0,1 0 0 0 0,0 0-1 0 0,-1 0 1 0 0,1 0 0 0 0,0 0 0 0 0,-1 0 0 0 0,1-1-1 0 0,-1 1 1 0 0,1 0 0 0 0,-1-1 0 0 0,1 1 0 0 0,0-1-1 0 0,3-2 613 0 0,-28-14-1039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52.31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9 29 3505 0 0,'-8'16'3938'0'0,"14"-48"-1906"0"0,-3 20-3283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52.64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 1 5097 0 0,'-1'2'129'0'0,"1"0"0"0"0,-1 0-1 0 0,1 0 1 0 0,0 0 0 0 0,0 1-1 0 0,0-1 1 0 0,0 0 0 0 0,1 0 0 0 0,-1 0-1 0 0,0 0 1 0 0,1 0 0 0 0,0 0-1 0 0,-1 0 1 0 0,1 0 0 0 0,0 0 0 0 0,0 0-1 0 0,0 0 1 0 0,2 3 0 0 0,27 29 52 0 0,-28-32-187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54.13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8 0 0,'10'53'5779'0'0,"10"1"-3541"0"0,-16-45-2407 0 0,-3-8 191 0 0,-1 0-1 0 0,1 1 0 0 0,-1-1 1 0 0,1 0-1 0 0,0 1 0 0 0,0-1 0 0 0,-1 0 1 0 0,1 0-1 0 0,0 0 0 0 0,0 0 1 0 0,0 0-1 0 0,0 0 0 0 0,1 0 0 0 0,-1 0 1 0 0,1 1-1 0 0,3-5-70 0 0,-7-12-261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55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0 880 0 0,'9'33'6818'0'0,"-7"-30"-6673"0"0,0 1-1 0 0,0 0 0 0 0,0-1 0 0 0,0 1 0 0 0,1-1 1 0 0,0 1-1 0 0,0-1 0 0 0,0 0 0 0 0,0 0 0 0 0,7 4 1 0 0,-10-8-359 0 0,0-1 0 0 0,0 1 0 0 0,1-1 1 0 0,-1 0-1 0 0,0 1 0 0 0,0-1 1 0 0,-1 0-1 0 0,1 1 0 0 0,0-1 0 0 0,0 1 1 0 0,-1-1-1 0 0,1 1 0 0 0,-1-1 0 0 0,-1-2 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59.54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4985 0 0,'0'37'2467'0'0,"0"-23"-756"0"0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01.90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57 78 952 0 0,'-16'32'7590'0'0,"6"-49"-6903"0"0,-20-75-5207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02.25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6 0 4345 0 0,'-4'33'4243'0'0,"3"-26"-4182"0"0,1 1 1 0 0,0-1 0 0 0,0 0-1 0 0,0 1 1 0 0,1-1-1 0 0,0 0 1 0 0,0 0-1 0 0,0 1 1 0 0,4 7-1 0 0,-2-15-347 0 0,-2-11-22 0 0,-2-12-1600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08.25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44 14 2849 0 0,'-10'-4'744'0'0,"2"0"-304"0"0,0 0-200 0 0,1 2-96 0 0,3 4-48 0 0,1-1-56 0 0,0 2-48 0 0,3-2-32 0 0,-1 2-56 0 0,1-2-56 0 0,1 2-128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03.68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46 1 112 0 0,'52'70'8303'0'0,"-44"-56"-8162"0"0,-24-21-110 0 0,15 7-30 0 0,1-1 0 0 0,-1 1 0 0 0,1-1 0 0 0,-1 1 1 0 0,0 0-1 0 0,1-1 0 0 0,-1 1 0 0 0,1 0 0 0 0,-1 0 0 0 0,0-1 0 0 0,0 1 0 0 0,1 0 0 0 0,-1 0 0 0 0,0 0 0 0 0,1 0 0 0 0,-1 0 0 0 0,0 0 0 0 0,0 0 1 0 0,1 0-1 0 0,-1 0 0 0 0,0 0 0 0 0,1 0 0 0 0,-1 1 0 0 0,0-1 0 0 0,1 0 0 0 0,-1 0 0 0 0,0 1 0 0 0,1-1 0 0 0,-1 1 0 0 0,1-1 0 0 0,-1 0 0 0 0,0 1 0 0 0,1-1 1 0 0,-1 1-1 0 0,1-1 0 0 0,-1 1 0 0 0,1-1 0 0 0,0 1 0 0 0,-1 0 0 0 0,0 0 0 0 0,-16 37 33 0 0,16-35-22 0 0,0 0 1 0 0,0 0-1 0 0,-1 0 1 0 0,1 0-1 0 0,0 0 1 0 0,-1 0-1 0 0,0-1 0 0 0,0 1 1 0 0,0 0-1 0 0,-2 2 1 0 0,-23-40-1704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07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0 112 0 0,'-7'43'1732'0'0,"7"-38"-1069"0"0,-1 1 0 0 0,1-1-1 0 0,-1 0 1 0 0,0 0 0 0 0,0 0 0 0 0,-4 9 0 0 0,-16-8 1050 0 0,7-3-1294 0 0,13-3-419 0 0,1 0 0 0 0,0 0-1 0 0,0 0 1 0 0,0 0-1 0 0,0 0 1 0 0,0 0 0 0 0,0 0-1 0 0,-1 0 1 0 0,1 0-1 0 0,0 0 1 0 0,0 0-1 0 0,0 0 1 0 0,0 0 0 0 0,0 0-1 0 0,0 0 1 0 0,-1 0-1 0 0,1 0 1 0 0,0 0 0 0 0,0 0-1 0 0,0 0 1 0 0,0 1-1 0 0,0-1 1 0 0,0 0 0 0 0,0 0-1 0 0,0 0 1 0 0,-1 0-1 0 0,1 0 1 0 0,0 0-1 0 0,0 0 1 0 0,0 0 0 0 0,0 1-1 0 0,0-1 1 0 0,0 0-1 0 0,0 0 1 0 0,0 0 0 0 0,0 0-1 0 0,0 0 1 0 0,0 0-1 0 0,0 1 1 0 0,0-1 0 0 0,0 0-1 0 0,0 0 1 0 0,0 0-1 0 0,0 0 1 0 0,0 0-1 0 0,0 0 1 0 0,0 1 0 0 0,0-1-1 0 0,0 0 1 0 0,0 0-1 0 0,0 0 1 0 0,0 0 0 0 0,0 0-1 0 0,0 0 1 0 0,0 0-1 0 0,0 1 1 0 0,1-1-1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11.40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47 91 512 0 0,'0'3'219'0'0,"1"-1"0"0"0,-1 0-1 0 0,0 0 1 0 0,-1 0 0 0 0,1 1 0 0 0,0-1-1 0 0,-1 0 1 0 0,1 0 0 0 0,-1 0 0 0 0,1 0-1 0 0,-1 0 1 0 0,0 0 0 0 0,0 0 0 0 0,-2 3-1 0 0,2-5-160 0 0,0 1 1 0 0,0-1-1 0 0,0 0 0 0 0,0 0 0 0 0,0 0 0 0 0,0 1 0 0 0,0-1 0 0 0,0 0 1 0 0,0 0-1 0 0,0-1 0 0 0,0 1 0 0 0,0 0 0 0 0,0 0 0 0 0,0 0 0 0 0,1-1 1 0 0,-1 1-1 0 0,0 0 0 0 0,0-1 0 0 0,0 1 0 0 0,0-1 0 0 0,0 1 0 0 0,0-1 0 0 0,1 1 1 0 0,-1-1-1 0 0,0 0 0 0 0,0 1 0 0 0,1-1 0 0 0,-1 0 0 0 0,0 0 0 0 0,1 1 1 0 0,-1-1-1 0 0,0-1 0 0 0,0-1-13 0 0,0 1 1 0 0,-1 0-1 0 0,1 0 1 0 0,0 0-1 0 0,1 0 1 0 0,-1-1-1 0 0,0 1 1 0 0,1-1-1 0 0,-1 1 1 0 0,1 0 0 0 0,0-1-1 0 0,0 1 1 0 0,-1-1-1 0 0,2 1 1 0 0,-1 0-1 0 0,1-4 1 0 0,7-45 821 0 0,-5 40-449 0 0,0 2-77 0 0,0 13-20 0 0,-3-3-311 0 0,0 0 0 0 0,0-1 0 0 0,1 1 0 0 0,-1 0 0 0 0,0-1 0 0 0,0 1 0 0 0,1 0 0 0 0,-1-1 1 0 0,0 1-1 0 0,1 0 0 0 0,-1-1 0 0 0,1 1 0 0 0,-1-1 0 0 0,1 1 0 0 0,-1-1 0 0 0,1 1 0 0 0,-1-1 1 0 0,1 0-1 0 0,0 1 0 0 0,-1-1 0 0 0,1 1 0 0 0,0-1 0 0 0,0 0 0 0 0,0 0 4 0 0,-1 0-5 0 0,0 0-21 0 0,0 0 0 0 0,1-1 0 0 0,-1 1 1 0 0,0-1-1 0 0,0 1 0 0 0,1-1 0 0 0,-1 1 1 0 0,0-1-1 0 0,0 0 0 0 0,0 1 0 0 0,0-1 0 0 0,0 1 1 0 0,0-1-1 0 0,0 1 0 0 0,0-1 0 0 0,0 1 0 0 0,0-1 1 0 0,0 1-1 0 0,0-1 0 0 0,0 1 0 0 0,0-1 0 0 0,-1 0 1 0 0,1 1-1 0 0,0-1 0 0 0,0 1 0 0 0,-1-1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11.79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43 3321 0 0,'0'0'53'0'0,"0"13"719"0"0,0 0 0 0 0,0-1 0 0 0,1 1 0 0 0,1 0 0 0 0,0-1 0 0 0,7 23 0 0 0,-9-35-771 0 0,0 0 0 0 0,0 0 0 0 0,0 0 0 0 0,0 0 0 0 0,0 0 0 0 0,0-1-1 0 0,0 1 1 0 0,0 0 0 0 0,0 0 0 0 0,0 0 0 0 0,0 0 0 0 0,0 0 0 0 0,0 0 0 0 0,0 0 0 0 0,0 0 0 0 0,0 0 0 0 0,0 0 0 0 0,0-1 0 0 0,0 1 0 0 0,1 0 0 0 0,-1 0 0 0 0,0 0 0 0 0,0 0-1 0 0,0 0 1 0 0,0 0 0 0 0,0 0 0 0 0,0 0 0 0 0,0 0 0 0 0,0 0 0 0 0,0 0 0 0 0,0 0 0 0 0,0 0 0 0 0,1 0 0 0 0,-1 0 0 0 0,0 0 0 0 0,0 0 0 0 0,0 0 0 0 0,0 0 0 0 0,0 0 0 0 0,0 0-1 0 0,0 0 1 0 0,0 0 0 0 0,0 0 0 0 0,0 0 0 0 0,1 0 0 0 0,-1 0 0 0 0,0 0 0 0 0,0 0 0 0 0,0 0 0 0 0,0 0 0 0 0,0 0 0 0 0,0 0 0 0 0,0 0 0 0 0,0 0 0 0 0,0 0 0 0 0,0 0 0 0 0,1 0-1 0 0,-1 0 1 0 0,0 0 0 0 0,0 0 0 0 0,0 0 0 0 0,0 1 0 0 0,0-1 0 0 0,0 0 0 0 0,0 0 0 0 0,3-15 28 0 0,-1-15-1 0 0,-2 24-3 0 0,2-38 16 0 0,-2 43-23 0 0,0 0-1 0 0,0 0 0 0 0,0-1 0 0 0,0 1 1 0 0,0 0-1 0 0,0 0 0 0 0,0 0 0 0 0,1 0 1 0 0,-1 0-1 0 0,0 0 0 0 0,1 0 0 0 0,-1 0 1 0 0,1 0-1 0 0,-1 0 0 0 0,1 0 0 0 0,0 0 1 0 0,-1 0-1 0 0,1 0 0 0 0,0 0 0 0 0,0 0 1 0 0,-1 1-1 0 0,1-1 0 0 0,0 0 0 0 0,0 1 0 0 0,0-1 1 0 0,0 0-1 0 0,0 1 0 0 0,0-1 0 0 0,2 0 1 0 0,-3 1-8 0 0,0 0-1 0 0,1 0 1 0 0,-1 0 0 0 0,0-1 0 0 0,0 1 0 0 0,0 0 0 0 0,0 0 0 0 0,1 0 0 0 0,-1-1 0 0 0,0 1-1 0 0,0 0 1 0 0,0 0 0 0 0,0-1 0 0 0,0 1 0 0 0,0 0 0 0 0,0 0 0 0 0,1-1 0 0 0,-1 1 0 0 0,0 0-1 0 0,0 0 1 0 0,0-1 0 0 0,0 1 0 0 0,0 0 0 0 0,0 0 0 0 0,0-1 0 0 0,0 1 0 0 0,-1 0 0 0 0,1 0-1 0 0,0-1 1 0 0,0 1 0 0 0,0 0 0 0 0,0 0 0 0 0,0-1 0 0 0,0 1 0 0 0,0 0 0 0 0,-1 0 0 0 0,1-1-1 0 0,0 1 1 0 0,0 0 0 0 0,0 0 0 0 0,0 0 0 0 0,-1 0 0 0 0,1-1 0 0 0,0 1 0 0 0,0 0 0 0 0,-1 0-1 0 0,1 0 1 0 0,0 0 0 0 0,-15-20-1547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12.8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61 8 0 0,'13'-5'5788'0'0,"-12"6"-5701"0"0,30 27 1513 0 0,-27-23-1519 0 0,0 0 0 0 0,1-1 0 0 0,0 0 0 0 0,0 0 0 0 0,0 0 0 0 0,10 5 0 0 0,-15-9-74 0 0,1 0 1 0 0,-1-1 0 0 0,1 1-1 0 0,-1 0 1 0 0,1-1 0 0 0,-1 1-1 0 0,1-1 1 0 0,-1 1-1 0 0,1-1 1 0 0,-1 1 0 0 0,1-1-1 0 0,-1 1 1 0 0,0-1 0 0 0,1 1-1 0 0,-1-1 1 0 0,0 1 0 0 0,0-1-1 0 0,1 0 1 0 0,-1 1-1 0 0,0-1 1 0 0,0 0 0 0 0,0 1-1 0 0,0-1 1 0 0,0 0 0 0 0,0 1-1 0 0,0-1 1 0 0,0 1 0 0 0,0-1-1 0 0,0 0 1 0 0,0 1-1 0 0,0-1 1 0 0,0 0 0 0 0,0 1-1 0 0,-1-1 1 0 0,1 1 0 0 0,0-1-1 0 0,-1-1 1 0 0,-5-27 78 0 0,-3-4 79 0 0,0-2-434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14.0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43 88 0 0,'0'-43'6649'0'0,"9"74"-4854"0"0,-7-20-1923 0 0,-10-26-1604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16.5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129 12 224 0 0,'-7'0'79'0'0,"0"-1"0"0"0,-1 0 0 0 0,1-1 1 0 0,0 1-1 0 0,-12-6 0 0 0,-50 10 5576 0 0,68-2-5517 0 0,1 0 1 0 0,-1 0-1 0 0,0 0 0 0 0,1 1 1 0 0,0-1-1 0 0,-1 0 0 0 0,1 0 0 0 0,0 1 1 0 0,-1-1-1 0 0,1 0 0 0 0,0 1 1 0 0,0-1-1 0 0,0 0 0 0 0,0 0 1 0 0,0 1-1 0 0,1-1 0 0 0,0 3 0 0 0,-1-2-74 0 0,0 1-1 0 0,0-1 0 0 0,0 1 0 0 0,1-1 1 0 0,-1 1-1 0 0,1-1 0 0 0,-1 0 1 0 0,1 1-1 0 0,0-1 0 0 0,0 0 0 0 0,0 1 1 0 0,1-1-1 0 0,-1 0 0 0 0,0 0 1 0 0,1 0-1 0 0,0 0 0 0 0,-1 0 0 0 0,1 0 1 0 0,0-1-1 0 0,0 1 0 0 0,3 2 1 0 0,-5-4-61 0 0,1 0 0 0 0,-1 0 0 0 0,0 0 1 0 0,0 0-1 0 0,1 0 0 0 0,-1 0 0 0 0,0 0 1 0 0,0 1-1 0 0,1-1 0 0 0,-1 0 0 0 0,0 0 1 0 0,0 0-1 0 0,1 0 0 0 0,-1 0 1 0 0,0-1-1 0 0,0 1 0 0 0,1 0 0 0 0,-1 0 1 0 0,0 0-1 0 0,0 0 0 0 0,1 0 0 0 0,-1 0 1 0 0,0 0-1 0 0,0 0 0 0 0,1-1 0 0 0,-1 1 1 0 0,0 0-1 0 0,0 0 0 0 0,0 0 1 0 0,1 0-1 0 0,-1-1 0 0 0,0 1 0 0 0,0 0 1 0 0,0 0-1 0 0,0-1 0 0 0,1 1 0 0 0,-1 0 1 0 0,0 0-1 0 0,0 0 0 0 0,0-1 1 0 0,0 1-1 0 0,0-17-240 0 0,-9-13-1569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17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37 4721 0 0,'4'12'3679'0'0,"-4"-14"-3674"0"0,1 1 1 0 0,0 0 0 0 0,0-1-1 0 0,0 1 1 0 0,-1-1 0 0 0,1 1-1 0 0,-1-1 1 0 0,1 1 0 0 0,-1-1-1 0 0,0 1 1 0 0,0-1 0 0 0,1 1-1 0 0,-1-1 1 0 0,0 1 0 0 0,0-1-1 0 0,0 1 1 0 0,-1-1-1 0 0,1-2 1 0 0,-4-13-2558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22.74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47 8 0 0,'5'15'7454'0'0,"7"6"-5842"0"0,-11-20-1608 0 0,0 1-1 0 0,0-1 1 0 0,0 1-1 0 0,1-1 1 0 0,-1 1-1 0 0,0-1 1 0 0,1 0-1 0 0,-1 0 1 0 0,0 1-1 0 0,1-1 1 0 0,0 0-1 0 0,-1-1 1 0 0,1 1-1 0 0,0 0 1 0 0,-1 0 0 0 0,1-1-1 0 0,0 1 1 0 0,0-1-1 0 0,-1 1 1 0 0,1-1-1 0 0,0 0 1 0 0,3 0-1 0 0,-3-1 27 0 0,0 0 0 0 0,0-1 0 0 0,-1 1-1 0 0,1-1 1 0 0,0 1 0 0 0,-1-1 0 0 0,1 0 0 0 0,-1 0-1 0 0,0 0 1 0 0,1 0 0 0 0,-1 0 0 0 0,0 0-1 0 0,0 0 1 0 0,-1 0 0 0 0,1 0 0 0 0,0-1 0 0 0,0-1-1 0 0,14-25 838 0 0,-15 29-862 0 0,0 0 1 0 0,0 0-1 0 0,0-1 0 0 0,0 1 0 0 0,0 0 0 0 0,1 0 0 0 0,-1 0 1 0 0,0 0-1 0 0,0 0 0 0 0,0 0 0 0 0,0-1 0 0 0,1 1 0 0 0,-1 0 1 0 0,0 0-1 0 0,0 0 0 0 0,0 0 0 0 0,1 0 0 0 0,-1 0 0 0 0,0 0 0 0 0,0 0 1 0 0,0 0-1 0 0,1 0 0 0 0,-1 0 0 0 0,0 0 0 0 0,0 0 0 0 0,0 0 1 0 0,1 0-1 0 0,-1 0 0 0 0,0 0 0 0 0,0 0 0 0 0,0 0 0 0 0,0 0 1 0 0,1 0-1 0 0,-1 0 0 0 0,0 1 0 0 0,0-1 0 0 0,0 0 0 0 0,0 0 1 0 0,1 0-1 0 0,-1 0 0 0 0,0 0 0 0 0,0 0 0 0 0,0 1 0 0 0,0-1 1 0 0,0 0-1 0 0,1 0 0 0 0,4 13 86 0 0,3 1-9 0 0,-22-64 10 0 0,13 49-128 0 0,1 0 0 0 0,0 0 0 0 0,0 0 0 0 0,0 0 0 0 0,-1 0 0 0 0,1 0 0 0 0,0 0 0 0 0,-1 1 0 0 0,1-1 0 0 0,-1 0 0 0 0,1 0 0 0 0,-1 0 0 0 0,1 1 0 0 0,-1-1 0 0 0,0 0 0 0 0,1 0 0 0 0,-1 1 0 0 0,-1-2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23.25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22 124 2833 0 0,'-7'-19'5019'0'0,"-4"-41"-5266"0"0,10 51 562 0 0,-2-27-50 0 0,8 37 206 0 0,7 19-206 0 0,-11-17-360 0 0,3 5 509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08.58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49 1 1928 0 0,'-5'8'4295'0'0,"-13"24"-2663"0"0,18-32-1620 0 0,0 0 1 0 0,0 0-1 0 0,0 1 0 0 0,0-1 1 0 0,0 0-1 0 0,0 0 1 0 0,0 1-1 0 0,0-1 0 0 0,0 0 1 0 0,-1 0-1 0 0,1 1 0 0 0,0-1 1 0 0,0 0-1 0 0,0 0 0 0 0,0 0 1 0 0,0 1-1 0 0,0-1 1 0 0,0 0-1 0 0,-1 0 0 0 0,1 0 1 0 0,0 1-1 0 0,0-1 0 0 0,0 0 1 0 0,-1 0-1 0 0,1 0 0 0 0,0 0 1 0 0,0 0-1 0 0,0 1 1 0 0,-1-1-1 0 0,1 0 0 0 0,0 0 1 0 0,0 0-1 0 0,-1 0 0 0 0,1 0 1 0 0,0 0-1 0 0,0 0 0 0 0,-1 0 1 0 0,1 0-1 0 0,0 0 1 0 0,0 0-1 0 0,0 0 0 0 0,-1 0 1 0 0,1 0-1 0 0,0 0 0 0 0,0 0 1 0 0,-1 0-1 0 0,1 0 0 0 0,0 0 1 0 0,0-1-1 0 0,-1 1 1 0 0,1 0-1 0 0,0 0 0 0 0,0 0 1 0 0,0 0-1 0 0,-1 0 0 0 0,1-1 1 0 0,0 1-1 0 0,0 0 0 0 0,0 0 1 0 0,-1-1-1 0 0,0-17 55 0 0,-1 5-379 0 0,-9 34-38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25.47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48 57 2048 0 0,'-15'29'5893'0'0,"5"-46"-5267"0"0,7 10-565 0 0,-12-26-4 0 0,14 32-47 0 0,1 0 0 0 0,-1-1 0 0 0,1 1 1 0 0,-1 0-1 0 0,1 0 0 0 0,-1-1 0 0 0,1 1 0 0 0,0 0 1 0 0,0-1-1 0 0,0 1 0 0 0,0 0 0 0 0,0-1 0 0 0,0 1 0 0 0,0 0 1 0 0,0-1-1 0 0,1 1 0 0 0,-1 0 0 0 0,0-1 0 0 0,2-1 1 0 0,12 14 156 0 0,-5-14-144 0 0,8-5-17 0 0,-15 8 24 0 0,0 0 0 0 0,1 1 1 0 0,-1-1-1 0 0,0 1 1 0 0,0-1-1 0 0,1 1 0 0 0,-1 0 1 0 0,0 0-1 0 0,0 0 1 0 0,0 0-1 0 0,0 0 0 0 0,0 0 1 0 0,0 1-1 0 0,0-1 0 0 0,0 1 1 0 0,0-1-1 0 0,-1 1 1 0 0,1 0-1 0 0,-1 0 0 0 0,1 0 1 0 0,-1-1-1 0 0,0 1 1 0 0,0 1-1 0 0,1-1 0 0 0,-2 0 1 0 0,1 0-1 0 0,0 0 1 0 0,0 0-1 0 0,-1 1 0 0 0,1-1 1 0 0,-1 0-1 0 0,1 4 0 0 0,-15-27-2142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26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 0 8 0 0,'-32'43'8740'0'0,"28"-43"-8497"0"0,4 0-238 0 0,0 0 0 0 0,0 0 0 0 0,-1 0-1 0 0,1 0 1 0 0,0 0 0 0 0,0 0 0 0 0,-1 0-1 0 0,1 0 1 0 0,0 0 0 0 0,0 0 0 0 0,0 0-1 0 0,-1 0 1 0 0,1 0 0 0 0,0 0 0 0 0,0 0-1 0 0,0 0 1 0 0,-1 0 0 0 0,1 0 0 0 0,0 0 0 0 0,0 1-1 0 0,0-1 1 0 0,-1 0 0 0 0,1 0 0 0 0,0 0-1 0 0,0 0 1 0 0,0 0 0 0 0,0 1 0 0 0,0-1-1 0 0,-1 0 1 0 0,1 0 0 0 0,0 0 0 0 0,0 1-1 0 0,0-1 1 0 0,0 0 0 0 0,0 0 0 0 0,0 0-1 0 0,0 1 1 0 0,0-1 0 0 0,0 0 0 0 0,0 0 0 0 0,0 0-1 0 0,0 1 1 0 0,0-1 0 0 0,0 0 0 0 0,0 0-1 0 0,0 0 1 0 0,0 1 0 0 0,0-1 0 0 0,0 0-1 0 0,0 0 1 0 0,0 1 0 0 0,0-1 0 0 0,0 0-1 0 0,0 0 1 0 0,0 0 0 0 0,1 0 0 0 0,-1 1-1 0 0,0-1 1 0 0,0 0 0 0 0,0 0 0 0 0,0 0 0 0 0,0 0-1 0 0,1 1 1 0 0,-1-1 0 0 0,0 0 0 0 0,0 0-1 0 0,0 0 1 0 0,0 0 0 0 0,1 0 0 0 0,5 0 14 0 0,-2-14-2 0 0,32 72 352 0 0,-35-57-361 0 0,-20-40-1478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3.4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84 128 0 0,'21'4'5690'0'0,"-10"-18"-4660"0"0,-4 0-546 0 0,-6 13-458 0 0,-1 0 1 0 0,1-1 0 0 0,-1 1-1 0 0,1 0 1 0 0,-1 0 0 0 0,1 0-1 0 0,-1 0 1 0 0,1 0 0 0 0,0 0-1 0 0,0 0 1 0 0,0 0 0 0 0,-1 0 0 0 0,1 0-1 0 0,0 0 1 0 0,0 0 0 0 0,0 1-1 0 0,0-1 1 0 0,1 0 0 0 0,-1 1-1 0 0,0-1 1 0 0,0 1 0 0 0,0-1 0 0 0,0 1-1 0 0,1 0 1 0 0,-1-1 0 0 0,0 1-1 0 0,0 0 1 0 0,1 0 0 0 0,-1 0-1 0 0,4 0 560 0 0,-9 14-193 0 0,0-1-34 0 0,-6-23-183 0 0,-10-28-42 0 0,18 33-88 0 0,-5-6 72 0 0,6 19 103 0 0,2 2-216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4.0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9 17 2385 0 0,'-9'16'5219'0'0,"9"-17"-5187"0"0,13 1 459 0 0,-12 0-453 0 0,1 0-1 0 0,0 0 1 0 0,0 0-1 0 0,-1 0 1 0 0,1 0-1 0 0,0 0 1 0 0,-1 0-1 0 0,1 1 1 0 0,0-1-1 0 0,-1 0 1 0 0,1 1-1 0 0,-1 0 1 0 0,1-1-1 0 0,0 1 1 0 0,-1 0-1 0 0,1 0 1 0 0,-1 0-1 0 0,0 0 1 0 0,1 0-1 0 0,-1 0 1 0 0,0 0-1 0 0,0 0 1 0 0,0 1-1 0 0,2 1 1 0 0,-3-3-38 0 0,0 0 1 0 0,0 0 0 0 0,0 0 0 0 0,0 0 0 0 0,0 0 0 0 0,0 0-1 0 0,0 1 1 0 0,0-1 0 0 0,0 0 0 0 0,0 0 0 0 0,0 0 0 0 0,1 0-1 0 0,-1 0 1 0 0,0 0 0 0 0,0 0 0 0 0,0 0 0 0 0,0 0 0 0 0,0 0-1 0 0,0 0 1 0 0,0 0 0 0 0,1 0 0 0 0,-1 0 0 0 0,0 0 0 0 0,0 0-1 0 0,0 0 1 0 0,0 0 0 0 0,0 0 0 0 0,0 0 0 0 0,1 0 0 0 0,-1 0-1 0 0,0 0 1 0 0,0 0 0 0 0,0 0 0 0 0,0 0 0 0 0,0 0-1 0 0,0 0 1 0 0,1 0 0 0 0,-1 0 0 0 0,0 0 0 0 0,0 0 0 0 0,0 0-1 0 0,0 0 1 0 0,0 0 0 0 0,0 0 0 0 0,0 0 0 0 0,0-1 0 0 0,1 1-1 0 0,-1 0 1 0 0,0 0 0 0 0,0 0 0 0 0,0 0 0 0 0,0 0 0 0 0,0 0-1 0 0,0 0 1 0 0,0 0 0 0 0,0-1 0 0 0,0 1 0 0 0,0 0 0 0 0,0 0-1 0 0,0 0 1 0 0,0 0 0 0 0,0 0 0 0 0,0 0 0 0 0,0-1 0 0 0,0-14 149 0 0,-4-16-3978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6.3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 56 544 0 0,'-29'22'7924'0'0,"30"-24"-7905"0"0,0 1 0 0 0,0-1 0 0 0,-1 0 0 0 0,1 0 0 0 0,0-1-1 0 0,-1 1 1 0 0,1 0 0 0 0,-1 0 0 0 0,0 0 0 0 0,0 0-1 0 0,0-4 1 0 0,0 5-13 0 0,0-1 0 0 0,0 1-1 0 0,0-1 1 0 0,0 1 0 0 0,0-1-1 0 0,0 1 1 0 0,0-1 0 0 0,0 1-1 0 0,1-1 1 0 0,-1 1 0 0 0,1 0-1 0 0,-1-1 1 0 0,1 1 0 0 0,0 0-1 0 0,-1-1 1 0 0,1 1 0 0 0,0 0-1 0 0,0 0 1 0 0,0 0 0 0 0,0 0-1 0 0,0-1 1 0 0,2 0 0 0 0,-3 2 0 0 0,1-1 0 0 0,-1 1 0 0 0,0 0 0 0 0,1 0 0 0 0,-1 0 0 0 0,1 0 0 0 0,-1-1 0 0 0,0 1 0 0 0,0 0 0 0 0,1 0 0 0 0,-1-1 1 0 0,0 1-1 0 0,1 0 0 0 0,-1 0 0 0 0,0-1 0 0 0,0 1 0 0 0,1 0 0 0 0,-1-1 0 0 0,0 1 0 0 0,0-1 0 0 0,0 1 0 0 0,0 0 0 0 0,1-1 1 0 0,-1 1-1 0 0,0 0 0 0 0,0-1 0 0 0,0 1 0 0 0,0-1 0 0 0,0 1 0 0 0,0 0 0 0 0,0-1 0 0 0,0 1 0 0 0,0-1 0 0 0,0 1 0 0 0,0 0 1 0 0,0-1-1 0 0,0 1 0 0 0,-1 0 0 0 0,1-1 0 0 0,0 1 0 0 0,0-1 0 0 0,0 1 0 0 0,-1 0 0 0 0,1-1 0 0 0,0 1 0 0 0,0 0 0 0 0,-1 0 1 0 0,1-1-1 0 0,0 1 0 0 0,0 0 0 0 0,-1-1 0 0 0,1 1 0 0 0,-1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6.7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2529 0 0,'1'5'267'0'0,"1"-1"1"0"0,0 0-1 0 0,0 0 1 0 0,0 0-1 0 0,0-1 1 0 0,1 1-1 0 0,0 0 1 0 0,-1-1-1 0 0,1 1 1 0 0,0-1 0 0 0,1 0-1 0 0,-1 0 1 0 0,0 0-1 0 0,1-1 1 0 0,0 1-1 0 0,0-1 1 0 0,-1 0-1 0 0,1 0 1 0 0,1 0 0 0 0,6 2-1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8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1 112 824 0 0,'5'11'2297'0'0,"11"19"1215"0"0,-16-30-3482 0 0,1 1 0 0 0,-1-1 0 0 0,1 1 0 0 0,-1-1 0 0 0,1 0 0 0 0,-1 1 0 0 0,1-1 0 0 0,-1 1 0 0 0,1-1 0 0 0,-1 0 0 0 0,1 0 0 0 0,0 1 0 0 0,-1-1 0 0 0,1 0 0 0 0,0 0 0 0 0,-1 0 0 0 0,1 1 0 0 0,-1-1 0 0 0,1 0 0 0 0,0 0 0 0 0,-1 0 0 0 0,1 0 1 0 0,0 0-1 0 0,-1-1 0 0 0,1 1 0 0 0,0 0 0 0 0,-1 0 0 0 0,1 0 0 0 0,-1 0 0 0 0,1-1 0 0 0,0 1 0 0 0,-1 0 0 0 0,1-1 0 0 0,-1 1 0 0 0,1 0 0 0 0,-1-1 0 0 0,1 1 0 0 0,-1-1 0 0 0,1 1 0 0 0,-1 0 0 0 0,0-1 0 0 0,1 0 0 0 0,1-1-17 0 0,0 1-1 0 0,0-1 0 0 0,0 0 0 0 0,0 0 1 0 0,-1 0-1 0 0,1 0 0 0 0,-1 0 1 0 0,1 0-1 0 0,-1 0 0 0 0,0-1 0 0 0,0 1 1 0 0,0 0-1 0 0,0-1 0 0 0,0 1 1 0 0,-1-1-1 0 0,1 1 0 0 0,-1-1 0 0 0,1 1 1 0 0,-1-1-1 0 0,0 1 0 0 0,0-1 0 0 0,0 0 1 0 0,-1 1-1 0 0,1-1 0 0 0,0 1 1 0 0,-1-1-1 0 0,0 1 0 0 0,-1-4 0 0 0,-8-25 19 0 0,7 24-20 0 0,1 0 0 0 0,0 0-1 0 0,0-1 1 0 0,-2-13-1 0 0,0 97 391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8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21 2841 0 0,'-1'7'2001'0'0,"1"-5"-1924"0"0,1-1 0 0 0,-1 0 0 0 0,0 1 0 0 0,0-1 1 0 0,0 1-1 0 0,0-1 0 0 0,-1 1 0 0 0,1-1 0 0 0,0 1 0 0 0,-1-1 0 0 0,1 1 0 0 0,-1-1 0 0 0,1 0 0 0 0,-1 1 0 0 0,0-1 0 0 0,1 0 1 0 0,-1 0-1 0 0,0 1 0 0 0,0-1 0 0 0,0 0 0 0 0,0 0 0 0 0,0 0 0 0 0,-2 1 0 0 0,3-2-71 0 0,-1 0-1 0 0,1 0 0 0 0,-1 0 1 0 0,1-1-1 0 0,-1 1 1 0 0,1 0-1 0 0,0 0 1 0 0,-1-1-1 0 0,1 1 1 0 0,-1 0-1 0 0,1-1 1 0 0,0 1-1 0 0,-1-1 0 0 0,1 1 1 0 0,0 0-1 0 0,-1-1 1 0 0,1 1-1 0 0,0-1 1 0 0,-1 1-1 0 0,1-1 1 0 0,0 1-1 0 0,0-1 1 0 0,0 1-1 0 0,0-1 0 0 0,-1 1 1 0 0,1-1-1 0 0,0 1 1 0 0,0-1-1 0 0,0 1 1 0 0,0-1-1 0 0,0 1 1 0 0,0-1-1 0 0,0 1 1 0 0,0-1-1 0 0,1 1 0 0 0,-1-1 1 0 0,0 1-1 0 0,0-1 1 0 0,1 0-1 0 0,6-29 848 0 0,-4 21-590 0 0,-3 9-255 0 0,0 0 0 0 0,0 0 0 0 0,-1 1 1 0 0,1-1-1 0 0,0 0 0 0 0,0 0 0 0 0,0 0 0 0 0,0 0 1 0 0,0 0-1 0 0,-1 0 0 0 0,1 0 0 0 0,0 0 0 0 0,0 1 1 0 0,0-1-1 0 0,0 0 0 0 0,-1 0 0 0 0,1 0 0 0 0,0 0 0 0 0,0 0 1 0 0,0 0-1 0 0,-1 0 0 0 0,1 0 0 0 0,0 0 0 0 0,0 0 1 0 0,0 0-1 0 0,0 0 0 0 0,-1 0 0 0 0,1 0 0 0 0,0-1 1 0 0,0 1-1 0 0,0 0 0 0 0,0 0 0 0 0,-1 0 0 0 0,1 0 1 0 0,0 0-1 0 0,0 0 0 0 0,0 0 0 0 0,0 0 0 0 0,0-1 1 0 0,-1 1-1 0 0,1 0 0 0 0,0 0 0 0 0,0 0 0 0 0,0 0 1 0 0,0 0-1 0 0,0-1 0 0 0,0 1 0 0 0,0 0 0 0 0,0 0 1 0 0,0 0-1 0 0,0 0 0 0 0,0-1 0 0 0,-1 1 0 0 0,1 0 1 0 0,0 0-1 0 0,0 0 0 0 0,0-1 0 0 0,0 1 0 0 0,0 0 1 0 0,1 0-1 0 0,-1 0 0 0 0,0 0 0 0 0,0-1 0 0 0,0 1 1 0 0,0 0-1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39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2697 0 0,'4'8'327'0'0,"0"1"0"0"0,0-1 0 0 0,1 0 1 0 0,0-1-1 0 0,0 1 0 0 0,0-1 0 0 0,1 0 1 0 0,1 0-1 0 0,11 10 0 0 0,-8-7 29 0 0,-11-11-289 0 0,0 0 0 0 0,1 1-1 0 0,-1-1 1 0 0,0 0 0 0 0,0 0-1 0 0,0 1 1 0 0,0-1 0 0 0,0 1-1 0 0,0-1 1 0 0,0 1 0 0 0,0-1-1 0 0,0 1 1 0 0,0 0 0 0 0,0 0-1 0 0,0-1 1 0 0,0 1 0 0 0,0 0-1 0 0,0 0 1 0 0,0 0 0 0 0,0 0-1 0 0,0 0 1 0 0,-1 0 0 0 0,1 0-1 0 0,0 1 1 0 0,0-1 0 0 0,0 0-1 0 0,0 1 1 0 0,0-1 0 0 0,0 0-1 0 0,0 1 1 0 0,0-1 0 0 0,0 1-1 0 0,0 0 1 0 0,1-1 0 0 0,-2 2-1 0 0,0-1-46 0 0,1 1-1 0 0,0-1 0 0 0,0 1 1 0 0,0-1-1 0 0,0 1 0 0 0,0-1 0 0 0,0 1 1 0 0,1 0-1 0 0,-1-1 0 0 0,1 1 0 0 0,-1 0 1 0 0,1 0-1 0 0,-1 0 0 0 0,1-1 1 0 0,0 1-1 0 0,0 0 0 0 0,0 0 0 0 0,0 0 1 0 0,0 0-1 0 0,0-1 0 0 0,1 1 0 0 0,-1 0 1 0 0,1 0-1 0 0,0 2 0 0 0,-1-4-19 0 0,0 1 0 0 0,0-1-1 0 0,0 0 1 0 0,0 1 0 0 0,0-1 0 0 0,0 0-1 0 0,1 1 1 0 0,-1-1 0 0 0,0 0-1 0 0,0 1 1 0 0,0-1 0 0 0,0 0 0 0 0,1 0-1 0 0,-1 1 1 0 0,0-1 0 0 0,0 0-1 0 0,0 1 1 0 0,1-1 0 0 0,-1 0 0 0 0,0 0-1 0 0,1 0 1 0 0,-1 1 0 0 0,0-1 0 0 0,0 0-1 0 0,1 0 1 0 0,-1 0 0 0 0,0 0-1 0 0,1 0 1 0 0,-1 0 0 0 0,0 1 0 0 0,1-1-1 0 0,-1 0 1 0 0,0 0 0 0 0,1 0-1 0 0,-1 0 1 0 0,0 0 0 0 0,1 0 0 0 0,-1 0-1 0 0,1 0 1 0 0,-1-1 0 0 0,0 1-1 0 0,1 0 1 0 0,-1 0 0 0 0,0 0 0 0 0,0 0-1 0 0,1 0 1 0 0,-1 0 0 0 0,0-1-1 0 0,1 1 1 0 0,-1 0 0 0 0,0 0 0 0 0,0-1-1 0 0,1 1 1 0 0,-1 0 0 0 0,0 0-1 0 0,0-1 1 0 0,1 1 0 0 0,-1 0 0 0 0,0-1-1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44.72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73 99 328 0 0,'-25'47'5237'0'0,"20"-42"-4830"0"0,2-9-204 0 0,1-1 0 0 0,-1 0 0 0 0,1 0 0 0 0,0 0 0 0 0,1 0 0 0 0,-1 0 0 0 0,1 0 0 0 0,0 0 0 0 0,-1-8 0 0 0,6-22 52 0 0,-4 35-241 0 0,0 1 1 0 0,0-1-1 0 0,0 0 0 0 0,1 1 1 0 0,-1-1-1 0 0,0 0 0 0 0,0 1 1 0 0,0-1-1 0 0,1 0 1 0 0,-1 1-1 0 0,0-1 0 0 0,0 0 1 0 0,1 0-1 0 0,-1 1 0 0 0,0-1 1 0 0,1 0-1 0 0,-1 0 0 0 0,0 0 1 0 0,1 1-1 0 0,-1-1 1 0 0,0 0-1 0 0,1 0 0 0 0,-1 0 1 0 0,0 0-1 0 0,1 0 0 0 0,-1 0 1 0 0,0 0-1 0 0,1 0 0 0 0,-1 0 1 0 0,1 0-1 0 0,-1 0 0 0 0,0 0 1 0 0,1 0-1 0 0,-1 0 1 0 0,0 0-1 0 0,1 0 0 0 0,-1 0 1 0 0,1 0-1 0 0,-1 0 0 0 0,0-1 1 0 0,1 1-1 0 0,-1 0 0 0 0,0 0 1 0 0,0 0-1 0 0,1-1 1 0 0,-1 1-1 0 0,0 0 0 0 0,1 0 1 0 0,-1-1-1 0 0,0 1 0 0 0,0 0 1 0 0,0-1-1 0 0,1 1 0 0 0,-1 0 1 0 0,0-1-1 0 0,0 1 0 0 0,0 0 1 0 0,0-1-1 0 0,1 1 1 0 0,-1 0-1 0 0,0-1 0 0 0,4 16 393 0 0,-4-15-405 0 0,0 0 0 0 0,0-1-1 0 0,-1 1 1 0 0,1 0-1 0 0,0 0 1 0 0,0-1 0 0 0,0 1-1 0 0,0 0 1 0 0,0 0-1 0 0,-1-1 1 0 0,1 1 0 0 0,0 0-1 0 0,0 0 1 0 0,-1 0-1 0 0,1 0 1 0 0,0-1-1 0 0,0 1 1 0 0,-1 0 0 0 0,1 0-1 0 0,0 0 1 0 0,0 0-1 0 0,-1 0 1 0 0,1 0 0 0 0,0 0-1 0 0,0 0 1 0 0,-1 0-1 0 0,1 0 1 0 0,0 0 0 0 0,-1 0-1 0 0,1 0 1 0 0,0 0-1 0 0,0 0 1 0 0,-1 0 0 0 0,1 0-1 0 0,0 0 1 0 0,-1 0-1 0 0,1 0 1 0 0,0 0 0 0 0,0 0-1 0 0,-1 1 1 0 0,1-1-1 0 0,0 0 1 0 0,0 0 0 0 0,0 0-1 0 0,-1 0 1 0 0,1 1-1 0 0,0-1 1 0 0,0 0 0 0 0,0 0-1 0 0,-1 0 1 0 0,1 1-1 0 0,0-1 1 0 0,0 0 0 0 0,0 0-1 0 0,0 1 1 0 0,0-1-1 0 0,0 0 1 0 0,-1 0 0 0 0,1 1-1 0 0,0-1 1 0 0,0 0-1 0 0,0 1 1 0 0,0-1-1 0 0,0 0 1 0 0,0 0 0 0 0,0 1-1 0 0,0-1 1 0 0,0 0-1 0 0,1 1 1 0 0,-5-5-182 0 0,0-1-1 0 0,0 0 0 0 0,1 0 1 0 0,0 1-1 0 0,0-2 1 0 0,1 1-1 0 0,-1 0 1 0 0,1-1-1 0 0,0 1 1 0 0,0-1-1 0 0,-1-7 1 0 0,1 6-672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10.16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32 2048 0 0,'3'-28'4995'0'0,"-1"27"-4856"0"0,0 0-52 0 0,1 1 0 0 0,0-1 0 0 0,0 1 0 0 0,0 0 0 0 0,0 0 0 0 0,-1 0 1 0 0,1 0-1 0 0,0 0 0 0 0,0 0 0 0 0,0 1 0 0 0,3 0 0 0 0,14 16-2 0 0,-20-17-94 0 0,0 0 0 0 0,1 1 0 0 0,-1-1 0 0 0,0 0 0 0 0,1 0 0 0 0,-1 0 0 0 0,0 0 0 0 0,1 1 0 0 0,-1-1-1 0 0,0 0 1 0 0,0 0 0 0 0,0 1 0 0 0,1-1 0 0 0,-1 0 0 0 0,0 1 0 0 0,0-1 0 0 0,0 0 0 0 0,1 0 0 0 0,-1 1 0 0 0,0-1 0 0 0,0 0 0 0 0,0 1 0 0 0,0-1 0 0 0,0 0 0 0 0,0 1 0 0 0,0-1 0 0 0,0 0 0 0 0,0 1 0 0 0,0-1 0 0 0,0 1-1 0 0,0-1 1 0 0,0 0 0 0 0,0 1 0 0 0,0-1 0 0 0,0 0 0 0 0,0 1 0 0 0,0-1 0 0 0,-1 0 0 0 0,1 0 0 0 0,0 1 0 0 0,0-1 0 0 0,0 0 0 0 0,-1 1 0 0 0,1-1 0 0 0,0 0 0 0 0,0 0 0 0 0,0 1 0 0 0,-1-1 0 0 0,1 0 0 0 0,0 0 0 0 0,-1 0-1 0 0,1 1 1 0 0,0-1 0 0 0,0 0 0 0 0,-1 0 0 0 0,1 0 0 0 0,0 0 0 0 0,-1 0 0 0 0,1 0 0 0 0,0 1 0 0 0,-1-1 0 0 0,-1-1-105 0 0,0 1 0 0 0,1-1 0 0 0,-1 1 0 0 0,1-1 0 0 0,-1 0 0 0 0,1 0 0 0 0,-1 0 0 0 0,1 1 0 0 0,-1-1 0 0 0,1 0 0 0 0,0-1 0 0 0,0 1 0 0 0,-1 0 0 0 0,1 0 0 0 0,-1-2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45.16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64 165 3801 0 0,'-8'2'892'0'0,"0"0"-1"0"0,0 0 1 0 0,0 0 0 0 0,0-1 0 0 0,-15 0-1 0 0,23-2-865 0 0,11-37 152 0 0,-2 8-114 0 0,-6-7-10 0 0,-4 30-47 0 0,2 0 0 0 0,-1-1 0 0 0,1 1 0 0 0,0 0 1 0 0,0 0-1 0 0,1 0 0 0 0,3-9 0 0 0,-5 15-5 0 0,0 1-1 0 0,0 0 1 0 0,0 0-1 0 0,0 0 1 0 0,0 0 0 0 0,0 0-1 0 0,0 0 1 0 0,1 0 0 0 0,-1 0-1 0 0,0-1 1 0 0,0 1-1 0 0,0 0 1 0 0,0 0 0 0 0,0 0-1 0 0,0 0 1 0 0,0 0-1 0 0,1 0 1 0 0,-1 0 0 0 0,0 0-1 0 0,0 0 1 0 0,0 0-1 0 0,0 0 1 0 0,0 0 0 0 0,1 0-1 0 0,-1 0 1 0 0,0 0 0 0 0,0 0-1 0 0,0 0 1 0 0,0 0-1 0 0,0 0 1 0 0,0 0 0 0 0,1 0-1 0 0,-1 0 1 0 0,0 0-1 0 0,0 0 1 0 0,0 0 0 0 0,0 0-1 0 0,0 0 1 0 0,0 0-1 0 0,1 0 1 0 0,-1 1 0 0 0,0-1-1 0 0,0 0 1 0 0,0 0-1 0 0,0 0 1 0 0,0 0 0 0 0,0 0-1 0 0,0 0 1 0 0,0 0 0 0 0,0 1-1 0 0,1-1 1 0 0,-1 0-1 0 0,0 0 1 0 0,0 0 0 0 0,0 0-1 0 0,0 1 1 0 0,7 13 33 0 0,3 14 7 0 0,-5 0 172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46.5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70 16 1152 0 0,'-30'33'5030'0'0,"23"-29"-4611"0"0,5-3-250 0 0,-1 1 0 0 0,0-1 0 0 0,1 1 0 0 0,-1 0 1 0 0,1 0-1 0 0,0 0 0 0 0,0 0 0 0 0,-1 0 0 0 0,1 1 0 0 0,1-1 0 0 0,-1 1 0 0 0,0-1 0 0 0,-1 4 1 0 0,4 4-31 0 0,8-15-102 0 0,11-15-12 0 0,-19 19-19 0 0,-1 0 0 0 0,1-1 0 0 0,0 1 0 0 0,-1 0 0 0 0,1 0 1 0 0,0 0-1 0 0,0 0 0 0 0,0 0 0 0 0,-1 0 0 0 0,1 0 0 0 0,0 1 0 0 0,0-1 0 0 0,0 0 0 0 0,1 0 0 0 0,-1 1 1 0 0,0-1-1 0 0,0 1 0 0 0,0-1 0 0 0,0 1 0 0 0,1-1 0 0 0,-1 1 0 0 0,0 0 0 0 0,0-1 0 0 0,1 1 0 0 0,-1 0 1 0 0,0 0-1 0 0,1 0 0 0 0,-1 0 0 0 0,0 0 0 0 0,0 0 0 0 0,1 1 0 0 0,-1-1 0 0 0,0 0 0 0 0,3 2 0 0 0,-3-2 4 0 0,1 1 0 0 0,-1-1 0 0 0,1 0 0 0 0,-1 1 0 0 0,0-1 0 0 0,1 0 0 0 0,-1 0 0 0 0,1 0 0 0 0,-1 0 0 0 0,1 0-1 0 0,-1-1 1 0 0,1 1 0 0 0,-1 0 0 0 0,1 0 0 0 0,-1-1 0 0 0,0 1 0 0 0,1-1 0 0 0,-1 0 0 0 0,0 1 0 0 0,1-1 0 0 0,-1 0-1 0 0,2-1 1 0 0,-2 0-5 0 0,0 0-1 0 0,0 1 0 0 0,0-1 1 0 0,0 0-1 0 0,0 1 0 0 0,0-1 1 0 0,-1 0-1 0 0,1 0 0 0 0,-1 0 0 0 0,1 0 1 0 0,-1 0-1 0 0,0 0 0 0 0,0 0 1 0 0,0 1-1 0 0,0-1 0 0 0,0 0 1 0 0,0 0-1 0 0,0 0 0 0 0,-1 0 1 0 0,1 0-1 0 0,-1 0 0 0 0,1 0 1 0 0,-2-2-1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47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37 141 520 0 0,'-3'-4'363'0'0,"1"1"0"0"0,0-1 0 0 0,0 1 0 0 0,1-1 0 0 0,-1 0 0 0 0,1 0 0 0 0,-1 0 0 0 0,1 0 0 0 0,0 0 0 0 0,1 0 0 0 0,-1 0 0 0 0,1 0 0 0 0,0 0 0 0 0,0 0 0 0 0,0-1 0 0 0,1-4 0 0 0,0 5-312 0 0,-1 0-1 0 0,0 0 0 0 0,0 0 1 0 0,0 0-1 0 0,0 0 0 0 0,0 0 1 0 0,-1 0-1 0 0,0 0 0 0 0,0 1 1 0 0,0-1-1 0 0,0 0 0 0 0,0 0 1 0 0,-1 1-1 0 0,0-1 0 0 0,1 1 1 0 0,-4-4-1 0 0,4 11 115 0 0,0 1 0 0 0,0 0 0 0 0,0-1-1 0 0,1 1 1 0 0,0 0 0 0 0,0 0 0 0 0,0 5 0 0 0,9 27 131 0 0,1 12-149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51.29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1864 0 0,'0'56'2691'0'0,"1"-25"-1130"0"0,1-52-376 0 0,0-17-3760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52.5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139 1 3409 0 0,'-5'2'359'0'0,"-1"1"1"0"0,1-2 0 0 0,-1 1 0 0 0,0 0 0 0 0,1-1-1 0 0,-1 0 1 0 0,0-1 0 0 0,0 1 0 0 0,0-1-1 0 0,0 0 1 0 0,0 0 0 0 0,-7-2 0 0 0,9 2-292 0 0,1 0 1 0 0,0 0 0 0 0,0 0 0 0 0,0 0-1 0 0,-1 1 1 0 0,1-1 0 0 0,0 1-1 0 0,0 0 1 0 0,0 0 0 0 0,-5 3-1 0 0,7-4-48 0 0,0 1-1 0 0,0-1 0 0 0,0 1 0 0 0,0-1 0 0 0,0 1 0 0 0,0 0 0 0 0,1-1 0 0 0,-1 1 0 0 0,0 0 1 0 0,0 0-1 0 0,0 0 0 0 0,1 0 0 0 0,-1 0 0 0 0,0 0 0 0 0,1 0 0 0 0,-1 0 0 0 0,1 0 1 0 0,-1 0-1 0 0,1 0 0 0 0,0 0 0 0 0,-1 0 0 0 0,1 0 0 0 0,0 0 0 0 0,0 0 0 0 0,0 1 0 0 0,0-1 1 0 0,0 0-1 0 0,0 0 0 0 0,0 0 0 0 0,0 0 0 0 0,0 0 0 0 0,0 1 0 0 0,1 0 0 0 0,-1-1-16 0 0,0-1 0 0 0,0 1 0 0 0,0-1 0 0 0,0 1-1 0 0,0-1 1 0 0,1 1 0 0 0,-1-1 0 0 0,0 0-1 0 0,0 1 1 0 0,0-1 0 0 0,1 1 0 0 0,-1-1 0 0 0,0 1-1 0 0,0-1 1 0 0,1 1 0 0 0,-1-1 0 0 0,0 0 0 0 0,1 1-1 0 0,-1-1 1 0 0,1 0 0 0 0,-1 1 0 0 0,0-1 0 0 0,1 0-1 0 0,-1 0 1 0 0,1 1 0 0 0,-1-1 0 0 0,1 0 0 0 0,-1 0-1 0 0,1 0 1 0 0,-1 0 0 0 0,1 1 0 0 0,-1-1 0 0 0,1 0-1 0 0,-1 0 1 0 0,1 0 0 0 0,-1 0 0 0 0,1 0-1 0 0,-1 0 1 0 0,1 0 0 0 0,-1-1 0 0 0,1 1 0 0 0,-1 0-1 0 0,1 0 1 0 0,-1 0 0 0 0,1 0 0 0 0,-1-1 0 0 0,1 1-1 0 0,-1 0 1 0 0,0 0 0 0 0,1-1 0 0 0,-1 1 0 0 0,1 0-1 0 0,-1-1 1 0 0,0 1 0 0 0,1 0 0 0 0,-1-1 0 0 0,1 0-1 0 0,22-29-724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52.9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50 25 6177 0 0,'-2'10'1207'0'0,"-10"31"107"0"0,2-33-1245 0 0,9-8-59 0 0,0 0 0 0 0,0-1 0 0 0,0 1 0 0 0,0-1 0 0 0,1 1 1 0 0,-1-1-1 0 0,0 1 0 0 0,0-1 0 0 0,0 0 0 0 0,1 1 0 0 0,-1-1 0 0 0,0 0 0 0 0,1 0 1 0 0,-1 0-1 0 0,1 1 0 0 0,-1-1 0 0 0,1 0 0 0 0,-1-1 0 0 0,-2-4-107 0 0,1 0 1 0 0,0-1-1 0 0,1 1 0 0 0,0 0 0 0 0,0-1 1 0 0,0 1-1 0 0,1-1 0 0 0,-1 1 0 0 0,2-8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54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42 528 0 0,'2'-10'4685'0'0,"0"-10"-3622"0"0,-1 19-1051 0 0,0 1 1 0 0,0-1-1 0 0,0 1 1 0 0,-1 0-1 0 0,1-1 0 0 0,0 1 1 0 0,0 0-1 0 0,0-1 0 0 0,0 1 1 0 0,0 0-1 0 0,0 0 0 0 0,0 0 1 0 0,-1 0-1 0 0,1 0 1 0 0,0 0-1 0 0,0 0 0 0 0,0 0 1 0 0,0 0-1 0 0,0 0 0 0 0,0 1 1 0 0,0-1-1 0 0,0 0 1 0 0,-1 1-1 0 0,1-1 0 0 0,0 0 1 0 0,0 1-1 0 0,0-1 0 0 0,-1 1 1 0 0,1-1-1 0 0,0 1 1 0 0,1 1-1 0 0,20 6 330 0 0,-21-9-368 0 0,0 1 0 0 0,-1 0-1 0 0,1-1 1 0 0,0 1-1 0 0,-1-1 1 0 0,1 1 0 0 0,0-1-1 0 0,0 1 1 0 0,-1-1-1 0 0,1 1 1 0 0,-1-1 0 0 0,1 1-1 0 0,-1-1 1 0 0,1 0-1 0 0,-1 1 1 0 0,1-1 0 0 0,-1 0-1 0 0,1 0 1 0 0,-1 1-1 0 0,0-1 1 0 0,0 0 0 0 0,1 0-1 0 0,-1 0 1 0 0,0 1-1 0 0,0-1 1 0 0,0 0 0 0 0,0 0-1 0 0,0 0 1 0 0,0 0-1 0 0,0-1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58.9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51 0 16 0 0,'-2'3'121'0'0,"0"-1"0"0"0,1 0 0 0 0,0 0 0 0 0,0 1-1 0 0,-1-1 1 0 0,1 1 0 0 0,0-1 0 0 0,1 1 0 0 0,-1 0 0 0 0,0-1 0 0 0,-7 28 3101 0 0,4-23-2912 0 0,-13-53 1557 0 0,8 31-1560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8:59.28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 0 1472 0 0,'-12'10'5804'0'0,"12"-9"-5796"0"0,1-1 1 0 0,0 1-1 0 0,0-1 0 0 0,-1 1 0 0 0,1-1 0 0 0,0 0 0 0 0,0 1 0 0 0,0-1 0 0 0,-1 0 0 0 0,1 1 0 0 0,0-1 1 0 0,0 0-1 0 0,0 0 0 0 0,0 0 0 0 0,0 0 0 0 0,0 0 0 0 0,-1 0 0 0 0,1 0 0 0 0,0 0 0 0 0,0 0 0 0 0,0 0 0 0 0,0-1 1 0 0,0 1-1 0 0,0 0 0 0 0,-1 0 0 0 0,1-1 0 0 0,0 1 0 0 0,0-1 0 0 0,0 1 0 0 0,-1-1 0 0 0,1 1 0 0 0,0-1 1 0 0,-1 1-1 0 0,1-1 0 0 0,0 0 0 0 0,-1 1 0 0 0,1-1 0 0 0,-1 0 0 0 0,1 1 0 0 0,0-2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00.48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58 104 480 0 0,'-23'-17'5823'0'0,"20"12"-5375"0"0,-2-3-132 0 0,2 0-1 0 0,-1 0 0 0 0,1 0 1 0 0,-3-13-1 0 0,1 5 22 0 0,0 5-112 0 0,4 9-438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14.5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51 5497 0 0,'0'-1'55'0'0,"0"0"-1"0"0,0 0 1 0 0,0 0-1 0 0,-1 0 1 0 0,1 0-1 0 0,0 0 1 0 0,0 0-1 0 0,0 0 0 0 0,0 1 1 0 0,0-1-1 0 0,1 0 1 0 0,-1 0-1 0 0,0 0 1 0 0,0 0-1 0 0,1 0 1 0 0,-1 0-1 0 0,0 1 1 0 0,1-1-1 0 0,-1 0 1 0 0,1 0-1 0 0,-1 0 1 0 0,1 1-1 0 0,-1-1 1 0 0,1 0-1 0 0,-1 1 1 0 0,1-1-1 0 0,0 0 0 0 0,0 1 1 0 0,-1-1-1 0 0,1 1 1 0 0,0-1-1 0 0,0 1 1 0 0,-1 0-1 0 0,1-1 1 0 0,0 1-1 0 0,0 0 1 0 0,0-1-1 0 0,1 1 1 0 0,-1 0-148 0 0,0 0-1 0 0,-1-1 1 0 0,1 1 0 0 0,0 0 0 0 0,0-1 0 0 0,0 1 0 0 0,0-1 0 0 0,0 1 0 0 0,0-1-1 0 0,-1 1 1 0 0,1-1 0 0 0,4-5-652 0 0,-5 5 652 0 0,1 0 0 0 0,-1 0 0 0 0,1 0 0 0 0,-1 1-1 0 0,0-1 1 0 0,0 0 0 0 0,1 0 0 0 0,-1 0 0 0 0,0-2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01.7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99 1744 0 0,'-20'2'3873'0'0,"18"-3"-3760"0"0,1 1 0 0 0,-1-1 0 0 0,0 0-1 0 0,0 1 1 0 0,1-1 0 0 0,-1 0 0 0 0,1 0-1 0 0,-1 0 1 0 0,1 0 0 0 0,-1-1 0 0 0,1 1-1 0 0,0 0 1 0 0,-2-2 0 0 0,0-2 93 0 0,-1 0 0 0 0,1-1 0 0 0,0 1 0 0 0,0-1 0 0 0,1 1 0 0 0,-3-9 0 0 0,3-15 270 0 0,4 19-398 0 0,5 16 103 0 0,-7-5-186 0 0,0-1 0 0 0,0 0 0 0 0,0 0 1 0 0,0 1-1 0 0,0-1 0 0 0,0 0 0 0 0,0 0 0 0 0,0 1 1 0 0,0-1-1 0 0,0 0 0 0 0,0 0 0 0 0,0 1 1 0 0,0-1-1 0 0,1 0 0 0 0,-1 0 0 0 0,0 0 1 0 0,0 1-1 0 0,0-1 0 0 0,0 0 0 0 0,1 0 0 0 0,-1 0 1 0 0,0 1-1 0 0,0-1 0 0 0,0 0 0 0 0,1 0 1 0 0,-1 0-1 0 0,0 0 0 0 0,0 0 0 0 0,1 0 1 0 0,-1 1-1 0 0,0-1 0 0 0,0 0 0 0 0,1 0 0 0 0,-1 0 1 0 0,0 0-1 0 0,1 0 0 0 0,-1 0 0 0 0,0 0 1 0 0,0 0-1 0 0,1 0 0 0 0,-1 0 0 0 0,0 0 0 0 0,0 0 1 0 0,1 0-1 0 0,-1-1 0 0 0,0 1 0 0 0,0 0 1 0 0,1 0-1 0 0,-1 0 0 0 0,0 0 0 0 0,0 0 1 0 0,0 0-1 0 0,1-1 0 0 0,-1 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06.8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0 256 0 0,'25'33'5252'0'0,"-25"-32"-5143"0"0,1-1 1 0 0,0 0-1 0 0,0 1 0 0 0,0-1 0 0 0,0 0 1 0 0,0 0-1 0 0,0 0 0 0 0,0 0 0 0 0,0 0 1 0 0,0 0-1 0 0,0 0 0 0 0,0 0 0 0 0,0 0 1 0 0,0 0-1 0 0,-1-1 0 0 0,2 1 1 0 0,0-1-63 0 0,0 1 0 0 0,0 0 0 0 0,0 0 0 0 0,0 1 0 0 0,-1-1 0 0 0,1 0 0 0 0,0 0 0 0 0,0 1 0 0 0,-1-1 0 0 0,1 1 0 0 0,0 0 0 0 0,-1 0 0 0 0,1-1 0 0 0,0 1 0 0 0,-1 0 0 0 0,1 0 0 0 0,-1 0 0 0 0,1 1 0 0 0,-1-1 0 0 0,0 0 0 0 0,0 0 0 0 0,1 1 0 0 0,-1-1 0 0 0,0 1 0 0 0,0-1 0 0 0,0 1 0 0 0,-1-1 0 0 0,1 1 0 0 0,1 2 0 0 0,-1-1-254 0 0,1-1 0 0 0,-1 1 0 0 0,1-1 0 0 0,0 0 0 0 0,0 1 0 0 0,0-1 0 0 0,0 0 0 0 0,1 0 0 0 0,-1 0 0 0 0,0 0 0 0 0,5 2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08.10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99 0 2328 0 0,'-14'33'2570'0'0,"-5"8"-1615"0"0,19-40-901 0 0,-1 0-1 0 0,0 1 0 0 0,1-1 0 0 0,-1 0 1 0 0,0 0-1 0 0,0 0 0 0 0,0 1 0 0 0,0-1 0 0 0,0 0 1 0 0,-1 0-1 0 0,1-1 0 0 0,0 1 0 0 0,0 0 0 0 0,-1 0 1 0 0,1-1-1 0 0,0 1 0 0 0,-1 0 0 0 0,1-1 1 0 0,0 1-1 0 0,-1-1 0 0 0,-2 1 0 0 0,2-1-26 0 0,1-1 1 0 0,-1 1-1 0 0,0 0 0 0 0,1 0 1 0 0,-1-1-1 0 0,0 1 0 0 0,1-1 1 0 0,-1 1-1 0 0,1-1 0 0 0,-1 0 0 0 0,1 0 1 0 0,-1 0-1 0 0,1 0 0 0 0,-1 0 1 0 0,1 0-1 0 0,0 0 0 0 0,0 0 1 0 0,-1 0-1 0 0,1 0 0 0 0,0-1 0 0 0,0 1 1 0 0,0 0-1 0 0,0-1 0 0 0,1 1 1 0 0,-1-1-1 0 0,0 0 0 0 0,1 1 1 0 0,-1-1-1 0 0,0 1 0 0 0,1-3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08.44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32 1 4521 0 0,'-24'29'1646'0'0,"17"-22"-1500"0"0,21-28-2057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09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 6 4385 0 0,'-6'-1'1348'0'0,"-28"-4"1932"0"0,26 13-3022 0 0,13 12-111 0 0,-5-20-153 0 0,0 0-1 0 0,0-1 1 0 0,0 1 0 0 0,0 0-1 0 0,0 0 1 0 0,0 0 0 0 0,0 0-1 0 0,0-1 1 0 0,1 1-1 0 0,-1 0 1 0 0,0 0 0 0 0,0 0-1 0 0,0 0 1 0 0,0-1 0 0 0,0 1-1 0 0,0 0 1 0 0,0 0 0 0 0,1 0-1 0 0,-1 0 1 0 0,0 0 0 0 0,0 0-1 0 0,0-1 1 0 0,0 1-1 0 0,1 0 1 0 0,-1 0 0 0 0,0 0-1 0 0,0 0 1 0 0,0 0 0 0 0,0 0-1 0 0,1 0 1 0 0,-1 0 0 0 0,0 0-1 0 0,0 0 1 0 0,0 0 0 0 0,1 0-1 0 0,-1 0 1 0 0,0 0-1 0 0,0 0 1 0 0,0 0 0 0 0,0 0-1 0 0,1 0 1 0 0,-1 0 0 0 0,0 0-1 0 0,0 0 1 0 0,0 0 0 0 0,1 0-1 0 0,-1 0 1 0 0,0 1 0 0 0,0-1-1 0 0,0 0 1 0 0,0 0-1 0 0,0 0 1 0 0,1 0 0 0 0,-1 0-1 0 0,0 0 1 0 0,0 1 0 0 0,0-1-1 0 0,0 0 1 0 0,0 0 0 0 0,0 0-1 0 0,0 0 1 0 0,0 1 0 0 0,0-1-1 0 0,1 0 1 0 0,-1 0-1 0 0,0 0 1 0 0,0 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16.7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 36 8 0 0,'-3'-30'6494'0'0,"16"39"-5034"0"0,-17-24-1082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17.1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2513 0 0,'9'35'4259'0'0,"20"14"-4115"0"0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18.41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30 1 288 0 0,'-2'1'220'0'0,"0"0"0"0"0,0 1 0 0 0,0-1 0 0 0,-5 5 659 0 0,5-4-659 0 0,1 0 0 0 0,-1 0 0 0 0,1 0 0 0 0,0 0 0 0 0,0 0 0 0 0,0 0 0 0 0,0 0 0 0 0,0 1 0 0 0,0-1 0 0 0,0 0-1 0 0,1 0 1 0 0,-1 1 0 0 0,1-1 0 0 0,-1 4 0 0 0,2-2-140 0 0,0 0 0 0 0,0 0 0 0 0,0 0 0 0 0,0 0 0 0 0,1-1 0 0 0,-1 1 0 0 0,1 0 0 0 0,0-1 0 0 0,0 1 0 0 0,0-1-1 0 0,1 1 1 0 0,4 4 0 0 0,7 2 52 0 0,-6-19 268 0 0,-4-30-1192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19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8 0 0,'13'7'4370'0'0,"13"8"-2433"0"0,-25-16-1919 0 0,0 1 0 0 0,0 0 1 0 0,0 0-1 0 0,0 0 0 0 0,0-1 1 0 0,-1 1-1 0 0,1 0 0 0 0,0-1 1 0 0,0 1-1 0 0,0-1 0 0 0,-1 1 0 0 0,1-1 1 0 0,0 1-1 0 0,-1-1 0 0 0,1 0 1 0 0,0 1-1 0 0,-1-1 0 0 0,1 0 1 0 0,-1 0-1 0 0,1 1 0 0 0,-1-1 1 0 0,0 0-1 0 0,1-1 0 0 0,0 1-9 0 0,-1 1-1 0 0,0-1 0 0 0,1 0 0 0 0,0 0 1 0 0,-1 0-1 0 0,1 0 0 0 0,-1 0 1 0 0,1 0-1 0 0,0 1 0 0 0,0-1 0 0 0,0 0 1 0 0,-1 1-1 0 0,1-1 0 0 0,0 0 1 0 0,0 1-1 0 0,0-1 0 0 0,0 1 0 0 0,0-1 1 0 0,0 1-1 0 0,0 0 0 0 0,0-1 1 0 0,0 1-1 0 0,0 0 0 0 0,0 0 0 0 0,0 0 1 0 0,0 0-1 0 0,0 0 0 0 0,0 0 1 0 0,2 0-1 0 0,0 0-168 0 0,24 1 706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26.56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8 0 0,'0'5'317'0'0,"0"0"0"0"0,1 0 0 0 0,-1 0 0 0 0,1 0 0 0 0,0-1 0 0 0,1 1 0 0 0,-1 0 0 0 0,1-1 0 0 0,3 7 0 0 0,8 13-1719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16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25 198 1600 0 0,'-21'-4'5935'0'0,"20"5"-5706"0"0,0 1-196 0 0,1-1 1 0 0,-1 1-1 0 0,1 0 1 0 0,0 0-1 0 0,0-1 0 0 0,0 1 1 0 0,0 0-1 0 0,0-1 1 0 0,0 1-1 0 0,1 0 1 0 0,-1 0-1 0 0,0-1 1 0 0,1 1-1 0 0,-1 0 1 0 0,1-1-1 0 0,1 3 0 0 0,-2-4-22 0 0,0 1 0 0 0,1 0 0 0 0,-1-1 0 0 0,0 1 0 0 0,0-1 0 0 0,1 1 0 0 0,-1-1 0 0 0,0 1 0 0 0,1-1 0 0 0,-1 1 0 0 0,1-1 0 0 0,-1 1 0 0 0,1-1 0 0 0,-1 0 0 0 0,0 1 0 0 0,1-1 0 0 0,0 0 0 0 0,-1 1 0 0 0,1-1 0 0 0,-1 0 0 0 0,1 0 0 0 0,-1 1 0 0 0,1-1 0 0 0,0 0 0 0 0,-1 0 0 0 0,1 0 0 0 0,-1 0 0 0 0,1 0 0 0 0,0 0 0 0 0,-1 0 0 0 0,1 0 0 0 0,-1 0 0 0 0,2 0-1 0 0,25-12 118 0 0,-22 9-249 0 0,0-1 0 0 0,-1 0 0 0 0,1 1 1 0 0,-1-1-1 0 0,0-1 0 0 0,0 1 0 0 0,6-10 0 0 0,12-53-720 0 0,-19 53 946 0 0,1 0 1 0 0,0 1-1 0 0,1 0 1 0 0,1 0-1 0 0,0 0 1 0 0,10-16-1 0 0,-15 28-105 0 0,-1 1-1 0 0,1-1 1 0 0,-1 1 0 0 0,1-1-1 0 0,0 1 1 0 0,-1-1 0 0 0,1 1-1 0 0,0-1 1 0 0,-1 1 0 0 0,1 0-1 0 0,0 0 1 0 0,-1-1 0 0 0,1 1-1 0 0,0 0 1 0 0,0 0 0 0 0,-1 0 0 0 0,1-1-1 0 0,0 1 1 0 0,0 0 0 0 0,0 0-1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27.14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8 0 8 0 0,'-6'47'5329'0'0,"6"-47"-5242"0"0,0-1-1 0 0,0 0 1 0 0,-1-1-1 0 0,1-7 255 0 0,16 13-138 0 0,-12-2-174 0 0,14 6 127 0 0,-18-8-153 0 0,1 1 0 0 0,-1-1 0 0 0,0 0 0 0 0,0 0 0 0 0,1 0 0 0 0,-1 0 0 0 0,0 0 0 0 0,0 1 0 0 0,1-1 0 0 0,-1 0 0 0 0,0 0 0 0 0,0 0 0 0 0,1 0 1 0 0,-1 0-1 0 0,0 0 0 0 0,0 0 0 0 0,1 0 0 0 0,-1 0 0 0 0,0 0 0 0 0,1 0 0 0 0,-1 0 0 0 0,0 0 0 0 0,0 0 0 0 0,1 0 0 0 0,-1 0 0 0 0,0-1 0 0 0,0 1 0 0 0,1 0 0 0 0,-1 0 0 0 0,0 0 0 0 0,0 0 0 0 0,0 0 1 0 0,1-1-1 0 0,-1 1 0 0 0,0 0 0 0 0,0 0 0 0 0,0 0 0 0 0,1-1 0 0 0,-1 1 0 0 0,0 0 0 0 0,0 0 0 0 0,0-1 0 0 0,0 1 0 0 0,0 0 0 0 0,0 0 0 0 0,1-1 0 0 0,-1 1 0 0 0,0 0 0 0 0,30 19-2287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28.65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21 0 232 0 0,'-14'44'5471'0'0,"12"-38"-5344"0"0,1 1 0 0 0,0-1 0 0 0,0 0 0 0 0,0 1 0 0 0,1-1 0 0 0,-1 0 0 0 0,2 1 0 0 0,-1-1 1 0 0,1 0-1 0 0,0 1 0 0 0,0-1 0 0 0,1 0 0 0 0,-1 0 0 0 0,1 0 0 0 0,5 9 0 0 0,-7-14-69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29.1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 1 2649 0 0,'-2'25'2642'0'0,"3"-23"-2527"0"0,-1 0 0 0 0,0 0-1 0 0,0-1 1 0 0,0 1 0 0 0,0 0 0 0 0,0 0-1 0 0,0-1 1 0 0,0 1 0 0 0,-1 0 0 0 0,1 0-1 0 0,-1-1 1 0 0,1 1 0 0 0,-1 0-1 0 0,0-1 1 0 0,-1 3 183 0 0,2-7-344 0 0,0 0 0 0 0,0-1 0 0 0,0 1 0 0 0,0 0 0 0 0,0 0 0 0 0,1 0-1 0 0,0 0 1 0 0,-1 0 0 0 0,1 0 0 0 0,0 0 0 0 0,2-4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31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1 552 0 0,'-22'3'4732'0'0,"8"-4"-2959"0"0,30 13-1284 0 0,-6-6-569 0 0,-3-1 342 0 0,-7-10-548 0 0,-1-8-1444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34.43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13 496 0 0,'11'21'5634'0'0,"-9"-21"-5511"0"0,-2 0-121 0 0,1 0-1 0 0,-1 1 1 0 0,1-1 0 0 0,-1 0 0 0 0,1 0 0 0 0,-1 0-1 0 0,1 1 1 0 0,-1-1 0 0 0,1 0 0 0 0,0 0 0 0 0,-1 0-1 0 0,1 0 1 0 0,-1 0 0 0 0,1 0 0 0 0,0 0 0 0 0,-1 0-1 0 0,1 0 1 0 0,-1 0 0 0 0,1-1 0 0 0,-1 1 0 0 0,1 0-1 0 0,0 0 1 0 0,-1 0 0 0 0,1-1 0 0 0,-1 1 0 0 0,1 0-1 0 0,-1-1 1 0 0,1 1 0 0 0,-1 0 0 0 0,0-1-1 0 0,1 1 1 0 0,-1-1 0 0 0,1 1 0 0 0,-1-1 0 0 0,0 1-1 0 0,1-1 1 0 0,-1 1 0 0 0,0-1 0 0 0,0 1 0 0 0,1-1-1 0 0,-1 1 1 0 0,0-1 0 0 0,0 1 0 0 0,0-1 0 0 0,0 0-1 0 0,0 1 1 0 0,1-1 0 0 0,-1 1 0 0 0,0-1 0 0 0,-1 0-1 0 0,1 1 1 0 0,0-1 0 0 0,0 1 0 0 0,0-1 0 0 0,0 0-1 0 0,-3-17-1450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35.03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92 808 0 0,'1'13'898'0'0,"-1"-9"-569"0"0,4 27 3463 0 0,-2-32-3559 0 0,0 0-1 0 0,0 0 1 0 0,0 0-1 0 0,0 0 1 0 0,0 0-1 0 0,0 0 1 0 0,0 1-1 0 0,1-1 1 0 0,-1 1-1 0 0,0-1 1 0 0,3 1-1 0 0,36-14-324 0 0,-40 13 101 0 0,1 0 0 0 0,-1 0-1 0 0,1-1 1 0 0,-1 1 0 0 0,0 0-1 0 0,1-1 1 0 0,-1 1 0 0 0,0-1-1 0 0,0 1 1 0 0,0-1 0 0 0,0 1-1 0 0,0-1 1 0 0,-1 0 0 0 0,1 1-1 0 0,0-1 1 0 0,-1 0 0 0 0,1 0-1 0 0,-1 0 1 0 0,0 0 0 0 0,1 1-1 0 0,-1-1 1 0 0,0-3 0 0 0,0-6 12 0 0,-1 7-14 0 0,1 1 0 0 0,0-1-1 0 0,-1 1 1 0 0,2 0-1 0 0,-1-1 1 0 0,0 1-1 0 0,1 0 1 0 0,-1-1 0 0 0,1 1-1 0 0,0 0 1 0 0,0-1-1 0 0,1 1 1 0 0,-1 0-1 0 0,0 0 1 0 0,1 0 0 0 0,0 0-1 0 0,0 0 1 0 0,4-4-1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36.4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1 392 0 0,'-5'7'354'0'0,"0"1"1"0"0,0-1-1 0 0,1 1 1 0 0,0 1-1 0 0,0-1 0 0 0,1 0 1 0 0,0 1-1 0 0,-1 9 0 0 0,2-14-320 0 0,2 0-1 0 0,-1 0 0 0 0,0 0 0 0 0,1 0 1 0 0,0 0-1 0 0,0 0 0 0 0,0 0 0 0 0,0 0 1 0 0,0 0-1 0 0,1 0 0 0 0,0 0 0 0 0,0-1 1 0 0,0 1-1 0 0,0 0 0 0 0,1 0 0 0 0,-1-1 1 0 0,1 1-1 0 0,0-1 0 0 0,0 1 0 0 0,5 4 1 0 0,-7-7-32 0 0,0-1 1 0 0,0 0-1 0 0,0 1 0 0 0,1-1 1 0 0,-1 0-1 0 0,0 1 1 0 0,0-1-1 0 0,1 0 1 0 0,-1 0-1 0 0,0 1 1 0 0,1-1-1 0 0,-1 0 1 0 0,0 0-1 0 0,1 1 1 0 0,-1-1-1 0 0,0 0 0 0 0,1 0 1 0 0,-1 0-1 0 0,1 0 1 0 0,-1 0-1 0 0,0 0 1 0 0,1 0-1 0 0,-1 0 1 0 0,1 0-1 0 0,-1 0 1 0 0,0 0-1 0 0,1 0 1 0 0,-1 0-1 0 0,1 0 1 0 0,-1 0-1 0 0,0 0 0 0 0,1 0 1 0 0,-1 0-1 0 0,0 0 1 0 0,1-1-1 0 0,-1 1 1 0 0,1 0-1 0 0,6-17 61 0 0,-5-26-11 0 0,-2 40-51 0 0,-1-4-52 0 0,5-20-1384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39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 11 600 0 0,'-40'62'3324'0'0,"41"-74"-3038"0"0,-1 8-255 0 0,0-1-1 0 0,0 1 1 0 0,0 0 0 0 0,1 0 0 0 0,-1-1 0 0 0,1 1 0 0 0,0 0 0 0 0,0 0-1 0 0,3-5 1 0 0,-4 8-19 0 0,1 0 0 0 0,0-1 0 0 0,0 1 0 0 0,0 1-1 0 0,0-1 1 0 0,0 0 0 0 0,0 0 0 0 0,0 0 0 0 0,0 0 0 0 0,0 1 0 0 0,0-1-1 0 0,0 0 1 0 0,0 1 0 0 0,0-1 0 0 0,2 0 0 0 0,-2 1-6 0 0,0 0 1 0 0,-1 0 0 0 0,1 1 0 0 0,-1-1-1 0 0,1 0 1 0 0,-1 0 0 0 0,1 0-1 0 0,-1 0 1 0 0,1 1 0 0 0,-1-1 0 0 0,1 0-1 0 0,-1 0 1 0 0,1 1 0 0 0,-1-1 0 0 0,1 0-1 0 0,-1 1 1 0 0,1-1 0 0 0,-1 1-1 0 0,0-1 1 0 0,1 0 0 0 0,-1 1 0 0 0,0-1-1 0 0,1 1 1 0 0,-1 0 0 0 0,13 46 235 0 0,-9-27-187 0 0,-3-18-88 0 0,-1-2 24 0 0,0 1 0 0 0,-1-1-1 0 0,1 0 1 0 0,0 1 0 0 0,0-1 0 0 0,0 0-1 0 0,0 1 1 0 0,0-1 0 0 0,0 0 0 0 0,0 1-1 0 0,0-1 1 0 0,0 0 0 0 0,0 1 0 0 0,0-1-1 0 0,0 0 1 0 0,0 1 0 0 0,0-1 0 0 0,0 0-1 0 0,0 1 1 0 0,0-1 0 0 0,1 0 0 0 0,-1 0-1 0 0,0 1 1 0 0,0-1 0 0 0,0 0 0 0 0,1 0-1 0 0,-1 1 1 0 0,0-1 0 0 0,0 0 0 0 0,0 0-1 0 0,1 1 1 0 0,-1-1 0 0 0,0 0 0 0 0,0 0-1 0 0,1 0 1 0 0,-1 1 0 0 0,0-1 0 0 0,1 0-1 0 0,-1 0 1 0 0,0 0 0 0 0,1 0 0 0 0,-1 0-1 0 0,0 0 1 0 0,1 0 0 0 0,-1 0 0 0 0,0 0-1 0 0,1 0 1 0 0,-1 0 0 0 0,0 0 0 0 0,1 0-1 0 0,-1 0 1 0 0,0 0 0 0 0,0 0 0 0 0,1 0-1 0 0,-1 0 1 0 0,0 0 0 0 0,1-1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40.72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11 157 80 0 0,'-2'-5'245'0'0,"0"0"1"0"0,1-1-1 0 0,-1 1 0 0 0,1 0 1 0 0,0-1-1 0 0,0 1 0 0 0,1 0 1 0 0,0-1-1 0 0,0 1 0 0 0,0-1 1 0 0,1 1-1 0 0,-1-1 0 0 0,1 1 1 0 0,1 0-1 0 0,-1-1 0 0 0,1 1 1 0 0,0 0-1 0 0,0 0 0 0 0,0 0 1 0 0,1 0-1 0 0,0 0 0 0 0,0 1 1 0 0,0-1-1 0 0,0 1 0 0 0,5-5 1 0 0,1 5 58 0 0,-1 1-1 0 0,1-1 1 0 0,0 1 0 0 0,13-2 0 0 0,-8 23-53 0 0,0 1 194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42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14 40 0 0,'-1'2'195'0'0,"-1"2"116"0"0,0-1 0 0 0,0 1 0 0 0,1 0 0 0 0,-1 0 0 0 0,1 0 0 0 0,0 0 0 0 0,0 0 0 0 0,-1 7 0 0 0,2-9-282 0 0,1-1-1 0 0,-1 0 1 0 0,1 1-1 0 0,-1-1 1 0 0,1 0-1 0 0,0 0 1 0 0,-1 0-1 0 0,1 1 1 0 0,0-1-1 0 0,0 0 1 0 0,0 0-1 0 0,0 0 1 0 0,0 0-1 0 0,0 0 1 0 0,0 0 0 0 0,0-1-1 0 0,0 1 1 0 0,1 0-1 0 0,-1 0 1 0 0,0-1-1 0 0,1 1 1 0 0,-1-1-1 0 0,0 1 1 0 0,1-1-1 0 0,-1 0 1 0 0,0 1-1 0 0,1-1 1 0 0,-1 0-1 0 0,1 0 1 0 0,0 0-1 0 0,-1 0-24 0 0,-1 0 1 0 0,1 0-1 0 0,-1 0 0 0 0,1 0 0 0 0,-1 0 0 0 0,1 0 1 0 0,-1 0-1 0 0,1 0 0 0 0,-1 0 0 0 0,1 0 0 0 0,-1 0 0 0 0,1 0 1 0 0,-1 0-1 0 0,1 0 0 0 0,-1 0 0 0 0,1 0 0 0 0,-1-1 1 0 0,1 1-1 0 0,-1 0 0 0 0,1 0 0 0 0,-1-1 0 0 0,1 1 1 0 0,-1 0-1 0 0,0-1 0 0 0,1 1 0 0 0,-1 0 0 0 0,0-1 1 0 0,1 1-1 0 0,-1-1 0 0 0,0 1 0 0 0,0-1 0 0 0,1 1 1 0 0,-1 0-1 0 0,0-1 0 0 0,0 1 0 0 0,0-1 0 0 0,1 1 1 0 0,-1-1-1 0 0,0 1 0 0 0,0-1 0 0 0,0 1 0 0 0,0-1 0 0 0,0 0 1 0 0,-3-31 185 0 0,2 4 31 0 0,10 18-722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18.5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 96 5625 0 0,'-1'-2'91'0'0,"-1"1"0"0"0,1-1 0 0 0,0 0 0 0 0,0 1-1 0 0,0-1 1 0 0,0 0 0 0 0,0 0 0 0 0,0 0 0 0 0,0 0 0 0 0,1 0 0 0 0,-1 0-1 0 0,1 0 1 0 0,-1 0 0 0 0,1 0 0 0 0,0 0 0 0 0,0 0 0 0 0,0 0 0 0 0,0 0-1 0 0,0 0 1 0 0,0 0 0 0 0,0-1 0 0 0,1 1 0 0 0,-1 0 0 0 0,1 0-1 0 0,0 0 1 0 0,-1 0 0 0 0,1 1 0 0 0,0-1 0 0 0,0 0 0 0 0,0 0 0 0 0,1 0-1 0 0,-1 1 1 0 0,0-1 0 0 0,1 1 0 0 0,-1-1 0 0 0,4-2 0 0 0,0 1-212 0 0,0 0 0 0 0,0 0 1 0 0,1 1-1 0 0,-1-1 1 0 0,1 1-1 0 0,0 0 1 0 0,-1 1-1 0 0,1 0 0 0 0,0 0 1 0 0,0 0-1 0 0,0 0 1 0 0,7 1-1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48.06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13 0 72 0 0,'-3'71'2738'0'0,"3"-48"-1726"0"0,-10-27 88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48.69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59 80 0 0,'5'-1'2356'0'0,"-4"1"-2318"0"0,0 1 1 0 0,0-1-1 0 0,0 0 0 0 0,1 0 0 0 0,-1-1 1 0 0,0 1-1 0 0,0 0 0 0 0,0 0 0 0 0,0 0 1 0 0,0-1-1 0 0,0 1 0 0 0,0 0 0 0 0,0-1 1 0 0,0 1-1 0 0,0-1 0 0 0,0 0 1 0 0,0 1-1 0 0,0-1 0 0 0,-1 0 0 0 0,1 1 1 0 0,0-1-1 0 0,0 0 0 0 0,-1 0 0 0 0,1 0 1 0 0,0 1-1 0 0,-1-1 0 0 0,1 0 0 0 0,-1 0 1 0 0,1 0-1 0 0,0-1 0 0 0,-4-25 282 0 0,3 27-309 0 0,0-1-1 0 0,0 0 1 0 0,0 1 0 0 0,0-1-1 0 0,0 1 1 0 0,0-1-1 0 0,0 1 1 0 0,0-1 0 0 0,-1 0-1 0 0,1 1 1 0 0,0-1 0 0 0,0 1-1 0 0,0-1 1 0 0,-1 1-1 0 0,1-1 1 0 0,0 1 0 0 0,-1-1-1 0 0,1 1 1 0 0,0-1-1 0 0,-1 1 1 0 0,1 0 0 0 0,0-1-1 0 0,-1 1 1 0 0,1 0-1 0 0,-1-1 1 0 0,1 1 0 0 0,-1 0-1 0 0,1-1 1 0 0,-1 1-1 0 0,1 0 1 0 0,-1 0 0 0 0,1 0-1 0 0,-1-1 1 0 0,1 1-1 0 0,-1 0 1 0 0,0 0 0 0 0,1 0-1 0 0,-1 0 1 0 0,1 0 0 0 0,-1 0-1 0 0,1 0 1 0 0,-1 0-1 0 0,-1 1 1 0 0,-4 13-600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50.85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39 8 0 0,'1'1'32'0'0,"0"0"0"0"0,1-1 0 0 0,-1 1 0 0 0,0-1 0 0 0,1 1 0 0 0,-1-1 0 0 0,1 1-1 0 0,-1-1 1 0 0,0 0 0 0 0,1 0 0 0 0,-1 0 0 0 0,1 0 0 0 0,-1 0 0 0 0,1 0 0 0 0,-1 0 0 0 0,0 0 0 0 0,1-1 0 0 0,-1 1 0 0 0,1 0 0 0 0,-1-1 0 0 0,0 1 0 0 0,0-1 0 0 0,1 0-1 0 0,-1 1 1 0 0,0-1 0 0 0,0 0 0 0 0,1 0 0 0 0,-1 0 0 0 0,0 0 0 0 0,0 0 0 0 0,0 0 0 0 0,0 0 0 0 0,0 0 0 0 0,-1 0 0 0 0,1 0 0 0 0,1-3 0 0 0,-2 3-49 0 0,1-1 0 0 0,-1 1 1 0 0,1 0-1 0 0,0-1 1 0 0,-1 1-1 0 0,1 0 1 0 0,0-1-1 0 0,0 1 0 0 0,0 0 1 0 0,0 0-1 0 0,0 0 1 0 0,0 0-1 0 0,0-1 1 0 0,0 2-1 0 0,1-1 0 0 0,-1 0 1 0 0,0 0-1 0 0,1 0 1 0 0,-1 1-1 0 0,3-2 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58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8 0 0,'1'0'0'0'0,"3"2"0"0"0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9:59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0 8 0 0,'-10'13'4161'0'0,"11"-12"-4073"0"0,-1-1-73 0 0,0 0-1 0 0,0 0 0 0 0,0 1 1 0 0,0-1-1 0 0,1 0 0 0 0,-1 0 1 0 0,0 1-1 0 0,0-1 0 0 0,0 0 1 0 0,0 1-1 0 0,0-1 0 0 0,0 0 1 0 0,0 0-1 0 0,0 1 0 0 0,0-1 1 0 0,0 0-1 0 0,0 0 0 0 0,0 1 1 0 0,0-1-1 0 0,-1 0 0 0 0,1 1 1 0 0,0-1-1 0 0,0 0 0 0 0,0 0 1 0 0,0 1-1 0 0,0-1 0 0 0,0 0 1 0 0,-1 0-1 0 0,1 0 0 0 0,0 1 1 0 0,0-1-1 0 0,0 0 0 0 0,-1 0 0 0 0,1 0 1 0 0,0 1-1 0 0,0-1 0 0 0,-1 0 1 0 0,1 0-1 0 0,0 0 0 0 0,0 0 1 0 0,-1 0-1 0 0,1 0 0 0 0,-1 0 1 0 0,-7-1 832 0 0,10 1-928 0 0,0-1-1 0 0,-1 0 0 0 0,1 0 0 0 0,0 1 1 0 0,-1-1-1 0 0,1 0 0 0 0,-1 0 0 0 0,1 0 1 0 0,-1-1-1 0 0,1 1 0 0 0,-1 0 0 0 0,0-1 0 0 0,0 1 1 0 0,2-3-1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04.15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102 0 8 0 0,'-18'21'4075'0'0,"17"-17"-3849"0"0,0-2-101 0 0,0 1 1 0 0,0-1-1 0 0,0 0 0 0 0,-1 0 1 0 0,1 0-1 0 0,0 0 0 0 0,-1 0 1 0 0,1 0-1 0 0,-1 0 1 0 0,-2 2-1 0 0,2-4-66 0 0,1 1 0 0 0,-1 0 1 0 0,0-1-1 0 0,1 0 0 0 0,-1 1 0 0 0,0-1 0 0 0,0 0 1 0 0,1 0-1 0 0,-1 0 0 0 0,0 0 0 0 0,1 0 0 0 0,-1 0 1 0 0,0-1-1 0 0,-3 0 0 0 0,4 1-42 0 0,1-1 1 0 0,-1 1-1 0 0,0 0 0 0 0,0 0 0 0 0,0-1 1 0 0,1 1-1 0 0,-1 0 0 0 0,0 0 0 0 0,0 0 1 0 0,0 0-1 0 0,0 0 0 0 0,0 0 1 0 0,1 0-1 0 0,-1 0 0 0 0,0 0 0 0 0,0 1 1 0 0,0-1-1 0 0,0 0 0 0 0,1 1 1 0 0,-1-1-1 0 0,0 0 0 0 0,0 1 0 0 0,1-1 1 0 0,-1 1-1 0 0,0-1 0 0 0,1 1 1 0 0,-1-1-1 0 0,0 1 0 0 0,1-1 0 0 0,-1 1 1 0 0,1 0-1 0 0,-1-1 0 0 0,1 1 0 0 0,-1 0 1 0 0,1 0-1 0 0,-1-1 0 0 0,1 1 1 0 0,0 0-1 0 0,0 0 0 0 0,-1 0 0 0 0,1 0 1 0 0,0-1-1 0 0,0 2 0 0 0,-8-19 59 0 0,8 17-73 0 0,0-1 1 0 0,0 1-1 0 0,0-1 1 0 0,0 0 0 0 0,0 1-1 0 0,0-1 1 0 0,0 1-1 0 0,0-1 1 0 0,0 1 0 0 0,0-1-1 0 0,0 1 1 0 0,0-1-1 0 0,0 1 1 0 0,0-1 0 0 0,1 0-1 0 0,-1 1 1 0 0,0-1-1 0 0,0 1 1 0 0,1 0 0 0 0,-1-1-1 0 0,0 1 1 0 0,1-1-1 0 0,-1 1 1 0 0,0-1 0 0 0,1 1-1 0 0,-1 0 1 0 0,1-1-1 0 0,-1 1 1 0 0,1 0 0 0 0,-1-1-1 0 0,0 1 1 0 0,1 0-1 0 0,-1 0 1 0 0,1-1 0 0 0,0 1-1 0 0,-1 0 1 0 0,1 0-1 0 0,-1 0 1 0 0,1 0 0 0 0,-1 0-1 0 0,1 0 1 0 0,-1 0-1 0 0,1 0 1 0 0,-1 0 0 0 0,1 0-1 0 0,0 0 1 0 0,-1 0-1 0 0,1 0 1 0 0,-1 0 0 0 0,1 0-1 0 0,-1 1 1 0 0,1-1-1 0 0,-1 0 1 0 0,2 1 0 0 0,31 8-2466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04.5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15 8 0 0,'2'1'1'0'0,"-1"-1"-1"0"0,0 0 1 0 0,0 0 0 0 0,0 0 0 0 0,0 0-1 0 0,0 0 1 0 0,0 0 0 0 0,0 0-1 0 0,1 0 1 0 0,-1 0 0 0 0,0 0 0 0 0,0-1-1 0 0,0 1 1 0 0,0 0 0 0 0,0-1-1 0 0,0 1 1 0 0,0-1 0 0 0,0 1 0 0 0,0-1-1 0 0,0 1 1 0 0,0-1 0 0 0,0 0 0 0 0,0 0-1 0 0,-1 1 1 0 0,2-2 0 0 0,6-3 9 0 0,-5 3-39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07.69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152 35 8 0 0,'-1'3'253'0'0,"1"0"0"0"0,-2 0 0 0 0,1 0 0 0 0,0-1 0 0 0,-1 1 0 0 0,1 0 0 0 0,-1 0 0 0 0,0-1 0 0 0,0 1 0 0 0,0-1 0 0 0,0 0 0 0 0,0 0 0 0 0,-1 1 0 0 0,1-1 0 0 0,0-1 0 0 0,-6 4 0 0 0,6-5-214 0 0,1 1 0 0 0,-1-1 0 0 0,1 0-1 0 0,-1 0 1 0 0,0 1 0 0 0,1-1 0 0 0,-1-1 0 0 0,0 1 0 0 0,0 0 0 0 0,1 0-1 0 0,-1-1 1 0 0,1 1 0 0 0,-1-1 0 0 0,0 1 0 0 0,1-1 0 0 0,-1 1 0 0 0,1-1 0 0 0,-1 0-1 0 0,1 0 1 0 0,0 0 0 0 0,-1 0 0 0 0,1 0 0 0 0,0 0 0 0 0,0 0 0 0 0,0-1 0 0 0,-1 1-1 0 0,1 0 1 0 0,0-1 0 0 0,1 1 0 0 0,-1-1 0 0 0,0 1 0 0 0,0-1 0 0 0,0-1 0 0 0,-9-20 103 0 0,10 20-125 0 0,-1 1 0 0 0,0-1 0 0 0,-1 0 0 0 0,1 0 0 0 0,0 0 0 0 0,-1 1-1 0 0,0-1 1 0 0,1 1 0 0 0,-3-3 0 0 0,3 4 17 0 0,0 1-1 0 0,0-1 1 0 0,0 1-1 0 0,0 0 1 0 0,0 0-1 0 0,0-1 1 0 0,0 1-1 0 0,0 0 1 0 0,0 0-1 0 0,0 0 1 0 0,0 0-1 0 0,0 0 1 0 0,0 0-1 0 0,0 1 1 0 0,0-1-1 0 0,0 0 1 0 0,0 0-1 0 0,0 1 1 0 0,0-1-1 0 0,0 1 1 0 0,0-1-1 0 0,0 1 1 0 0,1-1-1 0 0,-1 1 1 0 0,0-1-1 0 0,0 1 1 0 0,0 0-1 0 0,1-1 1 0 0,-1 1-1 0 0,0 0 1 0 0,1 0-1 0 0,-1-1 1 0 0,1 1-1 0 0,-1 1 1 0 0,-1 1 13 0 0,0 0 0 0 0,1 0 0 0 0,-1 0 1 0 0,1 0-1 0 0,0 0 0 0 0,0 0 0 0 0,0 0 0 0 0,0 0 0 0 0,0 0 0 0 0,1 1 1 0 0,0-1-1 0 0,-1 0 0 0 0,1 1 0 0 0,0-1 0 0 0,1 0 0 0 0,-1 0 1 0 0,1 1-1 0 0,-1-1 0 0 0,1 0 0 0 0,0 0 0 0 0,1 4 0 0 0,-1-7-44 0 0,-1 0-1 0 0,1 0 0 0 0,-1 0 0 0 0,1 0 0 0 0,-1 0 0 0 0,1 1 0 0 0,0-1 1 0 0,-1 0-1 0 0,1 0 0 0 0,-1 0 0 0 0,1 0 0 0 0,-1 0 0 0 0,1-1 0 0 0,-1 1 1 0 0,1 0-1 0 0,-1 0 0 0 0,1 0 0 0 0,-1 0 0 0 0,1-1 0 0 0,-1 1 0 0 0,1 0 1 0 0,-1 0-1 0 0,1-1 0 0 0,-1 1 0 0 0,1 0 0 0 0,-1-1 0 0 0,0 1 0 0 0,1-1 1 0 0,-1 1-1 0 0,1 0 0 0 0,-1-1 0 0 0,1 0 0 0 0,17-21 41 0 0,-10 11 59 0 0,25-12-2123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09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0 108 8 0 0,'4'1'140'0'0,"1"-1"0"0"0,-1 0 0 0 0,0 0 0 0 0,0 0 0 0 0,0 0 0 0 0,0-1 0 0 0,0 1 0 0 0,0-1 0 0 0,0 0 0 0 0,-1 0 0 0 0,1-1 0 0 0,0 1 0 0 0,0-1 0 0 0,-1 0 0 0 0,1 0 0 0 0,-1 0 1 0 0,1 0-1 0 0,-1 0 0 0 0,0-1 0 0 0,0 0 0 0 0,0 1 0 0 0,0-1 0 0 0,-1 0 0 0 0,1-1 0 0 0,2-4 0 0 0,18-20 2959 0 0,-26-7-3588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12.16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 9 8 0 0,'0'0'34'0'0,"0"-1"1"0"0,0 1-1 0 0,0 0 0 0 0,0-1 0 0 0,0 1 1 0 0,0 0-1 0 0,0-1 0 0 0,0 1 0 0 0,0 0 1 0 0,-1-1-1 0 0,1 1 0 0 0,0 0 0 0 0,0-1 1 0 0,-2 0 170 0 0,2 0-171 0 0,0 1 1 0 0,0 0-1 0 0,-1 0 0 0 0,1 0 0 0 0,0-1 1 0 0,-1 1-1 0 0,1 0 0 0 0,0 0 1 0 0,-1 0-1 0 0,1 0 0 0 0,0 0 0 0 0,-1 0 1 0 0,1 0-1 0 0,-1 0 0 0 0,1 0 0 0 0,0 0 1 0 0,-1 0-1 0 0,1 0 0 0 0,0 0 0 0 0,-1 0 1 0 0,1 0-1 0 0,0 0 0 0 0,-1 0 0 0 0,1 0 1 0 0,0 0-1 0 0,-1 0 0 0 0,1 1 0 0 0,0-1 1 0 0,-1 0-1 0 0,1 0 0 0 0,-1 1 35 0 0,1-1-35 0 0,-11 27 1150 0 0,10-23-1029 0 0,0 0 1 0 0,0 0 0 0 0,0 0-1 0 0,1 0 1 0 0,0 0-1 0 0,0 0 1 0 0,0 0 0 0 0,0 0-1 0 0,0 0 1 0 0,1 0-1 0 0,0 0 1 0 0,0 0 0 0 0,0 0-1 0 0,2 6 1 0 0,-2-10-136 0 0,0 1 0 0 0,-1-1 1 0 0,1 1-1 0 0,0-1 0 0 0,-1 1 1 0 0,1-1-1 0 0,0 1 0 0 0,0-1 0 0 0,-1 0 1 0 0,1 1-1 0 0,0-1 0 0 0,0 0 1 0 0,0 0-1 0 0,0 1 0 0 0,-1-1 1 0 0,1 0-1 0 0,0 0 0 0 0,0 0 0 0 0,0 0 1 0 0,0 0-1 0 0,0 0 0 0 0,-1 0 1 0 0,1-1-1 0 0,0 1 0 0 0,0 0 1 0 0,0 0-1 0 0,0-1 0 0 0,-1 1 0 0 0,1 0 1 0 0,0-1-1 0 0,0 1 0 0 0,-1-1 1 0 0,2 0-1 0 0,17-24-2113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17:19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3009 0 0,'14'15'2738'0'0,"28"30"-2777"0"0,-15-10-494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12.76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2737 0 0,'0'6'438'0'0,"2"42"950"0"0,-2-46-1351 0 0,0 1 0 0 0,0-1 0 0 0,1 0-1 0 0,-1 1 1 0 0,1-1 0 0 0,-1 1 0 0 0,1-1 0 0 0,0 0-1 0 0,0 1 1 0 0,0-1 0 0 0,0 0 0 0 0,0 0-1 0 0,1 0 1 0 0,-1 0 0 0 0,3 2 0 0 0,-4-3-32 0 0,1-1 1 0 0,0 1-1 0 0,0-1 1 0 0,0 1 0 0 0,-1-1-1 0 0,1 0 1 0 0,0 1-1 0 0,0-1 1 0 0,0 0-1 0 0,0 0 1 0 0,0 0-1 0 0,0 0 1 0 0,-1 0 0 0 0,1 0-1 0 0,0 0 1 0 0,0 0-1 0 0,0 0 1 0 0,0 0-1 0 0,0 0 1 0 0,0 0-1 0 0,-1-1 1 0 0,1 1-1 0 0,0 0 1 0 0,0-1 0 0 0,0 1-1 0 0,-1 0 1 0 0,1-1-1 0 0,0 1 1 0 0,0-1-1 0 0,-1 0 1 0 0,1 1-1 0 0,0-1 1 0 0,-1 1 0 0 0,1-1-1 0 0,-1 0 1 0 0,1 0-1 0 0,-1 1 1 0 0,1-1-1 0 0,-1 0 1 0 0,1 0-1 0 0,-1 0 1 0 0,1-1 0 0 0,14-44 189 0 0,-12 32-90 0 0,8-2-1354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14.53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17 70 96 0 0,'-13'24'4766'0'0,"28"-25"-4324"0"0,-14 1-439 0 0,0-1 1 0 0,-1 0 0 0 0,1 1 0 0 0,-1-1-1 0 0,1 0 1 0 0,-1 1 0 0 0,1-1-1 0 0,-1 0 1 0 0,1 0 0 0 0,-1 1-1 0 0,1-1 1 0 0,-1 0 0 0 0,0 0-1 0 0,0 0 1 0 0,1 1 0 0 0,-1-1-1 0 0,0 0 1 0 0,0 0 0 0 0,0 0-1 0 0,0 0 1 0 0,0 0 0 0 0,0 0-1 0 0,0 1 1 0 0,0-1 0 0 0,0 0-1 0 0,-1 0 1 0 0,1 0 0 0 0,0 0-1 0 0,0 1 1 0 0,-1-1 0 0 0,1 0-1 0 0,-1 0 1 0 0,0-1 0 0 0,-14-34 99 0 0,13 32-74 0 0,-4-14 74 0 0,11 12-26 0 0,24 15 18 0 0,-26-8-91 0 0,0 1 0 0 0,0-1 1 0 0,1 1-1 0 0,-1-1 0 0 0,1 0 0 0 0,-1 0 1 0 0,1-1-1 0 0,0 1 0 0 0,-1-1 0 0 0,5 0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14.86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15 43 1760 0 0,'-15'36'3935'0'0,"15"-36"-3917"0"0,16-15 488 0 0,31-48-1875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16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50 8 0 0,'-8'22'3800'0'0,"23"-39"-2815"0"0,-8 9-916 0 0,-6 4-51 0 0,1 1 0 0 0,0 0 0 0 0,0 0 0 0 0,1 0 0 0 0,-1 0 0 0 0,1 0 0 0 0,-1 0 0 0 0,1 1 1 0 0,0-1-1 0 0,0 1 0 0 0,0 0 0 0 0,0 0 0 0 0,1 0 0 0 0,-1 0 0 0 0,1 0 0 0 0,-1 1 0 0 0,1-1 0 0 0,3 0 0 0 0,-6 2-16 0 0,-1 1 0 0 0,0-1 0 0 0,1 0 0 0 0,-1 1-1 0 0,0-1 1 0 0,0 0 0 0 0,1 1 0 0 0,-1-1 0 0 0,0 0 0 0 0,0 1-1 0 0,0-1 1 0 0,1 1 0 0 0,-1-1 0 0 0,0 0 0 0 0,0 1 0 0 0,0-1 0 0 0,0 1-1 0 0,0-1 1 0 0,0 0 0 0 0,0 1 0 0 0,0-1 0 0 0,0 1 0 0 0,0-1 0 0 0,0 0-1 0 0,0 1 1 0 0,0-1 0 0 0,0 1 0 0 0,0-1 0 0 0,-1 0 0 0 0,1 1 0 0 0,0-1-1 0 0,0 1 1 0 0,-1 0 4 0 0,1 1 0 0 0,0-1 0 0 0,-1 0 1 0 0,1 1-1 0 0,0-1 0 0 0,0 0 0 0 0,0 1 0 0 0,0-1 0 0 0,0 0 0 0 0,1 1 0 0 0,-1-1 0 0 0,0 0 0 0 0,1 1 0 0 0,-1-1 1 0 0,1 0-1 0 0,-1 0 0 0 0,2 3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19.84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33 85 8 0 0,'-1'1'25'0'0,"1"-1"1"0"0,0 1-1 0 0,-1-1 0 0 0,1 1 1 0 0,0-1-1 0 0,-1 1 0 0 0,1 0 1 0 0,0-1-1 0 0,0 1 0 0 0,0 0 0 0 0,0-1 1 0 0,0 1-1 0 0,0-1 0 0 0,0 1 1 0 0,0 0-1 0 0,0-1 0 0 0,0 1 1 0 0,0 0-1 0 0,0-1 0 0 0,0 1 1 0 0,0 0-1 0 0,0-1 0 0 0,1 1 1 0 0,-1-1-1 0 0,0 1 0 0 0,1 0 0 0 0,-1-1 1 0 0,0 1-1 0 0,1-1 0 0 0,-1 1 1 0 0,1-1-1 0 0,-1 1 0 0 0,1 0 1 0 0,23 24 2795 0 0,-34-49-2537 0 0,-8-4-197 0 0,15 25-64 0 0,0-1-1 0 0,0 1 1 0 0,0-1-1 0 0,1 0 0 0 0,-1 0 1 0 0,1 0-1 0 0,0 0 1 0 0,0 0-1 0 0,1 0 1 0 0,-1-1-1 0 0,1 1 0 0 0,0 0 1 0 0,0-1-1 0 0,0 1 1 0 0,1-1-1 0 0,0 1 1 0 0,0-6-1 0 0,40 55 759 0 0,-40-45-779 0 0,0 1-1 0 0,0-1 1 0 0,0 0-1 0 0,0 0 1 0 0,0 0-1 0 0,0 1 1 0 0,1-1-1 0 0,-1 0 1 0 0,0 0-1 0 0,0 0 1 0 0,0 0-1 0 0,0 0 0 0 0,0 1 1 0 0,0-1-1 0 0,1 0 1 0 0,-1 0-1 0 0,0 0 1 0 0,0 0-1 0 0,0 0 1 0 0,0 0-1 0 0,1 1 1 0 0,-1-1-1 0 0,0 0 1 0 0,0 0-1 0 0,0 0 0 0 0,1 0 1 0 0,-1 0-1 0 0,0 0 1 0 0,0 0-1 0 0,0 0 1 0 0,1 0-1 0 0,-1 0 1 0 0,0 0-1 0 0,0 0 1 0 0,0 0-1 0 0,1 0 1 0 0,-1 0-1 0 0,0 0 0 0 0,0 0 1 0 0,0-1-1 0 0,1 1 1 0 0,-1 0-1 0 0,0 0 1 0 0,0 0-1 0 0,0 0 1 0 0,0 0-1 0 0,1 0 1 0 0,-1 0-1 0 0,0-1 1 0 0,0 1-1 0 0,0 0 0 0 0,0 0 1 0 0,0 0-1 0 0,0 0 1 0 0,1-1-1 0 0,-1 1 1 0 0,0 0-1 0 0,0 0 1 0 0,0 0-1 0 0,0-1 1 0 0,0 1-1 0 0,0 0 1 0 0,0 0-1 0 0,0 0 0 0 0,0-1 1 0 0,0 1-1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21.55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52 152 0 0,'12'8'4404'0'0,"-15"-22"-4146"0"0,-1 0 6 0 0,2-7-106 0 0,6 17 93 0 0,19 26 154 0 0,-17-15-390 0 0,-5-6 1 0 0,39 39 346 0 0,-37-37-336 0 0,0-1-1 0 0,-1 1 1 0 0,1-1-1 0 0,0 0 1 0 0,1 0-1 0 0,-1 0 1 0 0,0-1 0 0 0,0 1-1 0 0,1-1 1 0 0,-1 0-1 0 0,1 0 1 0 0,6 2-1 0 0,-4-63 789 0 0,-3 18-872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21.95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 0 888 0 0,'-10'47'2539'0'0,"9"-46"-2508"0"0,1 0 0 0 0,0 0 0 0 0,-1-1 0 0 0,1 1 0 0 0,0 0 0 0 0,0 0 0 0 0,0 0 0 0 0,0 0 0 0 0,0-1 0 0 0,0 1 0 0 0,0 0 0 0 0,0 0 1 0 0,0 0-1 0 0,0-1 0 0 0,0 1 0 0 0,0 0 0 0 0,1 0 0 0 0,-1 0 0 0 0,0-1 0 0 0,0 1 0 0 0,1 0 0 0 0,-1 0 0 0 0,1-1 0 0 0,-1 1 0 0 0,1 0 0 0 0,-1-1 0 0 0,1 1 0 0 0,-1 0 0 0 0,1-1 0 0 0,0 1 0 0 0,-1-1 0 0 0,1 1 1 0 0,0-1-1 0 0,-1 0 0 0 0,1 1 0 0 0,0-1 0 0 0,0 1 0 0 0,-1-1 0 0 0,1 0 0 0 0,0 0 0 0 0,0 0 0 0 0,0 1 0 0 0,-1-1 0 0 0,1 0 0 0 0,0 0 0 0 0,0 0 0 0 0,0 0 0 0 0,0 0 0 0 0,-1 0 0 0 0,2-1 0 0 0,-1 1-23 0 0,1-1 1 0 0,-1 1-1 0 0,0-1 0 0 0,0 0 0 0 0,0 0 0 0 0,0 0 0 0 0,0 1 0 0 0,0-1 0 0 0,0 0 0 0 0,0 0 0 0 0,0 0 0 0 0,-1-1 0 0 0,1 1 0 0 0,0 0 1 0 0,0 0-1 0 0,-1 0 0 0 0,1 0 0 0 0,-1-1 0 0 0,1 1 0 0 0,-1 0 0 0 0,0-1 0 0 0,1 1 0 0 0,-1 0 0 0 0,0-1 0 0 0,0 1 0 0 0,0 0 0 0 0,0-2 1 0 0,5-15 126 0 0,-5 18-126 0 0,1-1 0 0 0,0 1 0 0 0,-1 0 0 0 0,1 0 0 0 0,-1-1 0 0 0,1 1 0 0 0,0 0 0 0 0,-1 0 0 0 0,1 0 0 0 0,-1-1 0 0 0,1 1 0 0 0,0 0 0 0 0,-1 0 0 0 0,1 0 0 0 0,0 0 0 0 0,-1 0 0 0 0,1 0 0 0 0,0 1 0 0 0,-1-1 0 0 0,1 0 0 0 0,-1 0 0 0 0,1 0 1 0 0,0 1-1 0 0,-1-1 0 0 0,1 0 0 0 0,-1 0 0 0 0,1 1 0 0 0,0-1 0 0 0,0 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23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54 120 0 0,'-3'1'372'0'0,"0"1"0"0"0,0-1-1 0 0,0 1 1 0 0,0 0 0 0 0,-10 9 1487 0 0,6-2-1327 0 0,7-9-453 0 0,0 1 1 0 0,-1-1 0 0 0,1 1 0 0 0,0 0-1 0 0,0-1 1 0 0,0 1 0 0 0,0-1 0 0 0,0 1-1 0 0,0 0 1 0 0,0-1 0 0 0,0 1 0 0 0,0-1-1 0 0,0 1 1 0 0,0 0 0 0 0,0-1 0 0 0,1 1 0 0 0,0 1 318 0 0,0 0-318 0 0,21 12 144 0 0,-22-14-220 0 0,0 0-1 0 0,0 1 1 0 0,1-1-1 0 0,-1 0 1 0 0,0 0 0 0 0,1 0-1 0 0,-1 0 1 0 0,0 0 0 0 0,1 0-1 0 0,-1 0 1 0 0,0 0-1 0 0,1 0 1 0 0,-1 0 0 0 0,0 0-1 0 0,1 0 1 0 0,-1 0-1 0 0,1 0 1 0 0,-1 0 0 0 0,0 0-1 0 0,1 0 1 0 0,-1 0-1 0 0,0 0 1 0 0,1 0 0 0 0,-1 0-1 0 0,0-1 1 0 0,0 1-1 0 0,1 0 1 0 0,-1 0 0 0 0,0 0-1 0 0,0-1 1 0 0,1 1-1 0 0,-1 0 1 0 0,0 0 0 0 0,0-1-1 0 0,1 1 1 0 0,-1 0 0 0 0,0-1-1 0 0,0 1 1 0 0,0 0-1 0 0,0-1 1 0 0,1 1 0 0 0,-1-22 97 0 0,-9-18 33 0 0,7 38-298 0 0,1-1 0 0 0,0 0 1 0 0,1 1-1 0 0,-1-1 0 0 0,0 0 0 0 0,1 0 1 0 0,0 0-1 0 0,-1 1 0 0 0,1-1 0 0 0,0 0 1 0 0,1 0-1 0 0,-1 0 0 0 0,1-5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28.43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37 144 624 0 0,'-2'-1'194'0'0,"-1"-1"0"0"0,1 0 0 0 0,-1 0 0 0 0,1 0 0 0 0,0-1 0 0 0,0 1 0 0 0,0 0-1 0 0,0-1 1 0 0,0 1 0 0 0,1-1 0 0 0,-1 0 0 0 0,1 0 0 0 0,-1 0 0 0 0,1 1 0 0 0,0-1 0 0 0,0 0 0 0 0,1-1 0 0 0,-1 1 0 0 0,0 0-1 0 0,1-5 1 0 0,-1 0-38 0 0,0 0-1 0 0,0 0 0 0 0,1 1 0 0 0,0-1 1 0 0,0 0-1 0 0,1 0 0 0 0,3-11 1 0 0,0 8 1018 0 0,-1 24-621 0 0,-10-10-4 0 0,5-2-621 0 0,16 0-160 0 0,25-3-2386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2T08:20:29.07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73 114 624 0 0,'-37'13'4999'0'0,"32"-9"-4642"0"0,2-1-273 0 0,0-1-1 0 0,1 1 1 0 0,-1 0-1 0 0,1 0 1 0 0,0 0-1 0 0,0 1 1 0 0,0-1-1 0 0,0 0 1 0 0,0 1-1 0 0,1-1 1 0 0,-1 1 0 0 0,1 0-1 0 0,0-1 1 0 0,0 1-1 0 0,1 0 1 0 0,-1 7-1 0 0,27-88-27 0 0,-24 69-52 0 0,-1 1-1 0 0,2-1 0 0 0,-1 1 1 0 0,1 0-1 0 0,1 0 0 0 0,-1 0 1 0 0,1 0-1 0 0,0 0 0 0 0,0 1 1 0 0,1 0-1 0 0,10-11 0 0 0,-9-6-1915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5DA3-A988-4AB6-BCC0-FDD1F3DE0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CBF1C-C8CD-413B-9D99-DF3B7E47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54D0F-86C4-482A-B702-15222D22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CA2F4-D7D5-45EE-AABF-E923F055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F9CBF-CB50-440E-80EB-30BC386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72AA8-54CB-42CB-ADFC-C32CBA4B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21A96-D390-4E1A-8DBC-632B62A0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3CB7-85EE-4A15-AE96-C078FD0C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C6DC1-7616-4D0E-8A44-E70293CE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A722D-ECFA-4695-8880-ECE5880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7FA04-09D1-4534-8D8D-75D926D08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E5273-3BB7-48D3-91EF-83FD2F46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3B1D6-454E-4E1A-8DED-E466D654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E7B9F-CF39-422C-8ED5-EC80DB8E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E28DC-BBF7-4855-BE1F-CEC0E85A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233D-BCC6-453B-BA28-FCABE07D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53D90-0018-4334-9A58-A80412B5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B6C95-BB49-4D4A-A88B-22F8FA5A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9C16C-FF5A-4F92-AB2E-9C24323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A24C7-FE1B-4239-8A83-CD3D769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FA9F-7B0D-4F24-A7E7-9880492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4FE61-DC66-4148-8184-BEA05C93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7642A-DF58-43FC-BE75-BA6BFF44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3F915-B7EC-4BC6-A984-84F1293C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9D185-3A8C-4428-A9ED-A305627B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4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0F0D-C352-4C0D-9A83-A48552EF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42BAF-9A77-411E-BD5E-AD1F80E68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D2322-3563-4070-AF0E-581484D09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34CC1-D688-4E10-A575-AD6E5746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1CF96-DB7B-44C7-8072-6E5FE195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F8383-7FC3-4F00-A359-B8CEBED2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A17-2D52-4833-BA9C-66559BDD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8E71-3C44-4603-BE88-F487CF84E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79493-6339-4172-9F48-84FDD2A5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20E8D1-6A75-408F-8994-87016411F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6AE9E-5075-4030-8E52-91E0DE4E6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C84A4-AD1C-4A4B-ACED-FBB2D4F2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7A8D6-1D20-4636-8758-E151442F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6926D5-972B-4604-A1A4-EB72162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660F-8EB1-4267-80D6-94B2CA5D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9B9CA-491F-4E30-BBA7-3AE6783E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A4BC8-A9F4-4C82-946E-78372DCB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5DA4-4EE9-4264-8123-4C6B331B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42CC5-66A5-476A-98B5-F51E9F7E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91FC5-B74A-46F5-9346-ECD64ED7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E8EF6-5725-4B21-8BB0-AAF08703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7734-7F39-4DC8-81BA-FBCB8C5C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4B032-18D3-483A-AC2F-E53EC2DC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7E1F4-4120-4C4F-8AD9-644C822B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2224E-3CB9-4516-A1FA-88130A9C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1D3FA-B1CE-4222-8649-4816B97E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A2F12-FE6E-47D0-81F6-ABEB087B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19A8C-8B38-489E-B3EB-E2465EA1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A7B70-636B-4516-9B93-D1037443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05815-FBD0-48D5-8487-ED551F885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0A7C5-A7BF-4FF4-A694-C06E453A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6D274-E9B7-4B33-AB30-700947D3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5F97F-4203-4F6F-9AF9-C4D99969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4AB3B-2741-4783-B511-D40CB90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6CD7C-5E22-4135-B97B-17F5A396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D1DC2-7D0B-486B-95E0-432A7E521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6B31-530D-4FDC-B3D6-695C4D1855D7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FD9CC-DED6-4997-AFEC-E77DB8C5B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6AD95-DD0E-4F0F-9F6D-544A7E55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6582-E848-4EE5-83F0-02CB77EC0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6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0D56F52-BBAE-41F6-BBC4-4B30DA08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58887"/>
              </p:ext>
            </p:extLst>
          </p:nvPr>
        </p:nvGraphicFramePr>
        <p:xfrm>
          <a:off x="2211977" y="126582"/>
          <a:ext cx="7106194" cy="6604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2406236171"/>
                    </a:ext>
                  </a:extLst>
                </a:gridCol>
                <a:gridCol w="258354">
                  <a:extLst>
                    <a:ext uri="{9D8B030D-6E8A-4147-A177-3AD203B41FA5}">
                      <a16:colId xmlns:a16="http://schemas.microsoft.com/office/drawing/2014/main" val="4603293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432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13445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044215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6302779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700418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275197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46417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223993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023547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83443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234239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051664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503959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706332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387831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857646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864971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487550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55423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7055790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329207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031572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826083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545598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59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72923734"/>
                    </a:ext>
                  </a:extLst>
                </a:gridCol>
              </a:tblGrid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12861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4648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941319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56812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43546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92929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79340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59747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9589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52629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9769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25014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03372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41552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13508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65502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54455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85366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375266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16778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35910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917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47145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08122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92192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190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1436"/>
                  </a:ext>
                </a:extLst>
              </a:tr>
              <a:tr h="23588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2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63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68FEB3-8FD6-4C43-A6F3-35187329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13" y="-104503"/>
            <a:ext cx="6636774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CDE764F-06EE-4FEB-AEFD-AE70184FAF92}"/>
              </a:ext>
            </a:extLst>
          </p:cNvPr>
          <p:cNvCxnSpPr/>
          <p:nvPr/>
        </p:nvCxnSpPr>
        <p:spPr>
          <a:xfrm>
            <a:off x="3439888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3ACC35-1E71-4663-93B0-B8180B265164}"/>
              </a:ext>
            </a:extLst>
          </p:cNvPr>
          <p:cNvCxnSpPr/>
          <p:nvPr/>
        </p:nvCxnSpPr>
        <p:spPr>
          <a:xfrm>
            <a:off x="3609705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86EF24-130A-4BE3-933D-8FF57F9CBD26}"/>
              </a:ext>
            </a:extLst>
          </p:cNvPr>
          <p:cNvCxnSpPr/>
          <p:nvPr/>
        </p:nvCxnSpPr>
        <p:spPr>
          <a:xfrm>
            <a:off x="3818711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97F22E-7D1E-4E68-BBC1-AB4AE2894A10}"/>
              </a:ext>
            </a:extLst>
          </p:cNvPr>
          <p:cNvCxnSpPr/>
          <p:nvPr/>
        </p:nvCxnSpPr>
        <p:spPr>
          <a:xfrm>
            <a:off x="4001591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530CB1-59D6-4D3D-87BC-6232CD054FB3}"/>
              </a:ext>
            </a:extLst>
          </p:cNvPr>
          <p:cNvCxnSpPr/>
          <p:nvPr/>
        </p:nvCxnSpPr>
        <p:spPr>
          <a:xfrm>
            <a:off x="4175762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7324AB-8BFA-4305-9FC9-6195575ED0AA}"/>
              </a:ext>
            </a:extLst>
          </p:cNvPr>
          <p:cNvCxnSpPr/>
          <p:nvPr/>
        </p:nvCxnSpPr>
        <p:spPr>
          <a:xfrm>
            <a:off x="4354288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954E9-5872-4781-BA80-72232F53FEDA}"/>
              </a:ext>
            </a:extLst>
          </p:cNvPr>
          <p:cNvCxnSpPr/>
          <p:nvPr/>
        </p:nvCxnSpPr>
        <p:spPr>
          <a:xfrm>
            <a:off x="4524105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F71C178-41D2-4650-95F7-140AC5B6EB0D}"/>
              </a:ext>
            </a:extLst>
          </p:cNvPr>
          <p:cNvCxnSpPr/>
          <p:nvPr/>
        </p:nvCxnSpPr>
        <p:spPr>
          <a:xfrm>
            <a:off x="4733111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00CD66-A7C6-46C3-9719-037F7DC28947}"/>
              </a:ext>
            </a:extLst>
          </p:cNvPr>
          <p:cNvCxnSpPr/>
          <p:nvPr/>
        </p:nvCxnSpPr>
        <p:spPr>
          <a:xfrm>
            <a:off x="4915991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64C32C-D4FD-46A6-8E79-E30B781B1C27}"/>
              </a:ext>
            </a:extLst>
          </p:cNvPr>
          <p:cNvCxnSpPr/>
          <p:nvPr/>
        </p:nvCxnSpPr>
        <p:spPr>
          <a:xfrm>
            <a:off x="5090162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BEE99F-0373-463A-9D88-887B79D8C4F4}"/>
              </a:ext>
            </a:extLst>
          </p:cNvPr>
          <p:cNvCxnSpPr/>
          <p:nvPr/>
        </p:nvCxnSpPr>
        <p:spPr>
          <a:xfrm>
            <a:off x="5294814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A728B1-78EF-43C0-A337-DB301E5AA1B7}"/>
              </a:ext>
            </a:extLst>
          </p:cNvPr>
          <p:cNvCxnSpPr/>
          <p:nvPr/>
        </p:nvCxnSpPr>
        <p:spPr>
          <a:xfrm>
            <a:off x="5464631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47F1E2-5B6A-4321-BA8F-E2EC48CBC3C9}"/>
              </a:ext>
            </a:extLst>
          </p:cNvPr>
          <p:cNvCxnSpPr/>
          <p:nvPr/>
        </p:nvCxnSpPr>
        <p:spPr>
          <a:xfrm>
            <a:off x="5673637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7ED8D-4809-4328-B6AC-1F4CA1042F21}"/>
              </a:ext>
            </a:extLst>
          </p:cNvPr>
          <p:cNvCxnSpPr/>
          <p:nvPr/>
        </p:nvCxnSpPr>
        <p:spPr>
          <a:xfrm>
            <a:off x="5856517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D600D2-5A55-4FFA-99F3-1477CBF2190F}"/>
              </a:ext>
            </a:extLst>
          </p:cNvPr>
          <p:cNvCxnSpPr/>
          <p:nvPr/>
        </p:nvCxnSpPr>
        <p:spPr>
          <a:xfrm>
            <a:off x="6030688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9E467-A544-42DC-9879-48678BECF895}"/>
              </a:ext>
            </a:extLst>
          </p:cNvPr>
          <p:cNvCxnSpPr/>
          <p:nvPr/>
        </p:nvCxnSpPr>
        <p:spPr>
          <a:xfrm>
            <a:off x="6209214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00F3CD-528A-478B-B353-9DB7AC8C697B}"/>
              </a:ext>
            </a:extLst>
          </p:cNvPr>
          <p:cNvCxnSpPr/>
          <p:nvPr/>
        </p:nvCxnSpPr>
        <p:spPr>
          <a:xfrm>
            <a:off x="6379031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DC8EAF-53BB-458A-9D5C-4758D25F0C2E}"/>
              </a:ext>
            </a:extLst>
          </p:cNvPr>
          <p:cNvCxnSpPr/>
          <p:nvPr/>
        </p:nvCxnSpPr>
        <p:spPr>
          <a:xfrm>
            <a:off x="6588037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773851-F6B0-441A-8B27-7C19106F2278}"/>
              </a:ext>
            </a:extLst>
          </p:cNvPr>
          <p:cNvCxnSpPr/>
          <p:nvPr/>
        </p:nvCxnSpPr>
        <p:spPr>
          <a:xfrm>
            <a:off x="6770917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AA69977-315B-4FCC-A258-183C83DF1F6C}"/>
              </a:ext>
            </a:extLst>
          </p:cNvPr>
          <p:cNvCxnSpPr/>
          <p:nvPr/>
        </p:nvCxnSpPr>
        <p:spPr>
          <a:xfrm>
            <a:off x="6945088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B16A56B-DDFA-4672-BEE9-FBA31D946E83}"/>
              </a:ext>
            </a:extLst>
          </p:cNvPr>
          <p:cNvCxnSpPr/>
          <p:nvPr/>
        </p:nvCxnSpPr>
        <p:spPr>
          <a:xfrm>
            <a:off x="7114905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8E719-0432-49BE-A6EA-977FE77410CD}"/>
              </a:ext>
            </a:extLst>
          </p:cNvPr>
          <p:cNvCxnSpPr/>
          <p:nvPr/>
        </p:nvCxnSpPr>
        <p:spPr>
          <a:xfrm>
            <a:off x="7284722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B4F5244-9EC9-40C3-91DC-31EF45219E5B}"/>
              </a:ext>
            </a:extLst>
          </p:cNvPr>
          <p:cNvCxnSpPr/>
          <p:nvPr/>
        </p:nvCxnSpPr>
        <p:spPr>
          <a:xfrm>
            <a:off x="7493728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7DB462-F3E2-4F7A-B8AA-85B8D21EDBC9}"/>
              </a:ext>
            </a:extLst>
          </p:cNvPr>
          <p:cNvCxnSpPr/>
          <p:nvPr/>
        </p:nvCxnSpPr>
        <p:spPr>
          <a:xfrm>
            <a:off x="7676608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AC999F-3C13-41EC-9C04-390F52BBEE0D}"/>
              </a:ext>
            </a:extLst>
          </p:cNvPr>
          <p:cNvCxnSpPr/>
          <p:nvPr/>
        </p:nvCxnSpPr>
        <p:spPr>
          <a:xfrm>
            <a:off x="7850779" y="235131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AA448EC-142A-4722-AAE7-74EA6C24382F}"/>
              </a:ext>
            </a:extLst>
          </p:cNvPr>
          <p:cNvCxnSpPr/>
          <p:nvPr/>
        </p:nvCxnSpPr>
        <p:spPr>
          <a:xfrm>
            <a:off x="8029305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C3A0ABE-ACDC-4D71-A762-1A2D70066D72}"/>
              </a:ext>
            </a:extLst>
          </p:cNvPr>
          <p:cNvCxnSpPr/>
          <p:nvPr/>
        </p:nvCxnSpPr>
        <p:spPr>
          <a:xfrm>
            <a:off x="8199122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4E7DD-A1A5-4A20-A057-33C2A13EE6C7}"/>
              </a:ext>
            </a:extLst>
          </p:cNvPr>
          <p:cNvCxnSpPr/>
          <p:nvPr/>
        </p:nvCxnSpPr>
        <p:spPr>
          <a:xfrm>
            <a:off x="8408128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9ABC83-D1AA-4A56-8647-387930B45590}"/>
              </a:ext>
            </a:extLst>
          </p:cNvPr>
          <p:cNvCxnSpPr/>
          <p:nvPr/>
        </p:nvCxnSpPr>
        <p:spPr>
          <a:xfrm>
            <a:off x="8591008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1290E8-43A6-4226-8CD0-65705C104FC3}"/>
              </a:ext>
            </a:extLst>
          </p:cNvPr>
          <p:cNvCxnSpPr/>
          <p:nvPr/>
        </p:nvCxnSpPr>
        <p:spPr>
          <a:xfrm>
            <a:off x="8765179" y="293914"/>
            <a:ext cx="0" cy="62701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AAE9DE-F08E-4F67-B5E4-33BE0558C223}"/>
              </a:ext>
            </a:extLst>
          </p:cNvPr>
          <p:cNvCxnSpPr/>
          <p:nvPr/>
        </p:nvCxnSpPr>
        <p:spPr>
          <a:xfrm>
            <a:off x="3152503" y="566057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ABF954E-5E86-4DAA-A1D3-D185945D3A3D}"/>
              </a:ext>
            </a:extLst>
          </p:cNvPr>
          <p:cNvCxnSpPr/>
          <p:nvPr/>
        </p:nvCxnSpPr>
        <p:spPr>
          <a:xfrm>
            <a:off x="3095897" y="931817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AE3785D-B209-4CAE-8252-117E2BF7B5AF}"/>
              </a:ext>
            </a:extLst>
          </p:cNvPr>
          <p:cNvCxnSpPr/>
          <p:nvPr/>
        </p:nvCxnSpPr>
        <p:spPr>
          <a:xfrm>
            <a:off x="3095897" y="714103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61BD761-A990-4AA6-972D-62515E4CF513}"/>
              </a:ext>
            </a:extLst>
          </p:cNvPr>
          <p:cNvCxnSpPr/>
          <p:nvPr/>
        </p:nvCxnSpPr>
        <p:spPr>
          <a:xfrm>
            <a:off x="3095897" y="1105988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1086F09-0F11-4B72-B7B2-ED327353830A}"/>
              </a:ext>
            </a:extLst>
          </p:cNvPr>
          <p:cNvCxnSpPr/>
          <p:nvPr/>
        </p:nvCxnSpPr>
        <p:spPr>
          <a:xfrm>
            <a:off x="3152503" y="1297576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1B1C9FC-8C15-4468-B38A-34B783FAD081}"/>
              </a:ext>
            </a:extLst>
          </p:cNvPr>
          <p:cNvCxnSpPr/>
          <p:nvPr/>
        </p:nvCxnSpPr>
        <p:spPr>
          <a:xfrm>
            <a:off x="3209111" y="1480458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4CE19C7-DEF4-497F-9914-6EA50335A40B}"/>
              </a:ext>
            </a:extLst>
          </p:cNvPr>
          <p:cNvCxnSpPr/>
          <p:nvPr/>
        </p:nvCxnSpPr>
        <p:spPr>
          <a:xfrm>
            <a:off x="3113318" y="1863635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913B98-D457-4511-8A10-CF252CB20FCD}"/>
              </a:ext>
            </a:extLst>
          </p:cNvPr>
          <p:cNvCxnSpPr/>
          <p:nvPr/>
        </p:nvCxnSpPr>
        <p:spPr>
          <a:xfrm>
            <a:off x="3152505" y="1680755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FD7A77C-4498-45D8-8D1C-8550D2B49AD1}"/>
              </a:ext>
            </a:extLst>
          </p:cNvPr>
          <p:cNvCxnSpPr/>
          <p:nvPr/>
        </p:nvCxnSpPr>
        <p:spPr>
          <a:xfrm>
            <a:off x="3152503" y="2037806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EE0BCD8-8925-43F8-B380-355A6D3B9271}"/>
              </a:ext>
            </a:extLst>
          </p:cNvPr>
          <p:cNvCxnSpPr/>
          <p:nvPr/>
        </p:nvCxnSpPr>
        <p:spPr>
          <a:xfrm>
            <a:off x="3209111" y="2229394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A8C3C5-232B-4C84-8AD4-D49A3092DC70}"/>
              </a:ext>
            </a:extLst>
          </p:cNvPr>
          <p:cNvCxnSpPr/>
          <p:nvPr/>
        </p:nvCxnSpPr>
        <p:spPr>
          <a:xfrm>
            <a:off x="3251296" y="2412274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20B5320-BB2A-4A85-82DC-1121A08EA990}"/>
              </a:ext>
            </a:extLst>
          </p:cNvPr>
          <p:cNvCxnSpPr/>
          <p:nvPr/>
        </p:nvCxnSpPr>
        <p:spPr>
          <a:xfrm>
            <a:off x="3265714" y="2778034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460072-A804-41BB-BF7E-53334CC988B8}"/>
              </a:ext>
            </a:extLst>
          </p:cNvPr>
          <p:cNvCxnSpPr/>
          <p:nvPr/>
        </p:nvCxnSpPr>
        <p:spPr>
          <a:xfrm>
            <a:off x="3265714" y="2560320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05C0767-52D0-4D30-A6CF-37DE291EC388}"/>
              </a:ext>
            </a:extLst>
          </p:cNvPr>
          <p:cNvCxnSpPr/>
          <p:nvPr/>
        </p:nvCxnSpPr>
        <p:spPr>
          <a:xfrm>
            <a:off x="3265714" y="2952205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BC3F4E-DA93-4225-99EE-6DDB7AB1E9D5}"/>
              </a:ext>
            </a:extLst>
          </p:cNvPr>
          <p:cNvCxnSpPr/>
          <p:nvPr/>
        </p:nvCxnSpPr>
        <p:spPr>
          <a:xfrm>
            <a:off x="3295686" y="3143793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E086E8-8D4C-420D-B80F-88DFD2007EAC}"/>
              </a:ext>
            </a:extLst>
          </p:cNvPr>
          <p:cNvCxnSpPr/>
          <p:nvPr/>
        </p:nvCxnSpPr>
        <p:spPr>
          <a:xfrm>
            <a:off x="3210252" y="3326675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C537C2-2BEA-4651-9F2F-48F7C6D95C53}"/>
              </a:ext>
            </a:extLst>
          </p:cNvPr>
          <p:cNvCxnSpPr/>
          <p:nvPr/>
        </p:nvCxnSpPr>
        <p:spPr>
          <a:xfrm>
            <a:off x="3283135" y="3709852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1CD4F59-D8ED-4AC5-85A9-F4EA86F860EB}"/>
              </a:ext>
            </a:extLst>
          </p:cNvPr>
          <p:cNvCxnSpPr/>
          <p:nvPr/>
        </p:nvCxnSpPr>
        <p:spPr>
          <a:xfrm>
            <a:off x="3251298" y="3526972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C7E1DB4-A843-477B-AE69-8B5045A0DCF2}"/>
              </a:ext>
            </a:extLst>
          </p:cNvPr>
          <p:cNvCxnSpPr/>
          <p:nvPr/>
        </p:nvCxnSpPr>
        <p:spPr>
          <a:xfrm>
            <a:off x="3251297" y="3884023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528A-9FD0-4D45-8ADC-AD49EBD04F32}"/>
              </a:ext>
            </a:extLst>
          </p:cNvPr>
          <p:cNvCxnSpPr/>
          <p:nvPr/>
        </p:nvCxnSpPr>
        <p:spPr>
          <a:xfrm>
            <a:off x="3165863" y="4075611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34F058B-5B02-4FA9-AB04-2F29CE21A92A}"/>
              </a:ext>
            </a:extLst>
          </p:cNvPr>
          <p:cNvCxnSpPr/>
          <p:nvPr/>
        </p:nvCxnSpPr>
        <p:spPr>
          <a:xfrm>
            <a:off x="3152503" y="4241074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79DEB9-2C04-4561-952C-94090E5C3F02}"/>
              </a:ext>
            </a:extLst>
          </p:cNvPr>
          <p:cNvCxnSpPr/>
          <p:nvPr/>
        </p:nvCxnSpPr>
        <p:spPr>
          <a:xfrm>
            <a:off x="3095897" y="4606834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DF3542D-CC9D-47AD-82F7-087DC40C3D32}"/>
              </a:ext>
            </a:extLst>
          </p:cNvPr>
          <p:cNvCxnSpPr/>
          <p:nvPr/>
        </p:nvCxnSpPr>
        <p:spPr>
          <a:xfrm>
            <a:off x="3095897" y="4389120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A9673B9-B568-4B20-AA55-779D4D27204B}"/>
              </a:ext>
            </a:extLst>
          </p:cNvPr>
          <p:cNvCxnSpPr/>
          <p:nvPr/>
        </p:nvCxnSpPr>
        <p:spPr>
          <a:xfrm>
            <a:off x="3095897" y="4781005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2622105-169B-4E96-B9EB-54714190E091}"/>
              </a:ext>
            </a:extLst>
          </p:cNvPr>
          <p:cNvCxnSpPr/>
          <p:nvPr/>
        </p:nvCxnSpPr>
        <p:spPr>
          <a:xfrm>
            <a:off x="3152503" y="4972593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F190562-3C35-4841-9436-50122B363AC8}"/>
              </a:ext>
            </a:extLst>
          </p:cNvPr>
          <p:cNvCxnSpPr/>
          <p:nvPr/>
        </p:nvCxnSpPr>
        <p:spPr>
          <a:xfrm>
            <a:off x="3209111" y="5155475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44497F5-4B30-41F7-8B99-ED970B9A7146}"/>
              </a:ext>
            </a:extLst>
          </p:cNvPr>
          <p:cNvCxnSpPr/>
          <p:nvPr/>
        </p:nvCxnSpPr>
        <p:spPr>
          <a:xfrm>
            <a:off x="3113318" y="5538652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2A6A143-B01F-4780-9321-CA6F2C357285}"/>
              </a:ext>
            </a:extLst>
          </p:cNvPr>
          <p:cNvCxnSpPr/>
          <p:nvPr/>
        </p:nvCxnSpPr>
        <p:spPr>
          <a:xfrm>
            <a:off x="3152505" y="5355772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6D3BD33-7C89-4F72-96A2-29C0982E83DF}"/>
              </a:ext>
            </a:extLst>
          </p:cNvPr>
          <p:cNvCxnSpPr/>
          <p:nvPr/>
        </p:nvCxnSpPr>
        <p:spPr>
          <a:xfrm>
            <a:off x="3152503" y="5712823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49464D2-42EE-4DC4-9AEE-C321923E19B6}"/>
              </a:ext>
            </a:extLst>
          </p:cNvPr>
          <p:cNvCxnSpPr/>
          <p:nvPr/>
        </p:nvCxnSpPr>
        <p:spPr>
          <a:xfrm>
            <a:off x="3209111" y="5904411"/>
            <a:ext cx="600020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E4894EE2-4D58-41A8-ABCD-3002DBC9A25D}"/>
              </a:ext>
            </a:extLst>
          </p:cNvPr>
          <p:cNvSpPr/>
          <p:nvPr/>
        </p:nvSpPr>
        <p:spPr>
          <a:xfrm>
            <a:off x="4001591" y="184980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65A6660-601B-4D74-BC4D-9B683C01DAA9}"/>
              </a:ext>
            </a:extLst>
          </p:cNvPr>
          <p:cNvSpPr/>
          <p:nvPr/>
        </p:nvSpPr>
        <p:spPr>
          <a:xfrm>
            <a:off x="4911636" y="92278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D266386-FCE6-4997-80D4-21824D3F31C5}"/>
              </a:ext>
            </a:extLst>
          </p:cNvPr>
          <p:cNvSpPr/>
          <p:nvPr/>
        </p:nvSpPr>
        <p:spPr>
          <a:xfrm>
            <a:off x="5843454" y="74736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CC94A88-474E-49A8-8C77-B57D8A113FFA}"/>
              </a:ext>
            </a:extLst>
          </p:cNvPr>
          <p:cNvSpPr/>
          <p:nvPr/>
        </p:nvSpPr>
        <p:spPr>
          <a:xfrm>
            <a:off x="6749322" y="48254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2939560-7272-440E-B44B-A980328321D1}"/>
              </a:ext>
            </a:extLst>
          </p:cNvPr>
          <p:cNvSpPr/>
          <p:nvPr/>
        </p:nvSpPr>
        <p:spPr>
          <a:xfrm>
            <a:off x="7676608" y="38143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2FE0867-C051-46F8-8CFC-725E51BB1CAC}"/>
              </a:ext>
            </a:extLst>
          </p:cNvPr>
          <p:cNvSpPr/>
          <p:nvPr/>
        </p:nvSpPr>
        <p:spPr>
          <a:xfrm>
            <a:off x="8614949" y="100149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4EBBC7-D320-4AF2-A073-67C2893ACF5E}"/>
              </a:ext>
            </a:extLst>
          </p:cNvPr>
          <p:cNvSpPr/>
          <p:nvPr/>
        </p:nvSpPr>
        <p:spPr>
          <a:xfrm>
            <a:off x="2961599" y="1079863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A72C324-1201-41BF-8E8E-C650121DAF8B}"/>
              </a:ext>
            </a:extLst>
          </p:cNvPr>
          <p:cNvSpPr/>
          <p:nvPr/>
        </p:nvSpPr>
        <p:spPr>
          <a:xfrm>
            <a:off x="2934417" y="2037806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8FB88D-A6BE-4C3D-B713-821B70C9A75D}"/>
              </a:ext>
            </a:extLst>
          </p:cNvPr>
          <p:cNvSpPr/>
          <p:nvPr/>
        </p:nvSpPr>
        <p:spPr>
          <a:xfrm>
            <a:off x="2917335" y="2952205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3F48D66-1F97-498C-B574-CB652E0F1C64}"/>
              </a:ext>
            </a:extLst>
          </p:cNvPr>
          <p:cNvSpPr/>
          <p:nvPr/>
        </p:nvSpPr>
        <p:spPr>
          <a:xfrm>
            <a:off x="2943379" y="3894156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5A7ACF0-0C04-44A5-8A7F-C8E7897187DE}"/>
              </a:ext>
            </a:extLst>
          </p:cNvPr>
          <p:cNvSpPr/>
          <p:nvPr/>
        </p:nvSpPr>
        <p:spPr>
          <a:xfrm>
            <a:off x="2934417" y="4773724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ED4A9C0-0927-4130-98DB-274FE8C89361}"/>
              </a:ext>
            </a:extLst>
          </p:cNvPr>
          <p:cNvSpPr/>
          <p:nvPr/>
        </p:nvSpPr>
        <p:spPr>
          <a:xfrm>
            <a:off x="2934417" y="5724280"/>
            <a:ext cx="178524" cy="18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5BC145BD-86A4-4724-B497-74135263F348}"/>
                  </a:ext>
                </a:extLst>
              </p14:cNvPr>
              <p14:cNvContentPartPr/>
              <p14:nvPr/>
            </p14:nvContentPartPr>
            <p14:xfrm>
              <a:off x="9194068" y="63668"/>
              <a:ext cx="22320" cy="5616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5BC145BD-86A4-4724-B497-74135263F3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5428" y="55028"/>
                <a:ext cx="39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A8C67BD3-DD31-4754-9FB1-697ACA4BCD27}"/>
                  </a:ext>
                </a:extLst>
              </p14:cNvPr>
              <p14:cNvContentPartPr/>
              <p14:nvPr/>
            </p14:nvContentPartPr>
            <p14:xfrm>
              <a:off x="6113548" y="620948"/>
              <a:ext cx="24480" cy="22680"/>
            </p14:xfrm>
          </p:contentPart>
        </mc:Choice>
        <mc:Fallback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A8C67BD3-DD31-4754-9FB1-697ACA4BCD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0548" y="558308"/>
                <a:ext cx="15012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BD203C86-10A7-49EC-A232-64AA67B72030}"/>
              </a:ext>
            </a:extLst>
          </p:cNvPr>
          <p:cNvGrpSpPr/>
          <p:nvPr/>
        </p:nvGrpSpPr>
        <p:grpSpPr>
          <a:xfrm>
            <a:off x="6282028" y="614108"/>
            <a:ext cx="23400" cy="22680"/>
            <a:chOff x="6282028" y="614108"/>
            <a:chExt cx="23400" cy="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B3F82903-11DF-4ED9-9F74-B493F72B107F}"/>
                    </a:ext>
                  </a:extLst>
                </p14:cNvPr>
                <p14:cNvContentPartPr/>
                <p14:nvPr/>
              </p14:nvContentPartPr>
              <p14:xfrm>
                <a:off x="6289228" y="614108"/>
                <a:ext cx="16200" cy="540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B3F82903-11DF-4ED9-9F74-B493F72B1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26228" y="551108"/>
                  <a:ext cx="141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EB7CB6ED-DA3C-4C72-B3F3-96FCE940C7E0}"/>
                    </a:ext>
                  </a:extLst>
                </p14:cNvPr>
                <p14:cNvContentPartPr/>
                <p14:nvPr/>
              </p14:nvContentPartPr>
              <p14:xfrm>
                <a:off x="6282028" y="619868"/>
                <a:ext cx="17640" cy="1692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EB7CB6ED-DA3C-4C72-B3F3-96FCE940C7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19388" y="557228"/>
                  <a:ext cx="14328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D5CD2D94-1F7A-49B2-8AAE-E140B8A65451}"/>
                  </a:ext>
                </a:extLst>
              </p14:cNvPr>
              <p14:cNvContentPartPr/>
              <p14:nvPr/>
            </p14:nvContentPartPr>
            <p14:xfrm>
              <a:off x="6501628" y="610148"/>
              <a:ext cx="24480" cy="12960"/>
            </p14:xfrm>
          </p:contentPart>
        </mc:Choice>
        <mc:Fallback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D5CD2D94-1F7A-49B2-8AAE-E140B8A654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38628" y="547508"/>
                <a:ext cx="150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C9461FF7-387A-413E-B71F-4D59EF719A12}"/>
                  </a:ext>
                </a:extLst>
              </p14:cNvPr>
              <p14:cNvContentPartPr/>
              <p14:nvPr/>
            </p14:nvContentPartPr>
            <p14:xfrm>
              <a:off x="6733468" y="672788"/>
              <a:ext cx="13320" cy="18360"/>
            </p14:xfrm>
          </p:contentPart>
        </mc:Choice>
        <mc:Fallback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C9461FF7-387A-413E-B71F-4D59EF719A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0468" y="610148"/>
                <a:ext cx="138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99F78AE3-8C64-4DE3-916E-E6D938D052F2}"/>
                  </a:ext>
                </a:extLst>
              </p14:cNvPr>
              <p14:cNvContentPartPr/>
              <p14:nvPr/>
            </p14:nvContentPartPr>
            <p14:xfrm>
              <a:off x="6836428" y="611228"/>
              <a:ext cx="61920" cy="85320"/>
            </p14:xfrm>
          </p:contentPart>
        </mc:Choice>
        <mc:Fallback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99F78AE3-8C64-4DE3-916E-E6D938D052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82788" y="503228"/>
                <a:ext cx="169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8" name="잉크 217">
                <a:extLst>
                  <a:ext uri="{FF2B5EF4-FFF2-40B4-BE49-F238E27FC236}">
                    <a16:creationId xmlns:a16="http://schemas.microsoft.com/office/drawing/2014/main" id="{71FD8D4E-55E3-4676-9817-7914FC9CBBAC}"/>
                  </a:ext>
                </a:extLst>
              </p14:cNvPr>
              <p14:cNvContentPartPr/>
              <p14:nvPr/>
            </p14:nvContentPartPr>
            <p14:xfrm>
              <a:off x="6985468" y="664868"/>
              <a:ext cx="36360" cy="34560"/>
            </p14:xfrm>
          </p:contentPart>
        </mc:Choice>
        <mc:Fallback>
          <p:pic>
            <p:nvPicPr>
              <p:cNvPr id="218" name="잉크 217">
                <a:extLst>
                  <a:ext uri="{FF2B5EF4-FFF2-40B4-BE49-F238E27FC236}">
                    <a16:creationId xmlns:a16="http://schemas.microsoft.com/office/drawing/2014/main" id="{71FD8D4E-55E3-4676-9817-7914FC9CBB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22828" y="602228"/>
                <a:ext cx="162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399B680A-38A9-4D10-AC56-CB776A4C3986}"/>
                  </a:ext>
                </a:extLst>
              </p14:cNvPr>
              <p14:cNvContentPartPr/>
              <p14:nvPr/>
            </p14:nvContentPartPr>
            <p14:xfrm>
              <a:off x="7176988" y="628868"/>
              <a:ext cx="30240" cy="34560"/>
            </p14:xfrm>
          </p:contentPart>
        </mc:Choice>
        <mc:Fallback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399B680A-38A9-4D10-AC56-CB776A4C39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23348" y="521228"/>
                <a:ext cx="1378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8B9EB6E7-A65C-40C7-99D0-48217B9DEF7C}"/>
                  </a:ext>
                </a:extLst>
              </p14:cNvPr>
              <p14:cNvContentPartPr/>
              <p14:nvPr/>
            </p14:nvContentPartPr>
            <p14:xfrm>
              <a:off x="7193908" y="797708"/>
              <a:ext cx="20160" cy="21600"/>
            </p14:xfrm>
          </p:contentPart>
        </mc:Choice>
        <mc:Fallback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8B9EB6E7-A65C-40C7-99D0-48217B9DEF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30908" y="734708"/>
                <a:ext cx="1458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D92878E9-6B2E-40F6-92E8-C971491337F4}"/>
                  </a:ext>
                </a:extLst>
              </p14:cNvPr>
              <p14:cNvContentPartPr/>
              <p14:nvPr/>
            </p14:nvContentPartPr>
            <p14:xfrm>
              <a:off x="7243948" y="939548"/>
              <a:ext cx="29160" cy="25560"/>
            </p14:xfrm>
          </p:contentPart>
        </mc:Choice>
        <mc:Fallback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D92878E9-6B2E-40F6-92E8-C971491337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80948" y="876548"/>
                <a:ext cx="154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DD9D8E50-B6CF-4F25-9435-DF9F46F38C37}"/>
                  </a:ext>
                </a:extLst>
              </p14:cNvPr>
              <p14:cNvContentPartPr/>
              <p14:nvPr/>
            </p14:nvContentPartPr>
            <p14:xfrm>
              <a:off x="7139548" y="1216748"/>
              <a:ext cx="25920" cy="20160"/>
            </p14:xfrm>
          </p:contentPart>
        </mc:Choice>
        <mc:Fallback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DD9D8E50-B6CF-4F25-9435-DF9F46F38C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76908" y="1154108"/>
                <a:ext cx="151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4C612EEB-38A4-4A44-A85E-50BB230F4BB3}"/>
                  </a:ext>
                </a:extLst>
              </p14:cNvPr>
              <p14:cNvContentPartPr/>
              <p14:nvPr/>
            </p14:nvContentPartPr>
            <p14:xfrm>
              <a:off x="7170508" y="1367228"/>
              <a:ext cx="39600" cy="17640"/>
            </p14:xfrm>
          </p:contentPart>
        </mc:Choice>
        <mc:Fallback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4C612EEB-38A4-4A44-A85E-50BB230F4B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16868" y="1259588"/>
                <a:ext cx="14724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CC3DFD4-BA3A-4EC9-9632-CB94F72CE9C2}"/>
              </a:ext>
            </a:extLst>
          </p:cNvPr>
          <p:cNvGrpSpPr/>
          <p:nvPr/>
        </p:nvGrpSpPr>
        <p:grpSpPr>
          <a:xfrm>
            <a:off x="7020748" y="1306748"/>
            <a:ext cx="74160" cy="81360"/>
            <a:chOff x="7020748" y="1306748"/>
            <a:chExt cx="741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C48AF901-7CD2-496E-8C3B-F8CEEE56FF54}"/>
                    </a:ext>
                  </a:extLst>
                </p14:cNvPr>
                <p14:cNvContentPartPr/>
                <p14:nvPr/>
              </p14:nvContentPartPr>
              <p14:xfrm>
                <a:off x="7079428" y="1332668"/>
                <a:ext cx="3240" cy="144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C48AF901-7CD2-496E-8C3B-F8CEEE56FF5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16788" y="1269668"/>
                  <a:ext cx="128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5AD3FDE2-4A45-4FED-9139-2A1ECC0A9C20}"/>
                    </a:ext>
                  </a:extLst>
                </p14:cNvPr>
                <p14:cNvContentPartPr/>
                <p14:nvPr/>
              </p14:nvContentPartPr>
              <p14:xfrm>
                <a:off x="7020748" y="1306748"/>
                <a:ext cx="74160" cy="8136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5AD3FDE2-4A45-4FED-9139-2A1ECC0A9C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58108" y="1244108"/>
                  <a:ext cx="19980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0A15804B-68CA-4413-8264-6BFC4DA810AC}"/>
                  </a:ext>
                </a:extLst>
              </p14:cNvPr>
              <p14:cNvContentPartPr/>
              <p14:nvPr/>
            </p14:nvContentPartPr>
            <p14:xfrm>
              <a:off x="6823108" y="1314308"/>
              <a:ext cx="80640" cy="96840"/>
            </p14:xfrm>
          </p:contentPart>
        </mc:Choice>
        <mc:Fallback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0A15804B-68CA-4413-8264-6BFC4DA810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60108" y="1251308"/>
                <a:ext cx="206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370F699C-7F4F-4E86-BE53-76362F700066}"/>
                  </a:ext>
                </a:extLst>
              </p14:cNvPr>
              <p14:cNvContentPartPr/>
              <p14:nvPr/>
            </p14:nvContentPartPr>
            <p14:xfrm>
              <a:off x="6828868" y="1163828"/>
              <a:ext cx="27000" cy="63720"/>
            </p14:xfrm>
          </p:contentPart>
        </mc:Choice>
        <mc:Fallback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370F699C-7F4F-4E86-BE53-76362F7000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65868" y="1100828"/>
                <a:ext cx="152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79A84B83-AC6C-4DD7-90F1-9A12139E830A}"/>
                  </a:ext>
                </a:extLst>
              </p14:cNvPr>
              <p14:cNvContentPartPr/>
              <p14:nvPr/>
            </p14:nvContentPartPr>
            <p14:xfrm>
              <a:off x="6883948" y="995348"/>
              <a:ext cx="51840" cy="41760"/>
            </p14:xfrm>
          </p:contentPart>
        </mc:Choice>
        <mc:Fallback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79A84B83-AC6C-4DD7-90F1-9A12139E830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29948" y="887708"/>
                <a:ext cx="15948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69055C86-99CF-4324-BD58-0DFFD21787C0}"/>
              </a:ext>
            </a:extLst>
          </p:cNvPr>
          <p:cNvGrpSpPr/>
          <p:nvPr/>
        </p:nvGrpSpPr>
        <p:grpSpPr>
          <a:xfrm>
            <a:off x="6490468" y="1013348"/>
            <a:ext cx="189360" cy="100080"/>
            <a:chOff x="6490468" y="1013348"/>
            <a:chExt cx="18936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E28A943D-6B83-438C-B115-C27CD08BE031}"/>
                    </a:ext>
                  </a:extLst>
                </p14:cNvPr>
                <p14:cNvContentPartPr/>
                <p14:nvPr/>
              </p14:nvContentPartPr>
              <p14:xfrm>
                <a:off x="6637708" y="1023068"/>
                <a:ext cx="42120" cy="9036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E28A943D-6B83-438C-B115-C27CD08BE0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708" y="960428"/>
                  <a:ext cx="16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4720D53E-B6B1-4FD8-894A-B1C2EF6DC284}"/>
                    </a:ext>
                  </a:extLst>
                </p14:cNvPr>
                <p14:cNvContentPartPr/>
                <p14:nvPr/>
              </p14:nvContentPartPr>
              <p14:xfrm>
                <a:off x="6490468" y="1013348"/>
                <a:ext cx="15480" cy="2556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4720D53E-B6B1-4FD8-894A-B1C2EF6DC2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27828" y="950348"/>
                  <a:ext cx="1411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F6E0A1E9-5FA5-463D-8EB5-6BC5D0BB0DB4}"/>
                  </a:ext>
                </a:extLst>
              </p14:cNvPr>
              <p14:cNvContentPartPr/>
              <p14:nvPr/>
            </p14:nvContentPartPr>
            <p14:xfrm>
              <a:off x="6438268" y="1215668"/>
              <a:ext cx="44280" cy="58680"/>
            </p14:xfrm>
          </p:contentPart>
        </mc:Choice>
        <mc:Fallback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F6E0A1E9-5FA5-463D-8EB5-6BC5D0BB0DB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75628" y="1153028"/>
                <a:ext cx="169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E0B8D14B-9DA4-48DC-8A23-166F20F436EB}"/>
                  </a:ext>
                </a:extLst>
              </p14:cNvPr>
              <p14:cNvContentPartPr/>
              <p14:nvPr/>
            </p14:nvContentPartPr>
            <p14:xfrm>
              <a:off x="6450508" y="1416908"/>
              <a:ext cx="51840" cy="39240"/>
            </p14:xfrm>
          </p:contentPart>
        </mc:Choice>
        <mc:Fallback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E0B8D14B-9DA4-48DC-8A23-166F20F436E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96868" y="1309268"/>
                <a:ext cx="159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0C483D3F-70DD-4060-9A33-FFF074673FA8}"/>
                  </a:ext>
                </a:extLst>
              </p14:cNvPr>
              <p14:cNvContentPartPr/>
              <p14:nvPr/>
            </p14:nvContentPartPr>
            <p14:xfrm>
              <a:off x="6285628" y="1381628"/>
              <a:ext cx="3600" cy="16200"/>
            </p14:xfrm>
          </p:contentPart>
        </mc:Choice>
        <mc:Fallback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0C483D3F-70DD-4060-9A33-FFF074673FA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222988" y="1318988"/>
                <a:ext cx="129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5282D235-F7D3-49F5-85B6-2A491D971D9C}"/>
                  </a:ext>
                </a:extLst>
              </p14:cNvPr>
              <p14:cNvContentPartPr/>
              <p14:nvPr/>
            </p14:nvContentPartPr>
            <p14:xfrm>
              <a:off x="6093028" y="1384508"/>
              <a:ext cx="15480" cy="28440"/>
            </p14:xfrm>
          </p:contentPart>
        </mc:Choice>
        <mc:Fallback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5282D235-F7D3-49F5-85B6-2A491D971D9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30028" y="1321868"/>
                <a:ext cx="141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6EDFD082-5EE0-4C02-9A8B-E0D7CBE2D0E2}"/>
                  </a:ext>
                </a:extLst>
              </p14:cNvPr>
              <p14:cNvContentPartPr/>
              <p14:nvPr/>
            </p14:nvContentPartPr>
            <p14:xfrm>
              <a:off x="6109228" y="1542188"/>
              <a:ext cx="19800" cy="48960"/>
            </p14:xfrm>
          </p:contentPart>
        </mc:Choice>
        <mc:Fallback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6EDFD082-5EE0-4C02-9A8B-E0D7CBE2D0E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46588" y="1479188"/>
                <a:ext cx="1454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14AA1D7E-951A-4930-A35B-8F8709EA2B03}"/>
                  </a:ext>
                </a:extLst>
              </p14:cNvPr>
              <p14:cNvContentPartPr/>
              <p14:nvPr/>
            </p14:nvContentPartPr>
            <p14:xfrm>
              <a:off x="6119668" y="1749188"/>
              <a:ext cx="16560" cy="27000"/>
            </p14:xfrm>
          </p:contentPart>
        </mc:Choice>
        <mc:Fallback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14AA1D7E-951A-4930-A35B-8F8709EA2B0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66028" y="1641188"/>
                <a:ext cx="1242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19D1BDAD-718F-410C-A0BC-5FDB458EC77E}"/>
                  </a:ext>
                </a:extLst>
              </p14:cNvPr>
              <p14:cNvContentPartPr/>
              <p14:nvPr/>
            </p14:nvContentPartPr>
            <p14:xfrm>
              <a:off x="5950468" y="1754948"/>
              <a:ext cx="360" cy="18720"/>
            </p14:xfrm>
          </p:contentPart>
        </mc:Choice>
        <mc:Fallback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19D1BDAD-718F-410C-A0BC-5FDB458EC7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87468" y="1692308"/>
                <a:ext cx="126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A4DC9150-1D22-415D-9818-123C8F8A5CC9}"/>
                  </a:ext>
                </a:extLst>
              </p14:cNvPr>
              <p14:cNvContentPartPr/>
              <p14:nvPr/>
            </p14:nvContentPartPr>
            <p14:xfrm>
              <a:off x="5754988" y="1583588"/>
              <a:ext cx="20880" cy="39960"/>
            </p14:xfrm>
          </p:contentPart>
        </mc:Choice>
        <mc:Fallback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A4DC9150-1D22-415D-9818-123C8F8A5C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92348" y="1520948"/>
                <a:ext cx="1465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1" name="잉크 240">
                <a:extLst>
                  <a:ext uri="{FF2B5EF4-FFF2-40B4-BE49-F238E27FC236}">
                    <a16:creationId xmlns:a16="http://schemas.microsoft.com/office/drawing/2014/main" id="{16D3C2D7-94E4-44EC-8071-54EAE6CDBAD5}"/>
                  </a:ext>
                </a:extLst>
              </p14:cNvPr>
              <p14:cNvContentPartPr/>
              <p14:nvPr/>
            </p14:nvContentPartPr>
            <p14:xfrm>
              <a:off x="5757148" y="1423388"/>
              <a:ext cx="5040" cy="41400"/>
            </p14:xfrm>
          </p:contentPart>
        </mc:Choice>
        <mc:Fallback>
          <p:pic>
            <p:nvPicPr>
              <p:cNvPr id="241" name="잉크 240">
                <a:extLst>
                  <a:ext uri="{FF2B5EF4-FFF2-40B4-BE49-F238E27FC236}">
                    <a16:creationId xmlns:a16="http://schemas.microsoft.com/office/drawing/2014/main" id="{16D3C2D7-94E4-44EC-8071-54EAE6CDBAD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94508" y="1360388"/>
                <a:ext cx="130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85FAC237-B3CE-4F66-B579-DFD9285F6741}"/>
                  </a:ext>
                </a:extLst>
              </p14:cNvPr>
              <p14:cNvContentPartPr/>
              <p14:nvPr/>
            </p14:nvContentPartPr>
            <p14:xfrm>
              <a:off x="5780908" y="1743068"/>
              <a:ext cx="38160" cy="55800"/>
            </p14:xfrm>
          </p:contentPart>
        </mc:Choice>
        <mc:Fallback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85FAC237-B3CE-4F66-B579-DFD9285F674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718268" y="1680428"/>
                <a:ext cx="163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09AE92BA-C0BD-4626-91EC-1F80AA7CD63C}"/>
                  </a:ext>
                </a:extLst>
              </p14:cNvPr>
              <p14:cNvContentPartPr/>
              <p14:nvPr/>
            </p14:nvContentPartPr>
            <p14:xfrm>
              <a:off x="5566708" y="1381268"/>
              <a:ext cx="20520" cy="37080"/>
            </p14:xfrm>
          </p:contentPart>
        </mc:Choice>
        <mc:Fallback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09AE92BA-C0BD-4626-91EC-1F80AA7CD63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13068" y="1273268"/>
                <a:ext cx="128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44" name="잉크 243">
                <a:extLst>
                  <a:ext uri="{FF2B5EF4-FFF2-40B4-BE49-F238E27FC236}">
                    <a16:creationId xmlns:a16="http://schemas.microsoft.com/office/drawing/2014/main" id="{F2D3D16C-E1F1-4338-B8A2-7416D6500929}"/>
                  </a:ext>
                </a:extLst>
              </p14:cNvPr>
              <p14:cNvContentPartPr/>
              <p14:nvPr/>
            </p14:nvContentPartPr>
            <p14:xfrm>
              <a:off x="5345668" y="1389548"/>
              <a:ext cx="17280" cy="46080"/>
            </p14:xfrm>
          </p:contentPart>
        </mc:Choice>
        <mc:Fallback>
          <p:pic>
            <p:nvPicPr>
              <p:cNvPr id="244" name="잉크 243">
                <a:extLst>
                  <a:ext uri="{FF2B5EF4-FFF2-40B4-BE49-F238E27FC236}">
                    <a16:creationId xmlns:a16="http://schemas.microsoft.com/office/drawing/2014/main" id="{F2D3D16C-E1F1-4338-B8A2-7416D65009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82668" y="1326908"/>
                <a:ext cx="142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B6BAD893-C7D8-4864-B158-E20E195593A7}"/>
                  </a:ext>
                </a:extLst>
              </p14:cNvPr>
              <p14:cNvContentPartPr/>
              <p14:nvPr/>
            </p14:nvContentPartPr>
            <p14:xfrm>
              <a:off x="5358268" y="1234748"/>
              <a:ext cx="16920" cy="55800"/>
            </p14:xfrm>
          </p:contentPart>
        </mc:Choice>
        <mc:Fallback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B6BAD893-C7D8-4864-B158-E20E195593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95628" y="1171748"/>
                <a:ext cx="142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4CEABFC1-0E3A-4196-84D3-8E8CF0A1E9DB}"/>
                  </a:ext>
                </a:extLst>
              </p14:cNvPr>
              <p14:cNvContentPartPr/>
              <p14:nvPr/>
            </p14:nvContentPartPr>
            <p14:xfrm>
              <a:off x="5346028" y="1020548"/>
              <a:ext cx="35280" cy="43200"/>
            </p14:xfrm>
          </p:contentPart>
        </mc:Choice>
        <mc:Fallback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4CEABFC1-0E3A-4196-84D3-8E8CF0A1E9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83388" y="957908"/>
                <a:ext cx="1609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ABCE5A0F-F4B8-40EC-9D50-1A1D8BEFA214}"/>
                  </a:ext>
                </a:extLst>
              </p14:cNvPr>
              <p14:cNvContentPartPr/>
              <p14:nvPr/>
            </p14:nvContentPartPr>
            <p14:xfrm>
              <a:off x="5358268" y="841988"/>
              <a:ext cx="4320" cy="15480"/>
            </p14:xfrm>
          </p:contentPart>
        </mc:Choice>
        <mc:Fallback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ABCE5A0F-F4B8-40EC-9D50-1A1D8BEFA21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304628" y="733988"/>
                <a:ext cx="111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DDA350E7-9C59-4A0D-AEFB-45033D96DD87}"/>
                  </a:ext>
                </a:extLst>
              </p14:cNvPr>
              <p14:cNvContentPartPr/>
              <p14:nvPr/>
            </p14:nvContentPartPr>
            <p14:xfrm>
              <a:off x="5319748" y="660908"/>
              <a:ext cx="46800" cy="28440"/>
            </p14:xfrm>
          </p:contentPart>
        </mc:Choice>
        <mc:Fallback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DDA350E7-9C59-4A0D-AEFB-45033D96DD8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56748" y="597908"/>
                <a:ext cx="172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49" name="잉크 248">
                <a:extLst>
                  <a:ext uri="{FF2B5EF4-FFF2-40B4-BE49-F238E27FC236}">
                    <a16:creationId xmlns:a16="http://schemas.microsoft.com/office/drawing/2014/main" id="{6CF9F0E0-AC2E-4F93-941F-8177AC0C95C6}"/>
                  </a:ext>
                </a:extLst>
              </p14:cNvPr>
              <p14:cNvContentPartPr/>
              <p14:nvPr/>
            </p14:nvContentPartPr>
            <p14:xfrm>
              <a:off x="5167468" y="635708"/>
              <a:ext cx="4320" cy="17640"/>
            </p14:xfrm>
          </p:contentPart>
        </mc:Choice>
        <mc:Fallback>
          <p:pic>
            <p:nvPicPr>
              <p:cNvPr id="249" name="잉크 248">
                <a:extLst>
                  <a:ext uri="{FF2B5EF4-FFF2-40B4-BE49-F238E27FC236}">
                    <a16:creationId xmlns:a16="http://schemas.microsoft.com/office/drawing/2014/main" id="{6CF9F0E0-AC2E-4F93-941F-8177AC0C95C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113468" y="528068"/>
                <a:ext cx="1119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50" name="잉크 249">
                <a:extLst>
                  <a:ext uri="{FF2B5EF4-FFF2-40B4-BE49-F238E27FC236}">
                    <a16:creationId xmlns:a16="http://schemas.microsoft.com/office/drawing/2014/main" id="{93DB9437-A722-47D9-BEE1-936B21ACCA87}"/>
                  </a:ext>
                </a:extLst>
              </p14:cNvPr>
              <p14:cNvContentPartPr/>
              <p14:nvPr/>
            </p14:nvContentPartPr>
            <p14:xfrm>
              <a:off x="4961908" y="682508"/>
              <a:ext cx="41400" cy="37800"/>
            </p14:xfrm>
          </p:contentPart>
        </mc:Choice>
        <mc:Fallback>
          <p:pic>
            <p:nvPicPr>
              <p:cNvPr id="250" name="잉크 249">
                <a:extLst>
                  <a:ext uri="{FF2B5EF4-FFF2-40B4-BE49-F238E27FC236}">
                    <a16:creationId xmlns:a16="http://schemas.microsoft.com/office/drawing/2014/main" id="{93DB9437-A722-47D9-BEE1-936B21ACCA8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898908" y="619508"/>
                <a:ext cx="167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51" name="잉크 250">
                <a:extLst>
                  <a:ext uri="{FF2B5EF4-FFF2-40B4-BE49-F238E27FC236}">
                    <a16:creationId xmlns:a16="http://schemas.microsoft.com/office/drawing/2014/main" id="{9469023A-DB51-49C9-A420-FCFD8D1692C6}"/>
                  </a:ext>
                </a:extLst>
              </p14:cNvPr>
              <p14:cNvContentPartPr/>
              <p14:nvPr/>
            </p14:nvContentPartPr>
            <p14:xfrm>
              <a:off x="5000068" y="1009388"/>
              <a:ext cx="8280" cy="44640"/>
            </p14:xfrm>
          </p:contentPart>
        </mc:Choice>
        <mc:Fallback>
          <p:pic>
            <p:nvPicPr>
              <p:cNvPr id="251" name="잉크 250">
                <a:extLst>
                  <a:ext uri="{FF2B5EF4-FFF2-40B4-BE49-F238E27FC236}">
                    <a16:creationId xmlns:a16="http://schemas.microsoft.com/office/drawing/2014/main" id="{9469023A-DB51-49C9-A420-FCFD8D1692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937068" y="946388"/>
                <a:ext cx="133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E5C26A53-619C-4C1B-89B0-DB45D0713580}"/>
                  </a:ext>
                </a:extLst>
              </p14:cNvPr>
              <p14:cNvContentPartPr/>
              <p14:nvPr/>
            </p14:nvContentPartPr>
            <p14:xfrm>
              <a:off x="4958668" y="854588"/>
              <a:ext cx="34560" cy="31320"/>
            </p14:xfrm>
          </p:contentPart>
        </mc:Choice>
        <mc:Fallback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E5C26A53-619C-4C1B-89B0-DB45D071358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96028" y="791948"/>
                <a:ext cx="160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4F7BA2A5-BB38-456C-ACC5-DB1832E1364E}"/>
                  </a:ext>
                </a:extLst>
              </p14:cNvPr>
              <p14:cNvContentPartPr/>
              <p14:nvPr/>
            </p14:nvContentPartPr>
            <p14:xfrm>
              <a:off x="4971268" y="1203428"/>
              <a:ext cx="18360" cy="34920"/>
            </p14:xfrm>
          </p:contentPart>
        </mc:Choice>
        <mc:Fallback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4F7BA2A5-BB38-456C-ACC5-DB1832E1364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17628" y="1095428"/>
                <a:ext cx="126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49296E14-FFE1-4DFF-8AB5-20ECDE6F90CC}"/>
                  </a:ext>
                </a:extLst>
              </p14:cNvPr>
              <p14:cNvContentPartPr/>
              <p14:nvPr/>
            </p14:nvContentPartPr>
            <p14:xfrm>
              <a:off x="4981708" y="1375508"/>
              <a:ext cx="26280" cy="31680"/>
            </p14:xfrm>
          </p:contentPart>
        </mc:Choice>
        <mc:Fallback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49296E14-FFE1-4DFF-8AB5-20ECDE6F90C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18708" y="1312868"/>
                <a:ext cx="151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C0C01D14-0F88-4645-9007-F0EDDDBCE644}"/>
                  </a:ext>
                </a:extLst>
              </p14:cNvPr>
              <p14:cNvContentPartPr/>
              <p14:nvPr/>
            </p14:nvContentPartPr>
            <p14:xfrm>
              <a:off x="4988548" y="1586108"/>
              <a:ext cx="20880" cy="18360"/>
            </p14:xfrm>
          </p:contentPart>
        </mc:Choice>
        <mc:Fallback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C0C01D14-0F88-4645-9007-F0EDDDBCE64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925548" y="1523468"/>
                <a:ext cx="146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FA1E87BD-341F-4F70-94DC-096BB1BA681B}"/>
                  </a:ext>
                </a:extLst>
              </p14:cNvPr>
              <p14:cNvContentPartPr/>
              <p14:nvPr/>
            </p14:nvContentPartPr>
            <p14:xfrm>
              <a:off x="4791268" y="1761788"/>
              <a:ext cx="10800" cy="28440"/>
            </p14:xfrm>
          </p:contentPart>
        </mc:Choice>
        <mc:Fallback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FA1E87BD-341F-4F70-94DC-096BB1BA681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728628" y="1699148"/>
                <a:ext cx="136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34BBD841-45C9-4449-B1A1-130C07FB70B2}"/>
                  </a:ext>
                </a:extLst>
              </p14:cNvPr>
              <p14:cNvContentPartPr/>
              <p14:nvPr/>
            </p14:nvContentPartPr>
            <p14:xfrm>
              <a:off x="4414708" y="1768988"/>
              <a:ext cx="25560" cy="24480"/>
            </p14:xfrm>
          </p:contentPart>
        </mc:Choice>
        <mc:Fallback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34BBD841-45C9-4449-B1A1-130C07FB70B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351708" y="1705988"/>
                <a:ext cx="151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EAA02320-5370-481A-B338-0953E79DA495}"/>
                  </a:ext>
                </a:extLst>
              </p14:cNvPr>
              <p14:cNvContentPartPr/>
              <p14:nvPr/>
            </p14:nvContentPartPr>
            <p14:xfrm>
              <a:off x="4975588" y="1768988"/>
              <a:ext cx="25200" cy="57240"/>
            </p14:xfrm>
          </p:contentPart>
        </mc:Choice>
        <mc:Fallback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EAA02320-5370-481A-B338-0953E79DA49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21948" y="1661348"/>
                <a:ext cx="1328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64414B0C-1F1A-43A8-8E1D-E3E8A9F2A887}"/>
                  </a:ext>
                </a:extLst>
              </p14:cNvPr>
              <p14:cNvContentPartPr/>
              <p14:nvPr/>
            </p14:nvContentPartPr>
            <p14:xfrm>
              <a:off x="4619908" y="1753508"/>
              <a:ext cx="8640" cy="21960"/>
            </p14:xfrm>
          </p:contentPart>
        </mc:Choice>
        <mc:Fallback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64414B0C-1F1A-43A8-8E1D-E3E8A9F2A88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65908" y="1645868"/>
                <a:ext cx="116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7F7FE39D-4909-445A-9D22-8953D479170D}"/>
                  </a:ext>
                </a:extLst>
              </p14:cNvPr>
              <p14:cNvContentPartPr/>
              <p14:nvPr/>
            </p14:nvContentPartPr>
            <p14:xfrm>
              <a:off x="4238308" y="1723268"/>
              <a:ext cx="26640" cy="53280"/>
            </p14:xfrm>
          </p:contentPart>
        </mc:Choice>
        <mc:Fallback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7F7FE39D-4909-445A-9D22-8953D479170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84308" y="1615628"/>
                <a:ext cx="134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D8727598-E78D-490A-A0A1-F9E0E954B020}"/>
                  </a:ext>
                </a:extLst>
              </p14:cNvPr>
              <p14:cNvContentPartPr/>
              <p14:nvPr/>
            </p14:nvContentPartPr>
            <p14:xfrm>
              <a:off x="4237228" y="1560188"/>
              <a:ext cx="26640" cy="54360"/>
            </p14:xfrm>
          </p:contentPart>
        </mc:Choice>
        <mc:Fallback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D8727598-E78D-490A-A0A1-F9E0E954B02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74228" y="1497548"/>
                <a:ext cx="152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AB9F59B4-6498-4E0D-B02C-483F48F8CCE3}"/>
                  </a:ext>
                </a:extLst>
              </p14:cNvPr>
              <p14:cNvContentPartPr/>
              <p14:nvPr/>
            </p14:nvContentPartPr>
            <p14:xfrm>
              <a:off x="4251988" y="1193708"/>
              <a:ext cx="23040" cy="63000"/>
            </p14:xfrm>
          </p:contentPart>
        </mc:Choice>
        <mc:Fallback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AB9F59B4-6498-4E0D-B02C-483F48F8CCE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189348" y="1131068"/>
                <a:ext cx="148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818B66EA-225A-44DC-B756-4919DE9EF48D}"/>
                  </a:ext>
                </a:extLst>
              </p14:cNvPr>
              <p14:cNvContentPartPr/>
              <p14:nvPr/>
            </p14:nvContentPartPr>
            <p14:xfrm>
              <a:off x="4232188" y="1411148"/>
              <a:ext cx="41040" cy="34200"/>
            </p14:xfrm>
          </p:contentPart>
        </mc:Choice>
        <mc:Fallback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818B66EA-225A-44DC-B756-4919DE9EF48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169548" y="1348508"/>
                <a:ext cx="1666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3FB0CF39-60E6-42E8-AD0D-10B9AD4F9379}"/>
                  </a:ext>
                </a:extLst>
              </p14:cNvPr>
              <p14:cNvContentPartPr/>
              <p14:nvPr/>
            </p14:nvContentPartPr>
            <p14:xfrm>
              <a:off x="4262788" y="997868"/>
              <a:ext cx="13320" cy="50760"/>
            </p14:xfrm>
          </p:contentPart>
        </mc:Choice>
        <mc:Fallback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3FB0CF39-60E6-42E8-AD0D-10B9AD4F937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09148" y="890228"/>
                <a:ext cx="120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4EC9622B-0259-4ACA-9D1B-150C91C5713F}"/>
                  </a:ext>
                </a:extLst>
              </p14:cNvPr>
              <p14:cNvContentPartPr/>
              <p14:nvPr/>
            </p14:nvContentPartPr>
            <p14:xfrm>
              <a:off x="4086028" y="996788"/>
              <a:ext cx="2160" cy="31680"/>
            </p14:xfrm>
          </p:contentPart>
        </mc:Choice>
        <mc:Fallback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4EC9622B-0259-4ACA-9D1B-150C91C5713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023388" y="934148"/>
                <a:ext cx="12780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4CE1DBB-1DF4-45CD-AE6F-0FB275E464F1}"/>
              </a:ext>
            </a:extLst>
          </p:cNvPr>
          <p:cNvGrpSpPr/>
          <p:nvPr/>
        </p:nvGrpSpPr>
        <p:grpSpPr>
          <a:xfrm>
            <a:off x="3729628" y="1023428"/>
            <a:ext cx="201600" cy="70920"/>
            <a:chOff x="3729628" y="1023428"/>
            <a:chExt cx="20160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6AC6EECF-BB21-4485-B52E-D2193E3DCC5A}"/>
                    </a:ext>
                  </a:extLst>
                </p14:cNvPr>
                <p14:cNvContentPartPr/>
                <p14:nvPr/>
              </p14:nvContentPartPr>
              <p14:xfrm>
                <a:off x="3729628" y="1023428"/>
                <a:ext cx="50400" cy="2340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6AC6EECF-BB21-4485-B52E-D2193E3DCC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66988" y="960788"/>
                  <a:ext cx="176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8405CCEF-A47A-454C-837F-6F8D3E415AE3}"/>
                    </a:ext>
                  </a:extLst>
                </p14:cNvPr>
                <p14:cNvContentPartPr/>
                <p14:nvPr/>
              </p14:nvContentPartPr>
              <p14:xfrm>
                <a:off x="3912868" y="1063748"/>
                <a:ext cx="18360" cy="3060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8405CCEF-A47A-454C-837F-6F8D3E415AE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849868" y="1000748"/>
                  <a:ext cx="14400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7DB6110D-1747-48EA-AAD5-4C0C5A446BFC}"/>
                  </a:ext>
                </a:extLst>
              </p14:cNvPr>
              <p14:cNvContentPartPr/>
              <p14:nvPr/>
            </p14:nvContentPartPr>
            <p14:xfrm>
              <a:off x="3506788" y="996788"/>
              <a:ext cx="24840" cy="15120"/>
            </p14:xfrm>
          </p:contentPart>
        </mc:Choice>
        <mc:Fallback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7DB6110D-1747-48EA-AAD5-4C0C5A446BF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52788" y="889148"/>
                <a:ext cx="132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70" name="잉크 269">
                <a:extLst>
                  <a:ext uri="{FF2B5EF4-FFF2-40B4-BE49-F238E27FC236}">
                    <a16:creationId xmlns:a16="http://schemas.microsoft.com/office/drawing/2014/main" id="{AA00CFF5-139C-4D93-8CC5-0033F49158D6}"/>
                  </a:ext>
                </a:extLst>
              </p14:cNvPr>
              <p14:cNvContentPartPr/>
              <p14:nvPr/>
            </p14:nvContentPartPr>
            <p14:xfrm>
              <a:off x="3499588" y="1228628"/>
              <a:ext cx="18360" cy="23040"/>
            </p14:xfrm>
          </p:contentPart>
        </mc:Choice>
        <mc:Fallback>
          <p:pic>
            <p:nvPicPr>
              <p:cNvPr id="270" name="잉크 269">
                <a:extLst>
                  <a:ext uri="{FF2B5EF4-FFF2-40B4-BE49-F238E27FC236}">
                    <a16:creationId xmlns:a16="http://schemas.microsoft.com/office/drawing/2014/main" id="{AA00CFF5-139C-4D93-8CC5-0033F49158D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36588" y="1165628"/>
                <a:ext cx="1440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71" name="잉크 270">
                <a:extLst>
                  <a:ext uri="{FF2B5EF4-FFF2-40B4-BE49-F238E27FC236}">
                    <a16:creationId xmlns:a16="http://schemas.microsoft.com/office/drawing/2014/main" id="{38A0D300-ECD9-428F-A856-CA50DFD56BEF}"/>
                  </a:ext>
                </a:extLst>
              </p14:cNvPr>
              <p14:cNvContentPartPr/>
              <p14:nvPr/>
            </p14:nvContentPartPr>
            <p14:xfrm>
              <a:off x="3507148" y="1423388"/>
              <a:ext cx="11880" cy="5760"/>
            </p14:xfrm>
          </p:contentPart>
        </mc:Choice>
        <mc:Fallback>
          <p:pic>
            <p:nvPicPr>
              <p:cNvPr id="271" name="잉크 270">
                <a:extLst>
                  <a:ext uri="{FF2B5EF4-FFF2-40B4-BE49-F238E27FC236}">
                    <a16:creationId xmlns:a16="http://schemas.microsoft.com/office/drawing/2014/main" id="{38A0D300-ECD9-428F-A856-CA50DFD56BE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44508" y="1360388"/>
                <a:ext cx="1375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72" name="잉크 271">
                <a:extLst>
                  <a:ext uri="{FF2B5EF4-FFF2-40B4-BE49-F238E27FC236}">
                    <a16:creationId xmlns:a16="http://schemas.microsoft.com/office/drawing/2014/main" id="{3F469E48-AA79-428E-BEE1-8F9A0A1D2D79}"/>
                  </a:ext>
                </a:extLst>
              </p14:cNvPr>
              <p14:cNvContentPartPr/>
              <p14:nvPr/>
            </p14:nvContentPartPr>
            <p14:xfrm>
              <a:off x="3713788" y="1402868"/>
              <a:ext cx="21240" cy="37800"/>
            </p14:xfrm>
          </p:contentPart>
        </mc:Choice>
        <mc:Fallback>
          <p:pic>
            <p:nvPicPr>
              <p:cNvPr id="272" name="잉크 271">
                <a:extLst>
                  <a:ext uri="{FF2B5EF4-FFF2-40B4-BE49-F238E27FC236}">
                    <a16:creationId xmlns:a16="http://schemas.microsoft.com/office/drawing/2014/main" id="{3F469E48-AA79-428E-BEE1-8F9A0A1D2D7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650788" y="1339868"/>
                <a:ext cx="146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65ECCC14-6047-429E-905A-DC391053150D}"/>
                  </a:ext>
                </a:extLst>
              </p14:cNvPr>
              <p14:cNvContentPartPr/>
              <p14:nvPr/>
            </p14:nvContentPartPr>
            <p14:xfrm>
              <a:off x="3892708" y="1406468"/>
              <a:ext cx="24840" cy="36360"/>
            </p14:xfrm>
          </p:contentPart>
        </mc:Choice>
        <mc:Fallback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65ECCC14-6047-429E-905A-DC391053150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839068" y="1298828"/>
                <a:ext cx="132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461BF672-9AA4-4B24-A5E6-EA9A58D0EAC7}"/>
                  </a:ext>
                </a:extLst>
              </p14:cNvPr>
              <p14:cNvContentPartPr/>
              <p14:nvPr/>
            </p14:nvContentPartPr>
            <p14:xfrm>
              <a:off x="3876508" y="1573868"/>
              <a:ext cx="41400" cy="33120"/>
            </p14:xfrm>
          </p:contentPart>
        </mc:Choice>
        <mc:Fallback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461BF672-9AA4-4B24-A5E6-EA9A58D0EAC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813868" y="1510868"/>
                <a:ext cx="167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618B3F04-D252-42ED-A0E8-C817BD84CE9F}"/>
                  </a:ext>
                </a:extLst>
              </p14:cNvPr>
              <p14:cNvContentPartPr/>
              <p14:nvPr/>
            </p14:nvContentPartPr>
            <p14:xfrm>
              <a:off x="3873268" y="1762508"/>
              <a:ext cx="36000" cy="33840"/>
            </p14:xfrm>
          </p:contentPart>
        </mc:Choice>
        <mc:Fallback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618B3F04-D252-42ED-A0E8-C817BD84CE9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810628" y="1699508"/>
                <a:ext cx="1616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48AB1A39-0BBB-4B81-A96F-46FCA35DBCCE}"/>
                  </a:ext>
                </a:extLst>
              </p14:cNvPr>
              <p14:cNvContentPartPr/>
              <p14:nvPr/>
            </p14:nvContentPartPr>
            <p14:xfrm>
              <a:off x="3683908" y="1789148"/>
              <a:ext cx="11880" cy="13320"/>
            </p14:xfrm>
          </p:contentPart>
        </mc:Choice>
        <mc:Fallback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48AB1A39-0BBB-4B81-A96F-46FCA35DBCC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621268" y="1726508"/>
                <a:ext cx="137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C018E931-9ED9-42D3-897A-91A73260D1DE}"/>
                  </a:ext>
                </a:extLst>
              </p14:cNvPr>
              <p14:cNvContentPartPr/>
              <p14:nvPr/>
            </p14:nvContentPartPr>
            <p14:xfrm>
              <a:off x="3505708" y="1814348"/>
              <a:ext cx="17640" cy="10440"/>
            </p14:xfrm>
          </p:contentPart>
        </mc:Choice>
        <mc:Fallback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C018E931-9ED9-42D3-897A-91A73260D1D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52068" y="1706348"/>
                <a:ext cx="1252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C159F570-3D97-404B-905D-CD30D4460767}"/>
                  </a:ext>
                </a:extLst>
              </p14:cNvPr>
              <p14:cNvContentPartPr/>
              <p14:nvPr/>
            </p14:nvContentPartPr>
            <p14:xfrm>
              <a:off x="3523708" y="2008388"/>
              <a:ext cx="4680" cy="12960"/>
            </p14:xfrm>
          </p:contentPart>
        </mc:Choice>
        <mc:Fallback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C159F570-3D97-404B-905D-CD30D446076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60708" y="1945388"/>
                <a:ext cx="1303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79" name="잉크 278">
                <a:extLst>
                  <a:ext uri="{FF2B5EF4-FFF2-40B4-BE49-F238E27FC236}">
                    <a16:creationId xmlns:a16="http://schemas.microsoft.com/office/drawing/2014/main" id="{9D6A49B7-5D36-486E-8383-C38E1EE43A23}"/>
                  </a:ext>
                </a:extLst>
              </p14:cNvPr>
              <p14:cNvContentPartPr/>
              <p14:nvPr/>
            </p14:nvContentPartPr>
            <p14:xfrm>
              <a:off x="3504268" y="2124668"/>
              <a:ext cx="13680" cy="30600"/>
            </p14:xfrm>
          </p:contentPart>
        </mc:Choice>
        <mc:Fallback>
          <p:pic>
            <p:nvPicPr>
              <p:cNvPr id="279" name="잉크 278">
                <a:extLst>
                  <a:ext uri="{FF2B5EF4-FFF2-40B4-BE49-F238E27FC236}">
                    <a16:creationId xmlns:a16="http://schemas.microsoft.com/office/drawing/2014/main" id="{9D6A49B7-5D36-486E-8383-C38E1EE43A2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441268" y="2061668"/>
                <a:ext cx="139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B2D1D096-64EC-4ED1-8E50-F0CFA8718017}"/>
                  </a:ext>
                </a:extLst>
              </p14:cNvPr>
              <p14:cNvContentPartPr/>
              <p14:nvPr/>
            </p14:nvContentPartPr>
            <p14:xfrm>
              <a:off x="3511468" y="2360108"/>
              <a:ext cx="18720" cy="39960"/>
            </p14:xfrm>
          </p:contentPart>
        </mc:Choice>
        <mc:Fallback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B2D1D096-64EC-4ED1-8E50-F0CFA871801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48468" y="2297468"/>
                <a:ext cx="1443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5756A4AC-BF29-4928-A363-D31C883FDEA9}"/>
                  </a:ext>
                </a:extLst>
              </p14:cNvPr>
              <p14:cNvContentPartPr/>
              <p14:nvPr/>
            </p14:nvContentPartPr>
            <p14:xfrm>
              <a:off x="3496708" y="2514188"/>
              <a:ext cx="41040" cy="10800"/>
            </p14:xfrm>
          </p:contentPart>
        </mc:Choice>
        <mc:Fallback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5756A4AC-BF29-4928-A363-D31C883FDEA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443068" y="2406548"/>
                <a:ext cx="148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E1C2DE7F-B203-456F-9589-C7BEAA1D7535}"/>
                  </a:ext>
                </a:extLst>
              </p14:cNvPr>
              <p14:cNvContentPartPr/>
              <p14:nvPr/>
            </p14:nvContentPartPr>
            <p14:xfrm>
              <a:off x="3496708" y="2672588"/>
              <a:ext cx="9720" cy="28440"/>
            </p14:xfrm>
          </p:contentPart>
        </mc:Choice>
        <mc:Fallback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E1C2DE7F-B203-456F-9589-C7BEAA1D753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34068" y="2609948"/>
                <a:ext cx="135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83" name="잉크 282">
                <a:extLst>
                  <a:ext uri="{FF2B5EF4-FFF2-40B4-BE49-F238E27FC236}">
                    <a16:creationId xmlns:a16="http://schemas.microsoft.com/office/drawing/2014/main" id="{92489F9D-6582-4CB1-8AD4-20B734B4D5A8}"/>
                  </a:ext>
                </a:extLst>
              </p14:cNvPr>
              <p14:cNvContentPartPr/>
              <p14:nvPr/>
            </p14:nvContentPartPr>
            <p14:xfrm>
              <a:off x="3493468" y="3005588"/>
              <a:ext cx="28800" cy="23040"/>
            </p14:xfrm>
          </p:contentPart>
        </mc:Choice>
        <mc:Fallback>
          <p:pic>
            <p:nvPicPr>
              <p:cNvPr id="283" name="잉크 282">
                <a:extLst>
                  <a:ext uri="{FF2B5EF4-FFF2-40B4-BE49-F238E27FC236}">
                    <a16:creationId xmlns:a16="http://schemas.microsoft.com/office/drawing/2014/main" id="{92489F9D-6582-4CB1-8AD4-20B734B4D5A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430828" y="2942588"/>
                <a:ext cx="154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72CF6B1D-32BE-411B-9593-791E28023D8F}"/>
                  </a:ext>
                </a:extLst>
              </p14:cNvPr>
              <p14:cNvContentPartPr/>
              <p14:nvPr/>
            </p14:nvContentPartPr>
            <p14:xfrm>
              <a:off x="3530548" y="2856548"/>
              <a:ext cx="7920" cy="55800"/>
            </p14:xfrm>
          </p:contentPart>
        </mc:Choice>
        <mc:Fallback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72CF6B1D-32BE-411B-9593-791E28023D8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467548" y="2793548"/>
                <a:ext cx="133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85" name="잉크 284">
                <a:extLst>
                  <a:ext uri="{FF2B5EF4-FFF2-40B4-BE49-F238E27FC236}">
                    <a16:creationId xmlns:a16="http://schemas.microsoft.com/office/drawing/2014/main" id="{50E05F3E-4A51-43CB-A93D-CB3068E36032}"/>
                  </a:ext>
                </a:extLst>
              </p14:cNvPr>
              <p14:cNvContentPartPr/>
              <p14:nvPr/>
            </p14:nvContentPartPr>
            <p14:xfrm>
              <a:off x="3492028" y="3259028"/>
              <a:ext cx="3240" cy="20160"/>
            </p14:xfrm>
          </p:contentPart>
        </mc:Choice>
        <mc:Fallback>
          <p:pic>
            <p:nvPicPr>
              <p:cNvPr id="285" name="잉크 284">
                <a:extLst>
                  <a:ext uri="{FF2B5EF4-FFF2-40B4-BE49-F238E27FC236}">
                    <a16:creationId xmlns:a16="http://schemas.microsoft.com/office/drawing/2014/main" id="{50E05F3E-4A51-43CB-A93D-CB3068E3603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429388" y="3196388"/>
                <a:ext cx="128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86" name="잉크 285">
                <a:extLst>
                  <a:ext uri="{FF2B5EF4-FFF2-40B4-BE49-F238E27FC236}">
                    <a16:creationId xmlns:a16="http://schemas.microsoft.com/office/drawing/2014/main" id="{47755212-342A-4EBE-B70B-86607A5720CF}"/>
                  </a:ext>
                </a:extLst>
              </p14:cNvPr>
              <p14:cNvContentPartPr/>
              <p14:nvPr/>
            </p14:nvContentPartPr>
            <p14:xfrm>
              <a:off x="3674548" y="3253988"/>
              <a:ext cx="13320" cy="9360"/>
            </p14:xfrm>
          </p:contentPart>
        </mc:Choice>
        <mc:Fallback>
          <p:pic>
            <p:nvPicPr>
              <p:cNvPr id="286" name="잉크 285">
                <a:extLst>
                  <a:ext uri="{FF2B5EF4-FFF2-40B4-BE49-F238E27FC236}">
                    <a16:creationId xmlns:a16="http://schemas.microsoft.com/office/drawing/2014/main" id="{47755212-342A-4EBE-B70B-86607A5720C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620548" y="3146348"/>
                <a:ext cx="120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87" name="잉크 286">
                <a:extLst>
                  <a:ext uri="{FF2B5EF4-FFF2-40B4-BE49-F238E27FC236}">
                    <a16:creationId xmlns:a16="http://schemas.microsoft.com/office/drawing/2014/main" id="{854CD61C-07DA-4C77-8624-18692E3A8487}"/>
                  </a:ext>
                </a:extLst>
              </p14:cNvPr>
              <p14:cNvContentPartPr/>
              <p14:nvPr/>
            </p14:nvContentPartPr>
            <p14:xfrm>
              <a:off x="3886588" y="3249308"/>
              <a:ext cx="12600" cy="12960"/>
            </p14:xfrm>
          </p:contentPart>
        </mc:Choice>
        <mc:Fallback>
          <p:pic>
            <p:nvPicPr>
              <p:cNvPr id="287" name="잉크 286">
                <a:extLst>
                  <a:ext uri="{FF2B5EF4-FFF2-40B4-BE49-F238E27FC236}">
                    <a16:creationId xmlns:a16="http://schemas.microsoft.com/office/drawing/2014/main" id="{854CD61C-07DA-4C77-8624-18692E3A848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823948" y="3186308"/>
                <a:ext cx="138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88" name="잉크 287">
                <a:extLst>
                  <a:ext uri="{FF2B5EF4-FFF2-40B4-BE49-F238E27FC236}">
                    <a16:creationId xmlns:a16="http://schemas.microsoft.com/office/drawing/2014/main" id="{6CF32484-0347-4763-8BA3-2A91096B0896}"/>
                  </a:ext>
                </a:extLst>
              </p14:cNvPr>
              <p14:cNvContentPartPr/>
              <p14:nvPr/>
            </p14:nvContentPartPr>
            <p14:xfrm>
              <a:off x="3882268" y="3630908"/>
              <a:ext cx="41040" cy="50400"/>
            </p14:xfrm>
          </p:contentPart>
        </mc:Choice>
        <mc:Fallback>
          <p:pic>
            <p:nvPicPr>
              <p:cNvPr id="288" name="잉크 287">
                <a:extLst>
                  <a:ext uri="{FF2B5EF4-FFF2-40B4-BE49-F238E27FC236}">
                    <a16:creationId xmlns:a16="http://schemas.microsoft.com/office/drawing/2014/main" id="{6CF32484-0347-4763-8BA3-2A91096B089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819268" y="3568268"/>
                <a:ext cx="1666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B83FF20B-16DB-40E2-BBE3-A5436FDF4202}"/>
                  </a:ext>
                </a:extLst>
              </p14:cNvPr>
              <p14:cNvContentPartPr/>
              <p14:nvPr/>
            </p14:nvContentPartPr>
            <p14:xfrm>
              <a:off x="3898828" y="3409148"/>
              <a:ext cx="16920" cy="62640"/>
            </p14:xfrm>
          </p:contentPart>
        </mc:Choice>
        <mc:Fallback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B83FF20B-16DB-40E2-BBE3-A5436FDF420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836188" y="3346508"/>
                <a:ext cx="1425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90" name="잉크 289">
                <a:extLst>
                  <a:ext uri="{FF2B5EF4-FFF2-40B4-BE49-F238E27FC236}">
                    <a16:creationId xmlns:a16="http://schemas.microsoft.com/office/drawing/2014/main" id="{E15E2AC1-64E7-482F-B25F-02DA041DA412}"/>
                  </a:ext>
                </a:extLst>
              </p14:cNvPr>
              <p14:cNvContentPartPr/>
              <p14:nvPr/>
            </p14:nvContentPartPr>
            <p14:xfrm>
              <a:off x="3877228" y="3797228"/>
              <a:ext cx="24120" cy="32040"/>
            </p14:xfrm>
          </p:contentPart>
        </mc:Choice>
        <mc:Fallback>
          <p:pic>
            <p:nvPicPr>
              <p:cNvPr id="290" name="잉크 289">
                <a:extLst>
                  <a:ext uri="{FF2B5EF4-FFF2-40B4-BE49-F238E27FC236}">
                    <a16:creationId xmlns:a16="http://schemas.microsoft.com/office/drawing/2014/main" id="{E15E2AC1-64E7-482F-B25F-02DA041DA41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823228" y="3689228"/>
                <a:ext cx="131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91" name="잉크 290">
                <a:extLst>
                  <a:ext uri="{FF2B5EF4-FFF2-40B4-BE49-F238E27FC236}">
                    <a16:creationId xmlns:a16="http://schemas.microsoft.com/office/drawing/2014/main" id="{1957B164-E633-45F0-B450-78A8B778A3BD}"/>
                  </a:ext>
                </a:extLst>
              </p14:cNvPr>
              <p14:cNvContentPartPr/>
              <p14:nvPr/>
            </p14:nvContentPartPr>
            <p14:xfrm>
              <a:off x="3857068" y="3996668"/>
              <a:ext cx="43920" cy="56880"/>
            </p14:xfrm>
          </p:contentPart>
        </mc:Choice>
        <mc:Fallback>
          <p:pic>
            <p:nvPicPr>
              <p:cNvPr id="291" name="잉크 290">
                <a:extLst>
                  <a:ext uri="{FF2B5EF4-FFF2-40B4-BE49-F238E27FC236}">
                    <a16:creationId xmlns:a16="http://schemas.microsoft.com/office/drawing/2014/main" id="{1957B164-E633-45F0-B450-78A8B778A3B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794428" y="3933668"/>
                <a:ext cx="169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92" name="잉크 291">
                <a:extLst>
                  <a:ext uri="{FF2B5EF4-FFF2-40B4-BE49-F238E27FC236}">
                    <a16:creationId xmlns:a16="http://schemas.microsoft.com/office/drawing/2014/main" id="{3184E9B6-49AF-4463-8691-6CE3890D4208}"/>
                  </a:ext>
                </a:extLst>
              </p14:cNvPr>
              <p14:cNvContentPartPr/>
              <p14:nvPr/>
            </p14:nvContentPartPr>
            <p14:xfrm>
              <a:off x="3702628" y="4020788"/>
              <a:ext cx="19800" cy="30240"/>
            </p14:xfrm>
          </p:contentPart>
        </mc:Choice>
        <mc:Fallback>
          <p:pic>
            <p:nvPicPr>
              <p:cNvPr id="292" name="잉크 291">
                <a:extLst>
                  <a:ext uri="{FF2B5EF4-FFF2-40B4-BE49-F238E27FC236}">
                    <a16:creationId xmlns:a16="http://schemas.microsoft.com/office/drawing/2014/main" id="{3184E9B6-49AF-4463-8691-6CE3890D420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648988" y="3913148"/>
                <a:ext cx="1274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0D36305C-EE54-4DD6-B715-8B691E1A432A}"/>
                  </a:ext>
                </a:extLst>
              </p14:cNvPr>
              <p14:cNvContentPartPr/>
              <p14:nvPr/>
            </p14:nvContentPartPr>
            <p14:xfrm>
              <a:off x="3504268" y="3972908"/>
              <a:ext cx="4680" cy="34200"/>
            </p14:xfrm>
          </p:contentPart>
        </mc:Choice>
        <mc:Fallback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0D36305C-EE54-4DD6-B715-8B691E1A432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441268" y="3909908"/>
                <a:ext cx="1303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94" name="잉크 293">
                <a:extLst>
                  <a:ext uri="{FF2B5EF4-FFF2-40B4-BE49-F238E27FC236}">
                    <a16:creationId xmlns:a16="http://schemas.microsoft.com/office/drawing/2014/main" id="{345D7CD7-2B2B-484D-9CCD-9AA27B8C6BA7}"/>
                  </a:ext>
                </a:extLst>
              </p14:cNvPr>
              <p14:cNvContentPartPr/>
              <p14:nvPr/>
            </p14:nvContentPartPr>
            <p14:xfrm>
              <a:off x="3507148" y="4306628"/>
              <a:ext cx="12240" cy="21600"/>
            </p14:xfrm>
          </p:contentPart>
        </mc:Choice>
        <mc:Fallback>
          <p:pic>
            <p:nvPicPr>
              <p:cNvPr id="294" name="잉크 293">
                <a:extLst>
                  <a:ext uri="{FF2B5EF4-FFF2-40B4-BE49-F238E27FC236}">
                    <a16:creationId xmlns:a16="http://schemas.microsoft.com/office/drawing/2014/main" id="{345D7CD7-2B2B-484D-9CCD-9AA27B8C6BA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444508" y="4243628"/>
                <a:ext cx="137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AE74B419-3477-4352-BAE0-60CF34B4C110}"/>
                  </a:ext>
                </a:extLst>
              </p14:cNvPr>
              <p14:cNvContentPartPr/>
              <p14:nvPr/>
            </p14:nvContentPartPr>
            <p14:xfrm>
              <a:off x="3486268" y="4180628"/>
              <a:ext cx="25560" cy="15840"/>
            </p14:xfrm>
          </p:contentPart>
        </mc:Choice>
        <mc:Fallback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AE74B419-3477-4352-BAE0-60CF34B4C11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23628" y="4117988"/>
                <a:ext cx="1512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A0C0D367-5663-40C5-B59D-E00B1C554851}"/>
                  </a:ext>
                </a:extLst>
              </p14:cNvPr>
              <p14:cNvContentPartPr/>
              <p14:nvPr/>
            </p14:nvContentPartPr>
            <p14:xfrm>
              <a:off x="3723148" y="4306628"/>
              <a:ext cx="2520" cy="720"/>
            </p14:xfrm>
          </p:contentPart>
        </mc:Choice>
        <mc:Fallback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A0C0D367-5663-40C5-B59D-E00B1C55485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669508" y="4198628"/>
                <a:ext cx="110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97" name="잉크 296">
                <a:extLst>
                  <a:ext uri="{FF2B5EF4-FFF2-40B4-BE49-F238E27FC236}">
                    <a16:creationId xmlns:a16="http://schemas.microsoft.com/office/drawing/2014/main" id="{19F54533-0201-4803-9433-DCB3133E1A35}"/>
                  </a:ext>
                </a:extLst>
              </p14:cNvPr>
              <p14:cNvContentPartPr/>
              <p14:nvPr/>
            </p14:nvContentPartPr>
            <p14:xfrm>
              <a:off x="3688228" y="4327508"/>
              <a:ext cx="9000" cy="8640"/>
            </p14:xfrm>
          </p:contentPart>
        </mc:Choice>
        <mc:Fallback>
          <p:pic>
            <p:nvPicPr>
              <p:cNvPr id="297" name="잉크 296">
                <a:extLst>
                  <a:ext uri="{FF2B5EF4-FFF2-40B4-BE49-F238E27FC236}">
                    <a16:creationId xmlns:a16="http://schemas.microsoft.com/office/drawing/2014/main" id="{19F54533-0201-4803-9433-DCB3133E1A3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634228" y="4219508"/>
                <a:ext cx="116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C1AB95E8-E20B-445E-A182-4F345FF2D614}"/>
                  </a:ext>
                </a:extLst>
              </p14:cNvPr>
              <p14:cNvContentPartPr/>
              <p14:nvPr/>
            </p14:nvContentPartPr>
            <p14:xfrm>
              <a:off x="3887668" y="4332908"/>
              <a:ext cx="36720" cy="24480"/>
            </p14:xfrm>
          </p:contentPart>
        </mc:Choice>
        <mc:Fallback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C1AB95E8-E20B-445E-A182-4F345FF2D61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25028" y="4269908"/>
                <a:ext cx="1623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C9E6C15C-34A9-481B-AC19-554500CA9642}"/>
                  </a:ext>
                </a:extLst>
              </p14:cNvPr>
              <p14:cNvContentPartPr/>
              <p14:nvPr/>
            </p14:nvContentPartPr>
            <p14:xfrm>
              <a:off x="3908908" y="4484468"/>
              <a:ext cx="14400" cy="6120"/>
            </p14:xfrm>
          </p:contentPart>
        </mc:Choice>
        <mc:Fallback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C9E6C15C-34A9-481B-AC19-554500CA964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845908" y="4421468"/>
                <a:ext cx="140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00" name="잉크 299">
                <a:extLst>
                  <a:ext uri="{FF2B5EF4-FFF2-40B4-BE49-F238E27FC236}">
                    <a16:creationId xmlns:a16="http://schemas.microsoft.com/office/drawing/2014/main" id="{27D6C4E1-6186-4B13-B3BD-D33747A5507E}"/>
                  </a:ext>
                </a:extLst>
              </p14:cNvPr>
              <p14:cNvContentPartPr/>
              <p14:nvPr/>
            </p14:nvContentPartPr>
            <p14:xfrm>
              <a:off x="3888388" y="4698308"/>
              <a:ext cx="55080" cy="31320"/>
            </p14:xfrm>
          </p:contentPart>
        </mc:Choice>
        <mc:Fallback>
          <p:pic>
            <p:nvPicPr>
              <p:cNvPr id="300" name="잉크 299">
                <a:extLst>
                  <a:ext uri="{FF2B5EF4-FFF2-40B4-BE49-F238E27FC236}">
                    <a16:creationId xmlns:a16="http://schemas.microsoft.com/office/drawing/2014/main" id="{27D6C4E1-6186-4B13-B3BD-D33747A5507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825388" y="4635308"/>
                <a:ext cx="180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01" name="잉크 300">
                <a:extLst>
                  <a:ext uri="{FF2B5EF4-FFF2-40B4-BE49-F238E27FC236}">
                    <a16:creationId xmlns:a16="http://schemas.microsoft.com/office/drawing/2014/main" id="{E2CC6642-E7D0-46FC-B661-BB606AD312DA}"/>
                  </a:ext>
                </a:extLst>
              </p14:cNvPr>
              <p14:cNvContentPartPr/>
              <p14:nvPr/>
            </p14:nvContentPartPr>
            <p14:xfrm>
              <a:off x="3870748" y="4876508"/>
              <a:ext cx="42480" cy="39600"/>
            </p14:xfrm>
          </p:contentPart>
        </mc:Choice>
        <mc:Fallback>
          <p:pic>
            <p:nvPicPr>
              <p:cNvPr id="301" name="잉크 300">
                <a:extLst>
                  <a:ext uri="{FF2B5EF4-FFF2-40B4-BE49-F238E27FC236}">
                    <a16:creationId xmlns:a16="http://schemas.microsoft.com/office/drawing/2014/main" id="{E2CC6642-E7D0-46FC-B661-BB606AD312D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816748" y="4768868"/>
                <a:ext cx="150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28C5FC3A-5FA4-4330-B376-EE7BFE30B058}"/>
                  </a:ext>
                </a:extLst>
              </p14:cNvPr>
              <p14:cNvContentPartPr/>
              <p14:nvPr/>
            </p14:nvContentPartPr>
            <p14:xfrm>
              <a:off x="3888748" y="5026988"/>
              <a:ext cx="20160" cy="36720"/>
            </p14:xfrm>
          </p:contentPart>
        </mc:Choice>
        <mc:Fallback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28C5FC3A-5FA4-4330-B376-EE7BFE30B05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826108" y="4964348"/>
                <a:ext cx="145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33D66F6A-E52C-4207-9129-44DEBA11D27B}"/>
                  </a:ext>
                </a:extLst>
              </p14:cNvPr>
              <p14:cNvContentPartPr/>
              <p14:nvPr/>
            </p14:nvContentPartPr>
            <p14:xfrm>
              <a:off x="4418308" y="5046068"/>
              <a:ext cx="28440" cy="34920"/>
            </p14:xfrm>
          </p:contentPart>
        </mc:Choice>
        <mc:Fallback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33D66F6A-E52C-4207-9129-44DEBA11D27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355668" y="4983068"/>
                <a:ext cx="1540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F10172FF-40B1-474F-ADAC-B2710670E180}"/>
              </a:ext>
            </a:extLst>
          </p:cNvPr>
          <p:cNvGrpSpPr/>
          <p:nvPr/>
        </p:nvGrpSpPr>
        <p:grpSpPr>
          <a:xfrm>
            <a:off x="4064068" y="5038508"/>
            <a:ext cx="145800" cy="80640"/>
            <a:chOff x="4064068" y="5038508"/>
            <a:chExt cx="14580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EA113107-1271-47D7-A484-9B7C2D71B486}"/>
                    </a:ext>
                  </a:extLst>
                </p14:cNvPr>
                <p14:cNvContentPartPr/>
                <p14:nvPr/>
              </p14:nvContentPartPr>
              <p14:xfrm>
                <a:off x="4064068" y="5085308"/>
                <a:ext cx="27360" cy="3384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EA113107-1271-47D7-A484-9B7C2D71B48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01068" y="5022668"/>
                  <a:ext cx="15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E4DF45CA-F979-4F22-83A3-F1F016CEDB0D}"/>
                    </a:ext>
                  </a:extLst>
                </p14:cNvPr>
                <p14:cNvContentPartPr/>
                <p14:nvPr/>
              </p14:nvContentPartPr>
              <p14:xfrm>
                <a:off x="4186828" y="5038508"/>
                <a:ext cx="23040" cy="2844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E4DF45CA-F979-4F22-83A3-F1F016CEDB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23828" y="4975868"/>
                  <a:ext cx="14868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07" name="잉크 306">
                <a:extLst>
                  <a:ext uri="{FF2B5EF4-FFF2-40B4-BE49-F238E27FC236}">
                    <a16:creationId xmlns:a16="http://schemas.microsoft.com/office/drawing/2014/main" id="{4E5C0F0B-6473-4219-AC0C-3FF6BD3D824D}"/>
                  </a:ext>
                </a:extLst>
              </p14:cNvPr>
              <p14:cNvContentPartPr/>
              <p14:nvPr/>
            </p14:nvContentPartPr>
            <p14:xfrm>
              <a:off x="4580308" y="5081708"/>
              <a:ext cx="30960" cy="26280"/>
            </p14:xfrm>
          </p:contentPart>
        </mc:Choice>
        <mc:Fallback>
          <p:pic>
            <p:nvPicPr>
              <p:cNvPr id="307" name="잉크 306">
                <a:extLst>
                  <a:ext uri="{FF2B5EF4-FFF2-40B4-BE49-F238E27FC236}">
                    <a16:creationId xmlns:a16="http://schemas.microsoft.com/office/drawing/2014/main" id="{4E5C0F0B-6473-4219-AC0C-3FF6BD3D82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6668" y="4973708"/>
                <a:ext cx="138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08" name="잉크 307">
                <a:extLst>
                  <a:ext uri="{FF2B5EF4-FFF2-40B4-BE49-F238E27FC236}">
                    <a16:creationId xmlns:a16="http://schemas.microsoft.com/office/drawing/2014/main" id="{E319D1FF-AF3F-4A9C-98BD-CA01537D3BA8}"/>
                  </a:ext>
                </a:extLst>
              </p14:cNvPr>
              <p14:cNvContentPartPr/>
              <p14:nvPr/>
            </p14:nvContentPartPr>
            <p14:xfrm>
              <a:off x="4593628" y="4850588"/>
              <a:ext cx="21240" cy="47520"/>
            </p14:xfrm>
          </p:contentPart>
        </mc:Choice>
        <mc:Fallback>
          <p:pic>
            <p:nvPicPr>
              <p:cNvPr id="308" name="잉크 307">
                <a:extLst>
                  <a:ext uri="{FF2B5EF4-FFF2-40B4-BE49-F238E27FC236}">
                    <a16:creationId xmlns:a16="http://schemas.microsoft.com/office/drawing/2014/main" id="{E319D1FF-AF3F-4A9C-98BD-CA01537D3BA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530988" y="4787588"/>
                <a:ext cx="146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09" name="잉크 308">
                <a:extLst>
                  <a:ext uri="{FF2B5EF4-FFF2-40B4-BE49-F238E27FC236}">
                    <a16:creationId xmlns:a16="http://schemas.microsoft.com/office/drawing/2014/main" id="{43B36914-B5C8-4D01-9885-7D62D2503D1B}"/>
                  </a:ext>
                </a:extLst>
              </p14:cNvPr>
              <p14:cNvContentPartPr/>
              <p14:nvPr/>
            </p14:nvContentPartPr>
            <p14:xfrm>
              <a:off x="4596148" y="4710908"/>
              <a:ext cx="48600" cy="36720"/>
            </p14:xfrm>
          </p:contentPart>
        </mc:Choice>
        <mc:Fallback>
          <p:pic>
            <p:nvPicPr>
              <p:cNvPr id="309" name="잉크 308">
                <a:extLst>
                  <a:ext uri="{FF2B5EF4-FFF2-40B4-BE49-F238E27FC236}">
                    <a16:creationId xmlns:a16="http://schemas.microsoft.com/office/drawing/2014/main" id="{43B36914-B5C8-4D01-9885-7D62D2503D1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533508" y="4647908"/>
                <a:ext cx="1742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10" name="잉크 309">
                <a:extLst>
                  <a:ext uri="{FF2B5EF4-FFF2-40B4-BE49-F238E27FC236}">
                    <a16:creationId xmlns:a16="http://schemas.microsoft.com/office/drawing/2014/main" id="{467F804C-131C-4F46-9ED3-A05AAFCEC72A}"/>
                  </a:ext>
                </a:extLst>
              </p14:cNvPr>
              <p14:cNvContentPartPr/>
              <p14:nvPr/>
            </p14:nvContentPartPr>
            <p14:xfrm>
              <a:off x="4804228" y="4661228"/>
              <a:ext cx="24120" cy="27360"/>
            </p14:xfrm>
          </p:contentPart>
        </mc:Choice>
        <mc:Fallback>
          <p:pic>
            <p:nvPicPr>
              <p:cNvPr id="310" name="잉크 309">
                <a:extLst>
                  <a:ext uri="{FF2B5EF4-FFF2-40B4-BE49-F238E27FC236}">
                    <a16:creationId xmlns:a16="http://schemas.microsoft.com/office/drawing/2014/main" id="{467F804C-131C-4F46-9ED3-A05AAFCEC72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741588" y="4598228"/>
                <a:ext cx="149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11" name="잉크 310">
                <a:extLst>
                  <a:ext uri="{FF2B5EF4-FFF2-40B4-BE49-F238E27FC236}">
                    <a16:creationId xmlns:a16="http://schemas.microsoft.com/office/drawing/2014/main" id="{E7D74B6A-C260-4697-835D-E080FE406D4B}"/>
                  </a:ext>
                </a:extLst>
              </p14:cNvPr>
              <p14:cNvContentPartPr/>
              <p14:nvPr/>
            </p14:nvContentPartPr>
            <p14:xfrm>
              <a:off x="4956148" y="4674188"/>
              <a:ext cx="13680" cy="40320"/>
            </p14:xfrm>
          </p:contentPart>
        </mc:Choice>
        <mc:Fallback>
          <p:pic>
            <p:nvPicPr>
              <p:cNvPr id="311" name="잉크 310">
                <a:extLst>
                  <a:ext uri="{FF2B5EF4-FFF2-40B4-BE49-F238E27FC236}">
                    <a16:creationId xmlns:a16="http://schemas.microsoft.com/office/drawing/2014/main" id="{E7D74B6A-C260-4697-835D-E080FE406D4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02508" y="4566188"/>
                <a:ext cx="121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12" name="잉크 311">
                <a:extLst>
                  <a:ext uri="{FF2B5EF4-FFF2-40B4-BE49-F238E27FC236}">
                    <a16:creationId xmlns:a16="http://schemas.microsoft.com/office/drawing/2014/main" id="{9122891C-57D8-4194-945A-EDEF5CD9A893}"/>
                  </a:ext>
                </a:extLst>
              </p14:cNvPr>
              <p14:cNvContentPartPr/>
              <p14:nvPr/>
            </p14:nvContentPartPr>
            <p14:xfrm>
              <a:off x="4975228" y="4853468"/>
              <a:ext cx="20520" cy="52200"/>
            </p14:xfrm>
          </p:contentPart>
        </mc:Choice>
        <mc:Fallback>
          <p:pic>
            <p:nvPicPr>
              <p:cNvPr id="312" name="잉크 311">
                <a:extLst>
                  <a:ext uri="{FF2B5EF4-FFF2-40B4-BE49-F238E27FC236}">
                    <a16:creationId xmlns:a16="http://schemas.microsoft.com/office/drawing/2014/main" id="{9122891C-57D8-4194-945A-EDEF5CD9A89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912588" y="4790468"/>
                <a:ext cx="146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13" name="잉크 312">
                <a:extLst>
                  <a:ext uri="{FF2B5EF4-FFF2-40B4-BE49-F238E27FC236}">
                    <a16:creationId xmlns:a16="http://schemas.microsoft.com/office/drawing/2014/main" id="{627DF510-628E-4E79-B774-BA0EA862FE39}"/>
                  </a:ext>
                </a:extLst>
              </p14:cNvPr>
              <p14:cNvContentPartPr/>
              <p14:nvPr/>
            </p14:nvContentPartPr>
            <p14:xfrm>
              <a:off x="4946428" y="5230028"/>
              <a:ext cx="30240" cy="70200"/>
            </p14:xfrm>
          </p:contentPart>
        </mc:Choice>
        <mc:Fallback>
          <p:pic>
            <p:nvPicPr>
              <p:cNvPr id="313" name="잉크 312">
                <a:extLst>
                  <a:ext uri="{FF2B5EF4-FFF2-40B4-BE49-F238E27FC236}">
                    <a16:creationId xmlns:a16="http://schemas.microsoft.com/office/drawing/2014/main" id="{627DF510-628E-4E79-B774-BA0EA862FE3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883788" y="5167388"/>
                <a:ext cx="155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14" name="잉크 313">
                <a:extLst>
                  <a:ext uri="{FF2B5EF4-FFF2-40B4-BE49-F238E27FC236}">
                    <a16:creationId xmlns:a16="http://schemas.microsoft.com/office/drawing/2014/main" id="{D0E9A877-7627-4757-8643-2FB0580CE2CC}"/>
                  </a:ext>
                </a:extLst>
              </p14:cNvPr>
              <p14:cNvContentPartPr/>
              <p14:nvPr/>
            </p14:nvContentPartPr>
            <p14:xfrm>
              <a:off x="4955068" y="5042468"/>
              <a:ext cx="34200" cy="56880"/>
            </p14:xfrm>
          </p:contentPart>
        </mc:Choice>
        <mc:Fallback>
          <p:pic>
            <p:nvPicPr>
              <p:cNvPr id="314" name="잉크 313">
                <a:extLst>
                  <a:ext uri="{FF2B5EF4-FFF2-40B4-BE49-F238E27FC236}">
                    <a16:creationId xmlns:a16="http://schemas.microsoft.com/office/drawing/2014/main" id="{D0E9A877-7627-4757-8643-2FB0580CE2C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892068" y="4979468"/>
                <a:ext cx="1598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15" name="잉크 314">
                <a:extLst>
                  <a:ext uri="{FF2B5EF4-FFF2-40B4-BE49-F238E27FC236}">
                    <a16:creationId xmlns:a16="http://schemas.microsoft.com/office/drawing/2014/main" id="{CCEA0B85-942A-48B3-8176-52A1C130189E}"/>
                  </a:ext>
                </a:extLst>
              </p14:cNvPr>
              <p14:cNvContentPartPr/>
              <p14:nvPr/>
            </p14:nvContentPartPr>
            <p14:xfrm>
              <a:off x="4960828" y="5437388"/>
              <a:ext cx="39960" cy="41400"/>
            </p14:xfrm>
          </p:contentPart>
        </mc:Choice>
        <mc:Fallback>
          <p:pic>
            <p:nvPicPr>
              <p:cNvPr id="315" name="잉크 314">
                <a:extLst>
                  <a:ext uri="{FF2B5EF4-FFF2-40B4-BE49-F238E27FC236}">
                    <a16:creationId xmlns:a16="http://schemas.microsoft.com/office/drawing/2014/main" id="{CCEA0B85-942A-48B3-8176-52A1C130189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906828" y="5329388"/>
                <a:ext cx="1476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316" name="잉크 315">
                <a:extLst>
                  <a:ext uri="{FF2B5EF4-FFF2-40B4-BE49-F238E27FC236}">
                    <a16:creationId xmlns:a16="http://schemas.microsoft.com/office/drawing/2014/main" id="{D427AE09-4BB8-40A5-B367-2AD993CA841D}"/>
                  </a:ext>
                </a:extLst>
              </p14:cNvPr>
              <p14:cNvContentPartPr/>
              <p14:nvPr/>
            </p14:nvContentPartPr>
            <p14:xfrm>
              <a:off x="4984948" y="5624588"/>
              <a:ext cx="29160" cy="43560"/>
            </p14:xfrm>
          </p:contentPart>
        </mc:Choice>
        <mc:Fallback>
          <p:pic>
            <p:nvPicPr>
              <p:cNvPr id="316" name="잉크 315">
                <a:extLst>
                  <a:ext uri="{FF2B5EF4-FFF2-40B4-BE49-F238E27FC236}">
                    <a16:creationId xmlns:a16="http://schemas.microsoft.com/office/drawing/2014/main" id="{D427AE09-4BB8-40A5-B367-2AD993CA841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922308" y="5561948"/>
                <a:ext cx="15480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051A08ED-D818-4AD8-86E2-992C192CE42F}"/>
              </a:ext>
            </a:extLst>
          </p:cNvPr>
          <p:cNvGrpSpPr/>
          <p:nvPr/>
        </p:nvGrpSpPr>
        <p:grpSpPr>
          <a:xfrm>
            <a:off x="4980988" y="5789108"/>
            <a:ext cx="169560" cy="55440"/>
            <a:chOff x="4980988" y="5789108"/>
            <a:chExt cx="16956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FDA4E43-2287-459B-B31B-AA9F2EEFD8F9}"/>
                    </a:ext>
                  </a:extLst>
                </p14:cNvPr>
                <p14:cNvContentPartPr/>
                <p14:nvPr/>
              </p14:nvContentPartPr>
              <p14:xfrm>
                <a:off x="4980988" y="5789108"/>
                <a:ext cx="50400" cy="5544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FDA4E43-2287-459B-B31B-AA9F2EEFD8F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18348" y="5726468"/>
                  <a:ext cx="176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4CAA46EB-9A5C-4E7C-92EB-1361A3388DD9}"/>
                    </a:ext>
                  </a:extLst>
                </p14:cNvPr>
                <p14:cNvContentPartPr/>
                <p14:nvPr/>
              </p14:nvContentPartPr>
              <p14:xfrm>
                <a:off x="5138668" y="5796308"/>
                <a:ext cx="11880" cy="3060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4CAA46EB-9A5C-4E7C-92EB-1361A3388DD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075668" y="5733308"/>
                  <a:ext cx="13752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19" name="잉크 318">
                <a:extLst>
                  <a:ext uri="{FF2B5EF4-FFF2-40B4-BE49-F238E27FC236}">
                    <a16:creationId xmlns:a16="http://schemas.microsoft.com/office/drawing/2014/main" id="{42C717A4-8364-4CFF-AC91-8C1CDA3AA1B7}"/>
                  </a:ext>
                </a:extLst>
              </p14:cNvPr>
              <p14:cNvContentPartPr/>
              <p14:nvPr/>
            </p14:nvContentPartPr>
            <p14:xfrm>
              <a:off x="5308948" y="5818988"/>
              <a:ext cx="50040" cy="7560"/>
            </p14:xfrm>
          </p:contentPart>
        </mc:Choice>
        <mc:Fallback>
          <p:pic>
            <p:nvPicPr>
              <p:cNvPr id="319" name="잉크 318">
                <a:extLst>
                  <a:ext uri="{FF2B5EF4-FFF2-40B4-BE49-F238E27FC236}">
                    <a16:creationId xmlns:a16="http://schemas.microsoft.com/office/drawing/2014/main" id="{42C717A4-8364-4CFF-AC91-8C1CDA3AA1B7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246308" y="5756348"/>
                <a:ext cx="175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0F53685C-29B1-4571-A26D-FA342664A377}"/>
                  </a:ext>
                </a:extLst>
              </p14:cNvPr>
              <p14:cNvContentPartPr/>
              <p14:nvPr/>
            </p14:nvContentPartPr>
            <p14:xfrm>
              <a:off x="5414428" y="5567708"/>
              <a:ext cx="33480" cy="34200"/>
            </p14:xfrm>
          </p:contentPart>
        </mc:Choice>
        <mc:Fallback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0F53685C-29B1-4571-A26D-FA342664A37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360788" y="5460068"/>
                <a:ext cx="1411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178B5344-CF4D-4064-8A90-56C1F0E3ACC4}"/>
                  </a:ext>
                </a:extLst>
              </p14:cNvPr>
              <p14:cNvContentPartPr/>
              <p14:nvPr/>
            </p14:nvContentPartPr>
            <p14:xfrm>
              <a:off x="5397148" y="5403908"/>
              <a:ext cx="27000" cy="22680"/>
            </p14:xfrm>
          </p:contentPart>
        </mc:Choice>
        <mc:Fallback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178B5344-CF4D-4064-8A90-56C1F0E3ACC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334148" y="5341268"/>
                <a:ext cx="1526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9431E8B4-F2A2-4234-9F9F-C0246B867E01}"/>
                  </a:ext>
                </a:extLst>
              </p14:cNvPr>
              <p14:cNvContentPartPr/>
              <p14:nvPr/>
            </p14:nvContentPartPr>
            <p14:xfrm>
              <a:off x="5577868" y="5377988"/>
              <a:ext cx="14760" cy="47880"/>
            </p14:xfrm>
          </p:contentPart>
        </mc:Choice>
        <mc:Fallback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9431E8B4-F2A2-4234-9F9F-C0246B867E0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524228" y="5270348"/>
                <a:ext cx="12240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96520622-821B-4932-8ACA-0E70A0B49639}"/>
              </a:ext>
            </a:extLst>
          </p:cNvPr>
          <p:cNvGrpSpPr/>
          <p:nvPr/>
        </p:nvGrpSpPr>
        <p:grpSpPr>
          <a:xfrm>
            <a:off x="5754628" y="5435228"/>
            <a:ext cx="185760" cy="79560"/>
            <a:chOff x="5754628" y="5435228"/>
            <a:chExt cx="18576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712ACB33-5AAA-4652-8774-788377A34181}"/>
                    </a:ext>
                  </a:extLst>
                </p14:cNvPr>
                <p14:cNvContentPartPr/>
                <p14:nvPr/>
              </p14:nvContentPartPr>
              <p14:xfrm>
                <a:off x="5754628" y="5435228"/>
                <a:ext cx="17280" cy="6336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712ACB33-5AAA-4652-8774-788377A341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91988" y="5372588"/>
                  <a:ext cx="142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A6747034-B049-4216-8384-C2CCD530FA62}"/>
                    </a:ext>
                  </a:extLst>
                </p14:cNvPr>
                <p14:cNvContentPartPr/>
                <p14:nvPr/>
              </p14:nvContentPartPr>
              <p14:xfrm>
                <a:off x="5910148" y="5482388"/>
                <a:ext cx="30240" cy="3240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A6747034-B049-4216-8384-C2CCD530FA6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47508" y="5419388"/>
                  <a:ext cx="15588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26" name="잉크 325">
                <a:extLst>
                  <a:ext uri="{FF2B5EF4-FFF2-40B4-BE49-F238E27FC236}">
                    <a16:creationId xmlns:a16="http://schemas.microsoft.com/office/drawing/2014/main" id="{35355AE6-9065-44A0-9A93-551BF3A2DED0}"/>
                  </a:ext>
                </a:extLst>
              </p14:cNvPr>
              <p14:cNvContentPartPr/>
              <p14:nvPr/>
            </p14:nvContentPartPr>
            <p14:xfrm>
              <a:off x="6085108" y="5637188"/>
              <a:ext cx="24120" cy="19080"/>
            </p14:xfrm>
          </p:contentPart>
        </mc:Choice>
        <mc:Fallback>
          <p:pic>
            <p:nvPicPr>
              <p:cNvPr id="326" name="잉크 325">
                <a:extLst>
                  <a:ext uri="{FF2B5EF4-FFF2-40B4-BE49-F238E27FC236}">
                    <a16:creationId xmlns:a16="http://schemas.microsoft.com/office/drawing/2014/main" id="{35355AE6-9065-44A0-9A93-551BF3A2DED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022108" y="5574548"/>
                <a:ext cx="149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28" name="잉크 327">
                <a:extLst>
                  <a:ext uri="{FF2B5EF4-FFF2-40B4-BE49-F238E27FC236}">
                    <a16:creationId xmlns:a16="http://schemas.microsoft.com/office/drawing/2014/main" id="{3CAD6EE4-BEF7-41F3-96F2-27724B29F391}"/>
                  </a:ext>
                </a:extLst>
              </p14:cNvPr>
              <p14:cNvContentPartPr/>
              <p14:nvPr/>
            </p14:nvContentPartPr>
            <p14:xfrm>
              <a:off x="6071428" y="5413268"/>
              <a:ext cx="57960" cy="67320"/>
            </p14:xfrm>
          </p:contentPart>
        </mc:Choice>
        <mc:Fallback>
          <p:pic>
            <p:nvPicPr>
              <p:cNvPr id="328" name="잉크 327">
                <a:extLst>
                  <a:ext uri="{FF2B5EF4-FFF2-40B4-BE49-F238E27FC236}">
                    <a16:creationId xmlns:a16="http://schemas.microsoft.com/office/drawing/2014/main" id="{3CAD6EE4-BEF7-41F3-96F2-27724B29F39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008788" y="5350628"/>
                <a:ext cx="183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29" name="잉크 328">
                <a:extLst>
                  <a:ext uri="{FF2B5EF4-FFF2-40B4-BE49-F238E27FC236}">
                    <a16:creationId xmlns:a16="http://schemas.microsoft.com/office/drawing/2014/main" id="{7CB9F5A5-C147-43A7-8660-943D7ECD088A}"/>
                  </a:ext>
                </a:extLst>
              </p14:cNvPr>
              <p14:cNvContentPartPr/>
              <p14:nvPr/>
            </p14:nvContentPartPr>
            <p14:xfrm>
              <a:off x="6095908" y="5796308"/>
              <a:ext cx="29520" cy="41400"/>
            </p14:xfrm>
          </p:contentPart>
        </mc:Choice>
        <mc:Fallback>
          <p:pic>
            <p:nvPicPr>
              <p:cNvPr id="329" name="잉크 328">
                <a:extLst>
                  <a:ext uri="{FF2B5EF4-FFF2-40B4-BE49-F238E27FC236}">
                    <a16:creationId xmlns:a16="http://schemas.microsoft.com/office/drawing/2014/main" id="{7CB9F5A5-C147-43A7-8660-943D7ECD088A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042268" y="5688308"/>
                <a:ext cx="137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30" name="잉크 329">
                <a:extLst>
                  <a:ext uri="{FF2B5EF4-FFF2-40B4-BE49-F238E27FC236}">
                    <a16:creationId xmlns:a16="http://schemas.microsoft.com/office/drawing/2014/main" id="{397C64FD-BAE3-436A-AF2B-E657087EFC73}"/>
                  </a:ext>
                </a:extLst>
              </p14:cNvPr>
              <p14:cNvContentPartPr/>
              <p14:nvPr/>
            </p14:nvContentPartPr>
            <p14:xfrm>
              <a:off x="6087628" y="5975588"/>
              <a:ext cx="42840" cy="53280"/>
            </p14:xfrm>
          </p:contentPart>
        </mc:Choice>
        <mc:Fallback>
          <p:pic>
            <p:nvPicPr>
              <p:cNvPr id="330" name="잉크 329">
                <a:extLst>
                  <a:ext uri="{FF2B5EF4-FFF2-40B4-BE49-F238E27FC236}">
                    <a16:creationId xmlns:a16="http://schemas.microsoft.com/office/drawing/2014/main" id="{397C64FD-BAE3-436A-AF2B-E657087EFC7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033628" y="5867588"/>
                <a:ext cx="15048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Chan-Eui</dc:creator>
  <cp:lastModifiedBy>Song Chan-Eui</cp:lastModifiedBy>
  <cp:revision>1</cp:revision>
  <dcterms:created xsi:type="dcterms:W3CDTF">2021-08-22T06:36:05Z</dcterms:created>
  <dcterms:modified xsi:type="dcterms:W3CDTF">2021-08-22T11:29:50Z</dcterms:modified>
</cp:coreProperties>
</file>