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2FD89"/>
    <a:srgbClr val="692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3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0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1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7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B295-8825-45BE-B35F-FA77F8D7C1C1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690-5256-46AC-927C-3EE66E802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3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demo.themewagon.com/preview/free-bootstrap-4-html5-admin-dashboard-template-dashtrem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960087" y="1037430"/>
            <a:ext cx="8271827" cy="4621211"/>
            <a:chOff x="2971034" y="1037430"/>
            <a:chExt cx="8271827" cy="4621211"/>
          </a:xfrm>
        </p:grpSpPr>
        <p:grpSp>
          <p:nvGrpSpPr>
            <p:cNvPr id="25" name="그룹 24"/>
            <p:cNvGrpSpPr/>
            <p:nvPr/>
          </p:nvGrpSpPr>
          <p:grpSpPr>
            <a:xfrm>
              <a:off x="2971034" y="1699892"/>
              <a:ext cx="6249932" cy="3458216"/>
              <a:chOff x="2975837" y="1699892"/>
              <a:chExt cx="6249932" cy="345821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75837" y="1699892"/>
                <a:ext cx="6249932" cy="3458216"/>
              </a:xfrm>
              <a:prstGeom prst="rect">
                <a:avLst/>
              </a:prstGeom>
              <a:solidFill>
                <a:srgbClr val="692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937993" y="2344714"/>
                <a:ext cx="4325620" cy="2168572"/>
                <a:chOff x="3937993" y="2568528"/>
                <a:chExt cx="4325620" cy="216857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937993" y="2568528"/>
                  <a:ext cx="43256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600" b="1" dirty="0" smtClean="0">
                      <a:solidFill>
                        <a:srgbClr val="02FD89"/>
                      </a:solidFill>
                    </a:rPr>
                    <a:t>축구팀 운영 서비스 </a:t>
                  </a:r>
                  <a:endParaRPr lang="ko-KR" altLang="en-US" sz="3600" b="1" dirty="0">
                    <a:solidFill>
                      <a:srgbClr val="02FD89"/>
                    </a:solidFill>
                  </a:endParaRPr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>
                  <a:off x="4073248" y="3390900"/>
                  <a:ext cx="4055110" cy="1346200"/>
                  <a:chOff x="3933190" y="3390900"/>
                  <a:chExt cx="4055110" cy="1346200"/>
                </a:xfrm>
              </p:grpSpPr>
              <p:sp>
                <p:nvSpPr>
                  <p:cNvPr id="22" name="모서리가 둥근 직사각형 21"/>
                  <p:cNvSpPr/>
                  <p:nvPr/>
                </p:nvSpPr>
                <p:spPr>
                  <a:xfrm>
                    <a:off x="3933190" y="3390900"/>
                    <a:ext cx="4055110" cy="1346200"/>
                  </a:xfrm>
                  <a:prstGeom prst="roundRect">
                    <a:avLst/>
                  </a:prstGeom>
                  <a:solidFill>
                    <a:srgbClr val="02FD8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1" name="그림 20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3270" y="3571850"/>
                    <a:ext cx="1974951" cy="984301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1026" name="Picture 2" descr="슬럼프 탈출한 손흥민, 2경기 연속골 작렬...시즌 12호 득점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16" b="95244" l="10000" r="93433">
                          <a14:foregroundMark x1="46418" y1="8005" x2="33881" y2="11601"/>
                          <a14:foregroundMark x1="47463" y1="5568" x2="42985" y2="9513"/>
                          <a14:foregroundMark x1="71045" y1="45244" x2="74925" y2="65893"/>
                          <a14:foregroundMark x1="72836" y1="72854" x2="69104" y2="83063"/>
                          <a14:foregroundMark x1="61791" y1="69374" x2="70149" y2="75638"/>
                          <a14:foregroundMark x1="74328" y1="79930" x2="82836" y2="89559"/>
                          <a14:foregroundMark x1="52239" y1="12065" x2="53134" y2="16473"/>
                          <a14:backgroundMark x1="35224" y1="7657" x2="32090" y2="12181"/>
                          <a14:backgroundMark x1="34328" y1="7889" x2="34328" y2="132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969" y="1037430"/>
              <a:ext cx="3591892" cy="4621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6419319" y="6010807"/>
            <a:ext cx="53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조원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민해경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오세훈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이재헌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박찬영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5518" y="221842"/>
            <a:ext cx="208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Third Project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9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02" y="107130"/>
            <a:ext cx="2056598" cy="57742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3965" y="655251"/>
            <a:ext cx="12046373" cy="65779"/>
            <a:chOff x="73965" y="655251"/>
            <a:chExt cx="12046373" cy="6577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3965" y="655251"/>
              <a:ext cx="12037281" cy="0"/>
            </a:xfrm>
            <a:prstGeom prst="line">
              <a:avLst/>
            </a:prstGeom>
            <a:ln w="25400">
              <a:solidFill>
                <a:srgbClr val="6920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3965" y="688141"/>
              <a:ext cx="12037281" cy="0"/>
            </a:xfrm>
            <a:prstGeom prst="line">
              <a:avLst/>
            </a:prstGeom>
            <a:ln w="25400">
              <a:solidFill>
                <a:srgbClr val="02FD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73965" y="721030"/>
              <a:ext cx="12046373" cy="0"/>
            </a:xfrm>
            <a:prstGeom prst="line">
              <a:avLst/>
            </a:prstGeom>
            <a:ln w="25400"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3965" y="99142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About Progress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2100" y="1143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역할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-</a:t>
            </a:r>
            <a:r>
              <a:rPr lang="ko-KR" altLang="en-US" b="1" dirty="0" smtClean="0"/>
              <a:t>이재헌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일지작성</a:t>
            </a:r>
            <a:r>
              <a:rPr lang="en-US" altLang="ko-KR" dirty="0" smtClean="0"/>
              <a:t>-</a:t>
            </a:r>
            <a:r>
              <a:rPr lang="ko-KR" altLang="en-US" b="1" dirty="0" smtClean="0"/>
              <a:t>박찬영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92100" y="1749635"/>
            <a:ext cx="3995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작업방법</a:t>
            </a:r>
            <a:r>
              <a:rPr lang="en-US" altLang="ko-KR" b="1" dirty="0" smtClean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현재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모두 다같이 작업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향후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명씩 짝지어서 진행할 예정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2100" y="307043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현재까지 작업일지</a:t>
            </a:r>
            <a:r>
              <a:rPr lang="en-US" altLang="ko-KR" b="1" dirty="0" smtClean="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" y="3568700"/>
            <a:ext cx="4932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2020/06/22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ui</a:t>
            </a:r>
            <a:r>
              <a:rPr lang="en-US" altLang="ko-KR" dirty="0" smtClean="0"/>
              <a:t> template </a:t>
            </a:r>
            <a:r>
              <a:rPr lang="ko-KR" altLang="en-US" dirty="0" smtClean="0"/>
              <a:t>결정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기능 </a:t>
            </a:r>
            <a:r>
              <a:rPr lang="ko-KR" altLang="en-US" dirty="0" smtClean="0"/>
              <a:t>추출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en-US" altLang="ko-KR" dirty="0"/>
              <a:t>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Entity </a:t>
            </a:r>
            <a:r>
              <a:rPr lang="ko-KR" altLang="en-US" dirty="0" smtClean="0"/>
              <a:t>추출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투표 </a:t>
            </a:r>
            <a:r>
              <a:rPr lang="ko-KR" altLang="en-US" dirty="0" err="1"/>
              <a:t>테이블엥</a:t>
            </a:r>
            <a:r>
              <a:rPr lang="ko-KR" altLang="en-US" dirty="0"/>
              <a:t> 투표마감기한 컬럼 추가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62700" y="3568700"/>
            <a:ext cx="3966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2020/06/23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각자 맡은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공유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테이블 컬럼 변수 설정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DAO </a:t>
            </a:r>
            <a:r>
              <a:rPr lang="ko-KR" altLang="en-US" dirty="0"/>
              <a:t>메서드 변수 및 </a:t>
            </a:r>
            <a:r>
              <a:rPr lang="ko-KR" altLang="en-US" dirty="0" err="1"/>
              <a:t>인자값</a:t>
            </a:r>
            <a:r>
              <a:rPr lang="ko-KR" altLang="en-US" dirty="0"/>
              <a:t> 설정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VO </a:t>
            </a:r>
            <a:r>
              <a:rPr lang="ko-KR" altLang="en-US" dirty="0"/>
              <a:t>필드 설정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비즈니스 </a:t>
            </a:r>
            <a:r>
              <a:rPr lang="ko-KR" altLang="en-US" dirty="0" err="1"/>
              <a:t>로직</a:t>
            </a:r>
            <a:r>
              <a:rPr lang="ko-KR" altLang="en-US" dirty="0"/>
              <a:t> </a:t>
            </a:r>
            <a:r>
              <a:rPr lang="ko-KR" altLang="en-US" dirty="0" smtClean="0"/>
              <a:t>분배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중간 보고 발표 준비</a:t>
            </a:r>
          </a:p>
        </p:txBody>
      </p:sp>
    </p:spTree>
    <p:extLst>
      <p:ext uri="{BB962C8B-B14F-4D97-AF65-F5344CB8AC3E}">
        <p14:creationId xmlns:p14="http://schemas.microsoft.com/office/powerpoint/2010/main" val="41454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02" y="107130"/>
            <a:ext cx="2056598" cy="57742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3965" y="655251"/>
            <a:ext cx="12046373" cy="65779"/>
            <a:chOff x="73965" y="655251"/>
            <a:chExt cx="12046373" cy="6577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3965" y="655251"/>
              <a:ext cx="12037281" cy="0"/>
            </a:xfrm>
            <a:prstGeom prst="line">
              <a:avLst/>
            </a:prstGeom>
            <a:ln w="25400">
              <a:solidFill>
                <a:srgbClr val="6920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3965" y="688141"/>
              <a:ext cx="12037281" cy="0"/>
            </a:xfrm>
            <a:prstGeom prst="line">
              <a:avLst/>
            </a:prstGeom>
            <a:ln w="25400">
              <a:solidFill>
                <a:srgbClr val="02FD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73965" y="721030"/>
              <a:ext cx="12046373" cy="0"/>
            </a:xfrm>
            <a:prstGeom prst="line">
              <a:avLst/>
            </a:prstGeom>
            <a:ln w="25400"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3965" y="99142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About UI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3700" y="834041"/>
            <a:ext cx="20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>
                <a:hlinkClick r:id="rId3"/>
              </a:rPr>
              <a:t>참고 </a:t>
            </a:r>
            <a:r>
              <a:rPr lang="en-US" altLang="ko-KR" b="1" u="sng" dirty="0" smtClean="0">
                <a:hlinkClick r:id="rId3"/>
              </a:rPr>
              <a:t>template!</a:t>
            </a:r>
            <a:endParaRPr lang="ko-KR" alt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93700" y="1290841"/>
            <a:ext cx="8446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화면 컨셉</a:t>
            </a:r>
            <a:r>
              <a:rPr lang="en-US" altLang="ko-KR" b="1" dirty="0" smtClean="0">
                <a:latin typeface="+mn-ea"/>
              </a:rPr>
              <a:t>: </a:t>
            </a:r>
          </a:p>
          <a:p>
            <a:r>
              <a:rPr lang="en-US" altLang="ko-KR" b="1" dirty="0" smtClean="0">
                <a:latin typeface="+mn-ea"/>
              </a:rPr>
              <a:t>	- </a:t>
            </a:r>
            <a:r>
              <a:rPr lang="en-US" altLang="ko-KR" dirty="0" smtClean="0">
                <a:latin typeface="+mn-ea"/>
              </a:rPr>
              <a:t>EPL</a:t>
            </a:r>
            <a:r>
              <a:rPr lang="ko-KR" altLang="en-US" dirty="0">
                <a:latin typeface="+mn-ea"/>
              </a:rPr>
              <a:t>과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축구 </a:t>
            </a:r>
            <a:r>
              <a:rPr lang="ko-KR" altLang="en-US" dirty="0">
                <a:latin typeface="+mn-ea"/>
              </a:rPr>
              <a:t>게임 화면을 차용하여 익숙한 </a:t>
            </a:r>
            <a:r>
              <a:rPr lang="en-US" altLang="ko-KR" dirty="0" smtClean="0">
                <a:latin typeface="+mn-ea"/>
              </a:rPr>
              <a:t>UI</a:t>
            </a:r>
            <a:r>
              <a:rPr lang="ko-KR" altLang="en-US" dirty="0" smtClean="0">
                <a:latin typeface="+mn-ea"/>
              </a:rPr>
              <a:t>를 제공</a:t>
            </a:r>
            <a:endParaRPr lang="en-US" altLang="ko-KR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	- </a:t>
            </a:r>
            <a:r>
              <a:rPr lang="en-US" altLang="ko-KR" dirty="0" smtClean="0">
                <a:latin typeface="+mn-ea"/>
              </a:rPr>
              <a:t>20-30</a:t>
            </a:r>
            <a:r>
              <a:rPr lang="ko-KR" altLang="en-US" dirty="0" smtClean="0">
                <a:latin typeface="+mn-ea"/>
              </a:rPr>
              <a:t>대 연령의 축구팀 활동을 하고 있는 남성을 타겟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</a:t>
            </a: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기존의 방식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카카오톡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밴드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카페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보다 축구팀 운영 및 관리 기능 강화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       (</a:t>
            </a:r>
            <a:r>
              <a:rPr lang="ko-KR" altLang="en-US" dirty="0" smtClean="0"/>
              <a:t>경기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매치업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스쿼드</a:t>
            </a:r>
            <a:r>
              <a:rPr lang="en-US" altLang="ko-KR" dirty="0" smtClean="0"/>
              <a:t>) 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1596" y="2944951"/>
            <a:ext cx="1892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EPL </a:t>
            </a:r>
            <a:r>
              <a:rPr lang="ko-KR" altLang="en-US" dirty="0" smtClean="0"/>
              <a:t>공식 배너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9" name="Picture 2" descr="EFootball Pes 2020 Mobile - Home |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6" y="5139301"/>
            <a:ext cx="1567891" cy="15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51525" y="4492970"/>
            <a:ext cx="18925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PES 2020</a:t>
            </a:r>
          </a:p>
          <a:p>
            <a:pPr algn="ctr"/>
            <a:r>
              <a:rPr lang="en-US" altLang="ko-KR" dirty="0" smtClean="0"/>
              <a:t>(winning eleven)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1881" y="4417280"/>
            <a:ext cx="24629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FM</a:t>
            </a:r>
          </a:p>
          <a:p>
            <a:pPr algn="ctr"/>
            <a:r>
              <a:rPr lang="en-US" altLang="ko-KR" dirty="0" smtClean="0"/>
              <a:t>(football manager)</a:t>
            </a:r>
            <a:endParaRPr lang="ko-KR" altLang="en-US" dirty="0"/>
          </a:p>
        </p:txBody>
      </p:sp>
      <p:pic>
        <p:nvPicPr>
          <p:cNvPr id="22" name="Picture 6" descr="Football Manager 2020 Free Download Latest Version - Gaming Debat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61" y="5139301"/>
            <a:ext cx="2787362" cy="15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657" y="3506330"/>
            <a:ext cx="1699289" cy="140427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217065" y="3416008"/>
            <a:ext cx="1783435" cy="1147312"/>
            <a:chOff x="377687" y="1664515"/>
            <a:chExt cx="2747225" cy="176733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687" y="1664515"/>
              <a:ext cx="2747225" cy="43322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687" y="2120688"/>
              <a:ext cx="2744372" cy="1311161"/>
            </a:xfrm>
            <a:prstGeom prst="rect">
              <a:avLst/>
            </a:prstGeom>
          </p:spPr>
        </p:pic>
      </p:grpSp>
      <p:sp>
        <p:nvSpPr>
          <p:cNvPr id="27" name="오른쪽 화살표 26"/>
          <p:cNvSpPr/>
          <p:nvPr/>
        </p:nvSpPr>
        <p:spPr>
          <a:xfrm>
            <a:off x="7264657" y="5516518"/>
            <a:ext cx="1699289" cy="613996"/>
          </a:xfrm>
          <a:prstGeom prst="rightArrow">
            <a:avLst/>
          </a:prstGeom>
          <a:solidFill>
            <a:srgbClr val="692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9595524" y="4361755"/>
            <a:ext cx="1723697" cy="2103708"/>
            <a:chOff x="8848787" y="4212340"/>
            <a:chExt cx="1723697" cy="2103708"/>
          </a:xfrm>
        </p:grpSpPr>
        <p:grpSp>
          <p:nvGrpSpPr>
            <p:cNvPr id="29" name="그룹 28"/>
            <p:cNvGrpSpPr/>
            <p:nvPr/>
          </p:nvGrpSpPr>
          <p:grpSpPr>
            <a:xfrm>
              <a:off x="8848787" y="4212340"/>
              <a:ext cx="1723697" cy="577944"/>
              <a:chOff x="8796102" y="4212340"/>
              <a:chExt cx="1723697" cy="57794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8796102" y="4212340"/>
                <a:ext cx="1723697" cy="577944"/>
              </a:xfrm>
              <a:prstGeom prst="rect">
                <a:avLst/>
              </a:prstGeom>
              <a:solidFill>
                <a:srgbClr val="692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9099947" y="4316643"/>
                <a:ext cx="1116012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02FD89"/>
                    </a:solidFill>
                  </a:rPr>
                  <a:t>#6820a3</a:t>
                </a:r>
                <a:endParaRPr lang="ko-KR" altLang="en-US" b="1" dirty="0">
                  <a:solidFill>
                    <a:srgbClr val="02FD89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8848787" y="4975222"/>
              <a:ext cx="1723697" cy="577944"/>
              <a:chOff x="8796102" y="4933300"/>
              <a:chExt cx="1723697" cy="577944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796102" y="4933300"/>
                <a:ext cx="1723697" cy="577944"/>
              </a:xfrm>
              <a:prstGeom prst="rect">
                <a:avLst/>
              </a:prstGeom>
              <a:solidFill>
                <a:srgbClr val="02FD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9113571" y="5037602"/>
                <a:ext cx="1088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6920A3"/>
                    </a:solidFill>
                  </a:rPr>
                  <a:t>#02fd89</a:t>
                </a:r>
                <a:endParaRPr lang="ko-KR" altLang="en-US" b="1" dirty="0">
                  <a:solidFill>
                    <a:srgbClr val="6920A3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8848787" y="5738104"/>
              <a:ext cx="1723697" cy="577944"/>
              <a:chOff x="8796101" y="5738104"/>
              <a:chExt cx="1723697" cy="57794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796101" y="5738104"/>
                <a:ext cx="1723697" cy="577944"/>
              </a:xfrm>
              <a:prstGeom prst="rect">
                <a:avLst/>
              </a:prstGeom>
              <a:solidFill>
                <a:srgbClr val="A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113570" y="5842407"/>
                <a:ext cx="1088759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6920A3"/>
                    </a:solidFill>
                  </a:rPr>
                  <a:t>#</a:t>
                </a:r>
                <a:r>
                  <a:rPr lang="en-US" altLang="ko-KR" b="1" dirty="0" err="1" smtClean="0">
                    <a:solidFill>
                      <a:srgbClr val="6920A3"/>
                    </a:solidFill>
                  </a:rPr>
                  <a:t>afabab</a:t>
                </a:r>
                <a:endParaRPr lang="ko-KR" altLang="en-US" b="1" dirty="0">
                  <a:solidFill>
                    <a:srgbClr val="6920A3"/>
                  </a:solidFill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0134206" y="3745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컬러</a:t>
            </a:r>
            <a:endParaRPr lang="en-US" altLang="ko-KR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551525" y="2944951"/>
            <a:ext cx="10767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24" y="1422210"/>
            <a:ext cx="1974951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02" y="107130"/>
            <a:ext cx="2056598" cy="57742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3965" y="655251"/>
            <a:ext cx="12046373" cy="65779"/>
            <a:chOff x="73965" y="655251"/>
            <a:chExt cx="12046373" cy="6577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3965" y="655251"/>
              <a:ext cx="12037281" cy="0"/>
            </a:xfrm>
            <a:prstGeom prst="line">
              <a:avLst/>
            </a:prstGeom>
            <a:ln w="25400">
              <a:solidFill>
                <a:srgbClr val="6920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73965" y="688141"/>
              <a:ext cx="12037281" cy="0"/>
            </a:xfrm>
            <a:prstGeom prst="line">
              <a:avLst/>
            </a:prstGeom>
            <a:ln w="25400">
              <a:solidFill>
                <a:srgbClr val="02FD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73965" y="721030"/>
              <a:ext cx="12046373" cy="0"/>
            </a:xfrm>
            <a:prstGeom prst="line">
              <a:avLst/>
            </a:prstGeom>
            <a:ln w="25400"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3965" y="99142"/>
            <a:ext cx="309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About </a:t>
            </a:r>
            <a:r>
              <a:rPr lang="en-US" altLang="ko-KR" sz="2800" b="1" dirty="0" smtClean="0"/>
              <a:t>Algorithm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2100" y="1143000"/>
            <a:ext cx="6853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탐욕 알고리즘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가중치에 따른 팀 </a:t>
            </a:r>
            <a:r>
              <a:rPr lang="ko-KR" altLang="en-US" b="1" dirty="0" smtClean="0"/>
              <a:t>매칭 추천 알고리즘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경기장의 위치와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구하는 팀의 연고지와의 거리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매칭 등록한 팀의 </a:t>
            </a:r>
            <a:r>
              <a:rPr lang="ko-KR" altLang="en-US" dirty="0" err="1" smtClean="0"/>
              <a:t>매너점수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매칭 등록한 팀의 랭킹</a:t>
            </a:r>
            <a:endParaRPr lang="en-US" altLang="ko-KR" dirty="0" smtClean="0"/>
          </a:p>
          <a:p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 smtClean="0"/>
              <a:t>가중치에 따른 선발 명단 추천 알고리즘</a:t>
            </a:r>
            <a:endParaRPr lang="en-US" altLang="ko-KR" b="1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참여도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성실도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개인 </a:t>
            </a:r>
            <a:r>
              <a:rPr lang="ko-KR" altLang="en-US" dirty="0" err="1" smtClean="0"/>
              <a:t>능력치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98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126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이재헌</dc:creator>
  <cp:lastModifiedBy>이재헌</cp:lastModifiedBy>
  <cp:revision>10</cp:revision>
  <dcterms:created xsi:type="dcterms:W3CDTF">2020-06-23T08:20:25Z</dcterms:created>
  <dcterms:modified xsi:type="dcterms:W3CDTF">2020-06-23T12:39:30Z</dcterms:modified>
</cp:coreProperties>
</file>