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0" r:id="rId5"/>
    <p:sldId id="268" r:id="rId6"/>
    <p:sldId id="269" r:id="rId7"/>
    <p:sldId id="270" r:id="rId8"/>
    <p:sldId id="271" r:id="rId9"/>
    <p:sldId id="272" r:id="rId10"/>
    <p:sldId id="273" r:id="rId11"/>
    <p:sldId id="274" r:id="rId12"/>
    <p:sldId id="258" r:id="rId13"/>
    <p:sldId id="261" r:id="rId14"/>
    <p:sldId id="262" r:id="rId15"/>
    <p:sldId id="263"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shitij Chauhan" userId="55c307b4-7b5e-4a4e-b068-73c5dec541ec" providerId="ADAL" clId="{0173D83A-9070-4A8E-A21D-BCD169179721}"/>
    <pc:docChg chg="undo custSel addSld delSld modSld sldOrd">
      <pc:chgData name="Kshitij Chauhan" userId="55c307b4-7b5e-4a4e-b068-73c5dec541ec" providerId="ADAL" clId="{0173D83A-9070-4A8E-A21D-BCD169179721}" dt="2023-10-12T05:56:54.528" v="3567" actId="2696"/>
      <pc:docMkLst>
        <pc:docMk/>
      </pc:docMkLst>
      <pc:sldChg chg="modSp add">
        <pc:chgData name="Kshitij Chauhan" userId="55c307b4-7b5e-4a4e-b068-73c5dec541ec" providerId="ADAL" clId="{0173D83A-9070-4A8E-A21D-BCD169179721}" dt="2023-09-27T12:51:08.661" v="1549" actId="113"/>
        <pc:sldMkLst>
          <pc:docMk/>
          <pc:sldMk cId="865239941" sldId="256"/>
        </pc:sldMkLst>
        <pc:spChg chg="mod">
          <ac:chgData name="Kshitij Chauhan" userId="55c307b4-7b5e-4a4e-b068-73c5dec541ec" providerId="ADAL" clId="{0173D83A-9070-4A8E-A21D-BCD169179721}" dt="2023-09-27T12:51:08.661" v="1549" actId="113"/>
          <ac:spMkLst>
            <pc:docMk/>
            <pc:sldMk cId="865239941" sldId="256"/>
            <ac:spMk id="2" creationId="{46D5E511-0074-4B00-847D-BDD98473D8CF}"/>
          </ac:spMkLst>
        </pc:spChg>
        <pc:spChg chg="mod">
          <ac:chgData name="Kshitij Chauhan" userId="55c307b4-7b5e-4a4e-b068-73c5dec541ec" providerId="ADAL" clId="{0173D83A-9070-4A8E-A21D-BCD169179721}" dt="2023-09-27T08:14:51.406" v="44" actId="20577"/>
          <ac:spMkLst>
            <pc:docMk/>
            <pc:sldMk cId="865239941" sldId="256"/>
            <ac:spMk id="3" creationId="{18893458-1EFD-42C8-81F2-DDCFB1165B07}"/>
          </ac:spMkLst>
        </pc:spChg>
      </pc:sldChg>
      <pc:sldChg chg="modSp add">
        <pc:chgData name="Kshitij Chauhan" userId="55c307b4-7b5e-4a4e-b068-73c5dec541ec" providerId="ADAL" clId="{0173D83A-9070-4A8E-A21D-BCD169179721}" dt="2023-10-06T07:30:42.669" v="2498" actId="20577"/>
        <pc:sldMkLst>
          <pc:docMk/>
          <pc:sldMk cId="3302719485" sldId="257"/>
        </pc:sldMkLst>
        <pc:spChg chg="mod">
          <ac:chgData name="Kshitij Chauhan" userId="55c307b4-7b5e-4a4e-b068-73c5dec541ec" providerId="ADAL" clId="{0173D83A-9070-4A8E-A21D-BCD169179721}" dt="2023-09-27T12:51:03.364" v="1548" actId="113"/>
          <ac:spMkLst>
            <pc:docMk/>
            <pc:sldMk cId="3302719485" sldId="257"/>
            <ac:spMk id="2" creationId="{C8AB013B-3B7A-46EE-B8A8-2DA9A912AC03}"/>
          </ac:spMkLst>
        </pc:spChg>
        <pc:spChg chg="mod">
          <ac:chgData name="Kshitij Chauhan" userId="55c307b4-7b5e-4a4e-b068-73c5dec541ec" providerId="ADAL" clId="{0173D83A-9070-4A8E-A21D-BCD169179721}" dt="2023-10-06T07:30:42.669" v="2498" actId="20577"/>
          <ac:spMkLst>
            <pc:docMk/>
            <pc:sldMk cId="3302719485" sldId="257"/>
            <ac:spMk id="3" creationId="{E37D908C-FF32-47F3-8F3D-BF38A3FBE7AA}"/>
          </ac:spMkLst>
        </pc:spChg>
      </pc:sldChg>
      <pc:sldChg chg="addSp delSp modSp add">
        <pc:chgData name="Kshitij Chauhan" userId="55c307b4-7b5e-4a4e-b068-73c5dec541ec" providerId="ADAL" clId="{0173D83A-9070-4A8E-A21D-BCD169179721}" dt="2023-09-27T12:51:13.228" v="1550" actId="113"/>
        <pc:sldMkLst>
          <pc:docMk/>
          <pc:sldMk cId="490170075" sldId="258"/>
        </pc:sldMkLst>
        <pc:spChg chg="mod">
          <ac:chgData name="Kshitij Chauhan" userId="55c307b4-7b5e-4a4e-b068-73c5dec541ec" providerId="ADAL" clId="{0173D83A-9070-4A8E-A21D-BCD169179721}" dt="2023-09-27T12:51:13.228" v="1550" actId="113"/>
          <ac:spMkLst>
            <pc:docMk/>
            <pc:sldMk cId="490170075" sldId="258"/>
            <ac:spMk id="2" creationId="{8C34BDF8-A3CE-426A-846C-195F10AFB459}"/>
          </ac:spMkLst>
        </pc:spChg>
        <pc:spChg chg="del">
          <ac:chgData name="Kshitij Chauhan" userId="55c307b4-7b5e-4a4e-b068-73c5dec541ec" providerId="ADAL" clId="{0173D83A-9070-4A8E-A21D-BCD169179721}" dt="2023-09-27T09:30:01.811" v="562"/>
          <ac:spMkLst>
            <pc:docMk/>
            <pc:sldMk cId="490170075" sldId="258"/>
            <ac:spMk id="3" creationId="{0C93C379-E349-4B50-8DD7-A24D5C9D2A0D}"/>
          </ac:spMkLst>
        </pc:spChg>
        <pc:picChg chg="add mod">
          <ac:chgData name="Kshitij Chauhan" userId="55c307b4-7b5e-4a4e-b068-73c5dec541ec" providerId="ADAL" clId="{0173D83A-9070-4A8E-A21D-BCD169179721}" dt="2023-09-27T09:30:06.720" v="564" actId="1076"/>
          <ac:picMkLst>
            <pc:docMk/>
            <pc:sldMk cId="490170075" sldId="258"/>
            <ac:picMk id="4" creationId="{73AB69E1-04FD-42EC-8F34-8C855B78BF14}"/>
          </ac:picMkLst>
        </pc:picChg>
      </pc:sldChg>
      <pc:sldChg chg="modSp add ord">
        <pc:chgData name="Kshitij Chauhan" userId="55c307b4-7b5e-4a4e-b068-73c5dec541ec" providerId="ADAL" clId="{0173D83A-9070-4A8E-A21D-BCD169179721}" dt="2023-10-06T07:03:30.977" v="2494"/>
        <pc:sldMkLst>
          <pc:docMk/>
          <pc:sldMk cId="2273374608" sldId="260"/>
        </pc:sldMkLst>
        <pc:spChg chg="mod">
          <ac:chgData name="Kshitij Chauhan" userId="55c307b4-7b5e-4a4e-b068-73c5dec541ec" providerId="ADAL" clId="{0173D83A-9070-4A8E-A21D-BCD169179721}" dt="2023-09-27T12:50:54.359" v="1546" actId="113"/>
          <ac:spMkLst>
            <pc:docMk/>
            <pc:sldMk cId="2273374608" sldId="260"/>
            <ac:spMk id="2" creationId="{ABAF0059-BE0C-499D-9F6D-B99EA4BAB0F6}"/>
          </ac:spMkLst>
        </pc:spChg>
        <pc:spChg chg="mod">
          <ac:chgData name="Kshitij Chauhan" userId="55c307b4-7b5e-4a4e-b068-73c5dec541ec" providerId="ADAL" clId="{0173D83A-9070-4A8E-A21D-BCD169179721}" dt="2023-09-27T10:29:49.050" v="1027" actId="5793"/>
          <ac:spMkLst>
            <pc:docMk/>
            <pc:sldMk cId="2273374608" sldId="260"/>
            <ac:spMk id="3" creationId="{4D038A47-5364-4AEF-9AA3-03451A35CD6A}"/>
          </ac:spMkLst>
        </pc:spChg>
      </pc:sldChg>
      <pc:sldChg chg="addSp delSp modSp add">
        <pc:chgData name="Kshitij Chauhan" userId="55c307b4-7b5e-4a4e-b068-73c5dec541ec" providerId="ADAL" clId="{0173D83A-9070-4A8E-A21D-BCD169179721}" dt="2023-09-27T12:50:51.052" v="1545" actId="113"/>
        <pc:sldMkLst>
          <pc:docMk/>
          <pc:sldMk cId="2296910253" sldId="261"/>
        </pc:sldMkLst>
        <pc:spChg chg="mod">
          <ac:chgData name="Kshitij Chauhan" userId="55c307b4-7b5e-4a4e-b068-73c5dec541ec" providerId="ADAL" clId="{0173D83A-9070-4A8E-A21D-BCD169179721}" dt="2023-09-27T12:50:51.052" v="1545" actId="113"/>
          <ac:spMkLst>
            <pc:docMk/>
            <pc:sldMk cId="2296910253" sldId="261"/>
            <ac:spMk id="2" creationId="{F6190E14-7695-4041-9011-0612C078A059}"/>
          </ac:spMkLst>
        </pc:spChg>
        <pc:spChg chg="del mod">
          <ac:chgData name="Kshitij Chauhan" userId="55c307b4-7b5e-4a4e-b068-73c5dec541ec" providerId="ADAL" clId="{0173D83A-9070-4A8E-A21D-BCD169179721}" dt="2023-09-27T10:38:19.939" v="1064"/>
          <ac:spMkLst>
            <pc:docMk/>
            <pc:sldMk cId="2296910253" sldId="261"/>
            <ac:spMk id="3" creationId="{5289DDBB-A51F-43D4-BB7C-0C5EEC1F3A13}"/>
          </ac:spMkLst>
        </pc:spChg>
        <pc:picChg chg="add mod">
          <ac:chgData name="Kshitij Chauhan" userId="55c307b4-7b5e-4a4e-b068-73c5dec541ec" providerId="ADAL" clId="{0173D83A-9070-4A8E-A21D-BCD169179721}" dt="2023-09-27T10:38:26.133" v="1067" actId="14100"/>
          <ac:picMkLst>
            <pc:docMk/>
            <pc:sldMk cId="2296910253" sldId="261"/>
            <ac:picMk id="4" creationId="{1EFEDEFB-FC9D-40D4-8E2B-11F473FBF485}"/>
          </ac:picMkLst>
        </pc:picChg>
      </pc:sldChg>
      <pc:sldChg chg="modSp add">
        <pc:chgData name="Kshitij Chauhan" userId="55c307b4-7b5e-4a4e-b068-73c5dec541ec" providerId="ADAL" clId="{0173D83A-9070-4A8E-A21D-BCD169179721}" dt="2023-09-27T12:50:46.397" v="1544" actId="113"/>
        <pc:sldMkLst>
          <pc:docMk/>
          <pc:sldMk cId="1413958198" sldId="262"/>
        </pc:sldMkLst>
        <pc:spChg chg="mod">
          <ac:chgData name="Kshitij Chauhan" userId="55c307b4-7b5e-4a4e-b068-73c5dec541ec" providerId="ADAL" clId="{0173D83A-9070-4A8E-A21D-BCD169179721}" dt="2023-09-27T12:50:46.397" v="1544" actId="113"/>
          <ac:spMkLst>
            <pc:docMk/>
            <pc:sldMk cId="1413958198" sldId="262"/>
            <ac:spMk id="2" creationId="{30758747-C94E-45C6-8CC4-BCC72F0761B8}"/>
          </ac:spMkLst>
        </pc:spChg>
        <pc:spChg chg="mod">
          <ac:chgData name="Kshitij Chauhan" userId="55c307b4-7b5e-4a4e-b068-73c5dec541ec" providerId="ADAL" clId="{0173D83A-9070-4A8E-A21D-BCD169179721}" dt="2023-09-27T12:50:40.446" v="1543" actId="20577"/>
          <ac:spMkLst>
            <pc:docMk/>
            <pc:sldMk cId="1413958198" sldId="262"/>
            <ac:spMk id="3" creationId="{2F7C73D4-701D-41D8-895B-C5838CDF4097}"/>
          </ac:spMkLst>
        </pc:spChg>
      </pc:sldChg>
      <pc:sldChg chg="addSp delSp modSp add">
        <pc:chgData name="Kshitij Chauhan" userId="55c307b4-7b5e-4a4e-b068-73c5dec541ec" providerId="ADAL" clId="{0173D83A-9070-4A8E-A21D-BCD169179721}" dt="2023-09-27T13:02:10.661" v="1559" actId="1076"/>
        <pc:sldMkLst>
          <pc:docMk/>
          <pc:sldMk cId="1379543904" sldId="263"/>
        </pc:sldMkLst>
        <pc:spChg chg="mod">
          <ac:chgData name="Kshitij Chauhan" userId="55c307b4-7b5e-4a4e-b068-73c5dec541ec" providerId="ADAL" clId="{0173D83A-9070-4A8E-A21D-BCD169179721}" dt="2023-09-27T13:02:00.916" v="1554" actId="20577"/>
          <ac:spMkLst>
            <pc:docMk/>
            <pc:sldMk cId="1379543904" sldId="263"/>
            <ac:spMk id="2" creationId="{6A1E0D31-7A7E-46CB-801A-49CBCE2FA4ED}"/>
          </ac:spMkLst>
        </pc:spChg>
        <pc:spChg chg="del">
          <ac:chgData name="Kshitij Chauhan" userId="55c307b4-7b5e-4a4e-b068-73c5dec541ec" providerId="ADAL" clId="{0173D83A-9070-4A8E-A21D-BCD169179721}" dt="2023-09-27T13:01:54.243" v="1552"/>
          <ac:spMkLst>
            <pc:docMk/>
            <pc:sldMk cId="1379543904" sldId="263"/>
            <ac:spMk id="3" creationId="{53E300A1-707F-465E-91BB-0936454BACF3}"/>
          </ac:spMkLst>
        </pc:spChg>
        <pc:picChg chg="add mod">
          <ac:chgData name="Kshitij Chauhan" userId="55c307b4-7b5e-4a4e-b068-73c5dec541ec" providerId="ADAL" clId="{0173D83A-9070-4A8E-A21D-BCD169179721}" dt="2023-09-27T13:02:10.661" v="1559" actId="1076"/>
          <ac:picMkLst>
            <pc:docMk/>
            <pc:sldMk cId="1379543904" sldId="263"/>
            <ac:picMk id="4" creationId="{E9794D3D-EB63-4828-A52A-A7FD03F74493}"/>
          </ac:picMkLst>
        </pc:picChg>
      </pc:sldChg>
      <pc:sldChg chg="modSp add">
        <pc:chgData name="Kshitij Chauhan" userId="55c307b4-7b5e-4a4e-b068-73c5dec541ec" providerId="ADAL" clId="{0173D83A-9070-4A8E-A21D-BCD169179721}" dt="2023-10-03T10:03:05.046" v="2177" actId="20577"/>
        <pc:sldMkLst>
          <pc:docMk/>
          <pc:sldMk cId="2317660857" sldId="264"/>
        </pc:sldMkLst>
        <pc:spChg chg="mod">
          <ac:chgData name="Kshitij Chauhan" userId="55c307b4-7b5e-4a4e-b068-73c5dec541ec" providerId="ADAL" clId="{0173D83A-9070-4A8E-A21D-BCD169179721}" dt="2023-10-03T09:58:41.071" v="1957" actId="1076"/>
          <ac:spMkLst>
            <pc:docMk/>
            <pc:sldMk cId="2317660857" sldId="264"/>
            <ac:spMk id="2" creationId="{633EDD54-3C22-424A-B0B4-EE8A35D7DC4A}"/>
          </ac:spMkLst>
        </pc:spChg>
        <pc:spChg chg="mod">
          <ac:chgData name="Kshitij Chauhan" userId="55c307b4-7b5e-4a4e-b068-73c5dec541ec" providerId="ADAL" clId="{0173D83A-9070-4A8E-A21D-BCD169179721}" dt="2023-10-03T08:13:09.540" v="1737" actId="20577"/>
          <ac:spMkLst>
            <pc:docMk/>
            <pc:sldMk cId="2317660857" sldId="264"/>
            <ac:spMk id="3" creationId="{791E31BD-21CE-4F4B-9810-F7E666EF9D5F}"/>
          </ac:spMkLst>
        </pc:spChg>
        <pc:graphicFrameChg chg="mod modGraphic">
          <ac:chgData name="Kshitij Chauhan" userId="55c307b4-7b5e-4a4e-b068-73c5dec541ec" providerId="ADAL" clId="{0173D83A-9070-4A8E-A21D-BCD169179721}" dt="2023-10-03T10:03:05.046" v="2177" actId="20577"/>
          <ac:graphicFrameMkLst>
            <pc:docMk/>
            <pc:sldMk cId="2317660857" sldId="264"/>
            <ac:graphicFrameMk id="4" creationId="{0319DD09-3EA3-4216-A5B1-49BB1F0D0087}"/>
          </ac:graphicFrameMkLst>
        </pc:graphicFrameChg>
      </pc:sldChg>
      <pc:sldChg chg="modSp add ord">
        <pc:chgData name="Kshitij Chauhan" userId="55c307b4-7b5e-4a4e-b068-73c5dec541ec" providerId="ADAL" clId="{0173D83A-9070-4A8E-A21D-BCD169179721}" dt="2023-10-12T05:11:31.572" v="2588"/>
        <pc:sldMkLst>
          <pc:docMk/>
          <pc:sldMk cId="2465422444" sldId="265"/>
        </pc:sldMkLst>
        <pc:spChg chg="mod">
          <ac:chgData name="Kshitij Chauhan" userId="55c307b4-7b5e-4a4e-b068-73c5dec541ec" providerId="ADAL" clId="{0173D83A-9070-4A8E-A21D-BCD169179721}" dt="2023-10-04T19:20:44.733" v="2382" actId="20577"/>
          <ac:spMkLst>
            <pc:docMk/>
            <pc:sldMk cId="2465422444" sldId="265"/>
            <ac:spMk id="2" creationId="{3619BA55-14B4-4D1F-A04C-B146D6E8DDDD}"/>
          </ac:spMkLst>
        </pc:spChg>
        <pc:spChg chg="mod">
          <ac:chgData name="Kshitij Chauhan" userId="55c307b4-7b5e-4a4e-b068-73c5dec541ec" providerId="ADAL" clId="{0173D83A-9070-4A8E-A21D-BCD169179721}" dt="2023-10-10T19:51:42.550" v="2555" actId="20577"/>
          <ac:spMkLst>
            <pc:docMk/>
            <pc:sldMk cId="2465422444" sldId="265"/>
            <ac:spMk id="3" creationId="{1B1B63A4-6A75-40A7-9213-E56B40092796}"/>
          </ac:spMkLst>
        </pc:spChg>
      </pc:sldChg>
      <pc:sldChg chg="addSp modSp add">
        <pc:chgData name="Kshitij Chauhan" userId="55c307b4-7b5e-4a4e-b068-73c5dec541ec" providerId="ADAL" clId="{0173D83A-9070-4A8E-A21D-BCD169179721}" dt="2023-10-06T09:18:41.086" v="2511" actId="1076"/>
        <pc:sldMkLst>
          <pc:docMk/>
          <pc:sldMk cId="201168581" sldId="266"/>
        </pc:sldMkLst>
        <pc:spChg chg="mod">
          <ac:chgData name="Kshitij Chauhan" userId="55c307b4-7b5e-4a4e-b068-73c5dec541ec" providerId="ADAL" clId="{0173D83A-9070-4A8E-A21D-BCD169179721}" dt="2023-10-06T06:49:03.786" v="2412" actId="14100"/>
          <ac:spMkLst>
            <pc:docMk/>
            <pc:sldMk cId="201168581" sldId="266"/>
            <ac:spMk id="2" creationId="{026972F4-4386-4162-BEBE-83F471B83264}"/>
          </ac:spMkLst>
        </pc:spChg>
        <pc:spChg chg="mod">
          <ac:chgData name="Kshitij Chauhan" userId="55c307b4-7b5e-4a4e-b068-73c5dec541ec" providerId="ADAL" clId="{0173D83A-9070-4A8E-A21D-BCD169179721}" dt="2023-10-06T06:57:37.602" v="2487" actId="1076"/>
          <ac:spMkLst>
            <pc:docMk/>
            <pc:sldMk cId="201168581" sldId="266"/>
            <ac:spMk id="3" creationId="{7E06D036-14BC-427E-AF8D-2F29E17C0555}"/>
          </ac:spMkLst>
        </pc:spChg>
        <pc:picChg chg="add mod">
          <ac:chgData name="Kshitij Chauhan" userId="55c307b4-7b5e-4a4e-b068-73c5dec541ec" providerId="ADAL" clId="{0173D83A-9070-4A8E-A21D-BCD169179721}" dt="2023-10-06T09:18:41.086" v="2511" actId="1076"/>
          <ac:picMkLst>
            <pc:docMk/>
            <pc:sldMk cId="201168581" sldId="266"/>
            <ac:picMk id="5" creationId="{0DD92DF0-D7C0-4B5E-B441-0E3F6D0E0E70}"/>
          </ac:picMkLst>
        </pc:picChg>
      </pc:sldChg>
      <pc:sldChg chg="modSp add del ord">
        <pc:chgData name="Kshitij Chauhan" userId="55c307b4-7b5e-4a4e-b068-73c5dec541ec" providerId="ADAL" clId="{0173D83A-9070-4A8E-A21D-BCD169179721}" dt="2023-10-12T05:56:54.528" v="3567" actId="2696"/>
        <pc:sldMkLst>
          <pc:docMk/>
          <pc:sldMk cId="1580639417" sldId="267"/>
        </pc:sldMkLst>
        <pc:spChg chg="mod">
          <ac:chgData name="Kshitij Chauhan" userId="55c307b4-7b5e-4a4e-b068-73c5dec541ec" providerId="ADAL" clId="{0173D83A-9070-4A8E-A21D-BCD169179721}" dt="2023-10-12T05:06:33.140" v="2583" actId="113"/>
          <ac:spMkLst>
            <pc:docMk/>
            <pc:sldMk cId="1580639417" sldId="267"/>
            <ac:spMk id="2" creationId="{082B1903-D032-4299-AEA5-703B0EFE01F9}"/>
          </ac:spMkLst>
        </pc:spChg>
        <pc:spChg chg="mod">
          <ac:chgData name="Kshitij Chauhan" userId="55c307b4-7b5e-4a4e-b068-73c5dec541ec" providerId="ADAL" clId="{0173D83A-9070-4A8E-A21D-BCD169179721}" dt="2023-10-12T05:06:40.909" v="2585" actId="14100"/>
          <ac:spMkLst>
            <pc:docMk/>
            <pc:sldMk cId="1580639417" sldId="267"/>
            <ac:spMk id="3" creationId="{1B768875-BCA2-4ABC-B1FC-10ECC12D9646}"/>
          </ac:spMkLst>
        </pc:spChg>
      </pc:sldChg>
      <pc:sldChg chg="addSp modSp add">
        <pc:chgData name="Kshitij Chauhan" userId="55c307b4-7b5e-4a4e-b068-73c5dec541ec" providerId="ADAL" clId="{0173D83A-9070-4A8E-A21D-BCD169179721}" dt="2023-10-12T05:15:26.318" v="2679" actId="14100"/>
        <pc:sldMkLst>
          <pc:docMk/>
          <pc:sldMk cId="3177206668" sldId="268"/>
        </pc:sldMkLst>
        <pc:spChg chg="mod">
          <ac:chgData name="Kshitij Chauhan" userId="55c307b4-7b5e-4a4e-b068-73c5dec541ec" providerId="ADAL" clId="{0173D83A-9070-4A8E-A21D-BCD169179721}" dt="2023-10-12T05:12:32.497" v="2618" actId="14100"/>
          <ac:spMkLst>
            <pc:docMk/>
            <pc:sldMk cId="3177206668" sldId="268"/>
            <ac:spMk id="2" creationId="{E69F4C87-E455-4AD6-8DAC-DF8DDCDB00A8}"/>
          </ac:spMkLst>
        </pc:spChg>
        <pc:spChg chg="mod">
          <ac:chgData name="Kshitij Chauhan" userId="55c307b4-7b5e-4a4e-b068-73c5dec541ec" providerId="ADAL" clId="{0173D83A-9070-4A8E-A21D-BCD169179721}" dt="2023-10-12T05:14:45.651" v="2674" actId="14100"/>
          <ac:spMkLst>
            <pc:docMk/>
            <pc:sldMk cId="3177206668" sldId="268"/>
            <ac:spMk id="3" creationId="{4CCC7A5E-B4AC-4C87-9F25-BA10294ADB36}"/>
          </ac:spMkLst>
        </pc:spChg>
        <pc:picChg chg="add mod">
          <ac:chgData name="Kshitij Chauhan" userId="55c307b4-7b5e-4a4e-b068-73c5dec541ec" providerId="ADAL" clId="{0173D83A-9070-4A8E-A21D-BCD169179721}" dt="2023-10-12T05:15:26.318" v="2679" actId="14100"/>
          <ac:picMkLst>
            <pc:docMk/>
            <pc:sldMk cId="3177206668" sldId="268"/>
            <ac:picMk id="5" creationId="{24E9FA92-3FB7-4737-983E-2B49978E0804}"/>
          </ac:picMkLst>
        </pc:picChg>
      </pc:sldChg>
      <pc:sldChg chg="modSp add">
        <pc:chgData name="Kshitij Chauhan" userId="55c307b4-7b5e-4a4e-b068-73c5dec541ec" providerId="ADAL" clId="{0173D83A-9070-4A8E-A21D-BCD169179721}" dt="2023-10-12T05:36:04.880" v="3098"/>
        <pc:sldMkLst>
          <pc:docMk/>
          <pc:sldMk cId="1536983031" sldId="269"/>
        </pc:sldMkLst>
        <pc:spChg chg="mod">
          <ac:chgData name="Kshitij Chauhan" userId="55c307b4-7b5e-4a4e-b068-73c5dec541ec" providerId="ADAL" clId="{0173D83A-9070-4A8E-A21D-BCD169179721}" dt="2023-10-12T05:16:28.582" v="2721" actId="14100"/>
          <ac:spMkLst>
            <pc:docMk/>
            <pc:sldMk cId="1536983031" sldId="269"/>
            <ac:spMk id="2" creationId="{76883BE9-4EF3-497A-92F5-F63D5E19FAED}"/>
          </ac:spMkLst>
        </pc:spChg>
        <pc:spChg chg="mod">
          <ac:chgData name="Kshitij Chauhan" userId="55c307b4-7b5e-4a4e-b068-73c5dec541ec" providerId="ADAL" clId="{0173D83A-9070-4A8E-A21D-BCD169179721}" dt="2023-10-12T05:36:04.880" v="3098"/>
          <ac:spMkLst>
            <pc:docMk/>
            <pc:sldMk cId="1536983031" sldId="269"/>
            <ac:spMk id="3" creationId="{88FCDB9A-3C12-4319-A6DB-F3493A1FAB3B}"/>
          </ac:spMkLst>
        </pc:spChg>
      </pc:sldChg>
      <pc:sldChg chg="modSp add">
        <pc:chgData name="Kshitij Chauhan" userId="55c307b4-7b5e-4a4e-b068-73c5dec541ec" providerId="ADAL" clId="{0173D83A-9070-4A8E-A21D-BCD169179721}" dt="2023-10-12T05:54:42.754" v="3566" actId="27636"/>
        <pc:sldMkLst>
          <pc:docMk/>
          <pc:sldMk cId="4246863331" sldId="270"/>
        </pc:sldMkLst>
        <pc:spChg chg="mod">
          <ac:chgData name="Kshitij Chauhan" userId="55c307b4-7b5e-4a4e-b068-73c5dec541ec" providerId="ADAL" clId="{0173D83A-9070-4A8E-A21D-BCD169179721}" dt="2023-10-12T05:24:26.582" v="2930" actId="14100"/>
          <ac:spMkLst>
            <pc:docMk/>
            <pc:sldMk cId="4246863331" sldId="270"/>
            <ac:spMk id="2" creationId="{28F88DD3-1544-4928-B9A4-A43639A1B4E4}"/>
          </ac:spMkLst>
        </pc:spChg>
        <pc:spChg chg="mod">
          <ac:chgData name="Kshitij Chauhan" userId="55c307b4-7b5e-4a4e-b068-73c5dec541ec" providerId="ADAL" clId="{0173D83A-9070-4A8E-A21D-BCD169179721}" dt="2023-10-12T05:54:42.754" v="3566" actId="27636"/>
          <ac:spMkLst>
            <pc:docMk/>
            <pc:sldMk cId="4246863331" sldId="270"/>
            <ac:spMk id="3" creationId="{90405BF7-C697-4AEE-A62D-054100EB3939}"/>
          </ac:spMkLst>
        </pc:spChg>
      </pc:sldChg>
      <pc:sldChg chg="modSp add">
        <pc:chgData name="Kshitij Chauhan" userId="55c307b4-7b5e-4a4e-b068-73c5dec541ec" providerId="ADAL" clId="{0173D83A-9070-4A8E-A21D-BCD169179721}" dt="2023-10-12T05:38:21.899" v="3102" actId="1076"/>
        <pc:sldMkLst>
          <pc:docMk/>
          <pc:sldMk cId="3236519978" sldId="271"/>
        </pc:sldMkLst>
        <pc:spChg chg="mod">
          <ac:chgData name="Kshitij Chauhan" userId="55c307b4-7b5e-4a4e-b068-73c5dec541ec" providerId="ADAL" clId="{0173D83A-9070-4A8E-A21D-BCD169179721}" dt="2023-10-12T05:29:59.790" v="3041" actId="14100"/>
          <ac:spMkLst>
            <pc:docMk/>
            <pc:sldMk cId="3236519978" sldId="271"/>
            <ac:spMk id="2" creationId="{2B719F23-B75B-4033-8CC9-EE1B526CF5D1}"/>
          </ac:spMkLst>
        </pc:spChg>
        <pc:spChg chg="mod">
          <ac:chgData name="Kshitij Chauhan" userId="55c307b4-7b5e-4a4e-b068-73c5dec541ec" providerId="ADAL" clId="{0173D83A-9070-4A8E-A21D-BCD169179721}" dt="2023-10-12T05:38:21.899" v="3102" actId="1076"/>
          <ac:spMkLst>
            <pc:docMk/>
            <pc:sldMk cId="3236519978" sldId="271"/>
            <ac:spMk id="3" creationId="{44E21758-6C75-40A8-A0D5-670239EF45DD}"/>
          </ac:spMkLst>
        </pc:spChg>
      </pc:sldChg>
      <pc:sldChg chg="modSp add">
        <pc:chgData name="Kshitij Chauhan" userId="55c307b4-7b5e-4a4e-b068-73c5dec541ec" providerId="ADAL" clId="{0173D83A-9070-4A8E-A21D-BCD169179721}" dt="2023-10-12T05:42:33.723" v="3163" actId="14100"/>
        <pc:sldMkLst>
          <pc:docMk/>
          <pc:sldMk cId="178402219" sldId="272"/>
        </pc:sldMkLst>
        <pc:spChg chg="mod">
          <ac:chgData name="Kshitij Chauhan" userId="55c307b4-7b5e-4a4e-b068-73c5dec541ec" providerId="ADAL" clId="{0173D83A-9070-4A8E-A21D-BCD169179721}" dt="2023-10-12T05:38:43.122" v="3138" actId="14100"/>
          <ac:spMkLst>
            <pc:docMk/>
            <pc:sldMk cId="178402219" sldId="272"/>
            <ac:spMk id="2" creationId="{0DE1DA9F-C0D6-4DD5-9AC6-17AD9544DD54}"/>
          </ac:spMkLst>
        </pc:spChg>
        <pc:spChg chg="mod">
          <ac:chgData name="Kshitij Chauhan" userId="55c307b4-7b5e-4a4e-b068-73c5dec541ec" providerId="ADAL" clId="{0173D83A-9070-4A8E-A21D-BCD169179721}" dt="2023-10-12T05:42:33.723" v="3163" actId="14100"/>
          <ac:spMkLst>
            <pc:docMk/>
            <pc:sldMk cId="178402219" sldId="272"/>
            <ac:spMk id="3" creationId="{9C54286C-243D-4B18-96A0-78BF2976484D}"/>
          </ac:spMkLst>
        </pc:spChg>
      </pc:sldChg>
      <pc:sldChg chg="addSp modSp add ord">
        <pc:chgData name="Kshitij Chauhan" userId="55c307b4-7b5e-4a4e-b068-73c5dec541ec" providerId="ADAL" clId="{0173D83A-9070-4A8E-A21D-BCD169179721}" dt="2023-10-12T05:46:02.614" v="3344" actId="20577"/>
        <pc:sldMkLst>
          <pc:docMk/>
          <pc:sldMk cId="3133948778" sldId="273"/>
        </pc:sldMkLst>
        <pc:spChg chg="mod">
          <ac:chgData name="Kshitij Chauhan" userId="55c307b4-7b5e-4a4e-b068-73c5dec541ec" providerId="ADAL" clId="{0173D83A-9070-4A8E-A21D-BCD169179721}" dt="2023-10-12T05:45:01.474" v="3202" actId="20577"/>
          <ac:spMkLst>
            <pc:docMk/>
            <pc:sldMk cId="3133948778" sldId="273"/>
            <ac:spMk id="2" creationId="{787F9F76-D7D3-41E7-9B2B-106A2AF505FF}"/>
          </ac:spMkLst>
        </pc:spChg>
        <pc:spChg chg="mod">
          <ac:chgData name="Kshitij Chauhan" userId="55c307b4-7b5e-4a4e-b068-73c5dec541ec" providerId="ADAL" clId="{0173D83A-9070-4A8E-A21D-BCD169179721}" dt="2023-10-12T05:46:02.614" v="3344" actId="20577"/>
          <ac:spMkLst>
            <pc:docMk/>
            <pc:sldMk cId="3133948778" sldId="273"/>
            <ac:spMk id="3" creationId="{89C29BCA-30E6-46A7-A7A6-C417617B84E6}"/>
          </ac:spMkLst>
        </pc:spChg>
        <pc:picChg chg="add mod">
          <ac:chgData name="Kshitij Chauhan" userId="55c307b4-7b5e-4a4e-b068-73c5dec541ec" providerId="ADAL" clId="{0173D83A-9070-4A8E-A21D-BCD169179721}" dt="2023-10-12T05:45:05.052" v="3203" actId="14100"/>
          <ac:picMkLst>
            <pc:docMk/>
            <pc:sldMk cId="3133948778" sldId="273"/>
            <ac:picMk id="5" creationId="{E8CF1AB1-E22D-4464-8414-F45456B3E4FF}"/>
          </ac:picMkLst>
        </pc:picChg>
      </pc:sldChg>
      <pc:sldChg chg="modSp add">
        <pc:chgData name="Kshitij Chauhan" userId="55c307b4-7b5e-4a4e-b068-73c5dec541ec" providerId="ADAL" clId="{0173D83A-9070-4A8E-A21D-BCD169179721}" dt="2023-10-12T05:53:01.507" v="3564" actId="20577"/>
        <pc:sldMkLst>
          <pc:docMk/>
          <pc:sldMk cId="1653256607" sldId="274"/>
        </pc:sldMkLst>
        <pc:spChg chg="mod">
          <ac:chgData name="Kshitij Chauhan" userId="55c307b4-7b5e-4a4e-b068-73c5dec541ec" providerId="ADAL" clId="{0173D83A-9070-4A8E-A21D-BCD169179721}" dt="2023-10-12T05:47:04.087" v="3366" actId="20577"/>
          <ac:spMkLst>
            <pc:docMk/>
            <pc:sldMk cId="1653256607" sldId="274"/>
            <ac:spMk id="2" creationId="{995BFC1D-A2B7-4A82-A13C-C323D8C4DF7C}"/>
          </ac:spMkLst>
        </pc:spChg>
        <pc:spChg chg="mod">
          <ac:chgData name="Kshitij Chauhan" userId="55c307b4-7b5e-4a4e-b068-73c5dec541ec" providerId="ADAL" clId="{0173D83A-9070-4A8E-A21D-BCD169179721}" dt="2023-10-12T05:53:01.507" v="3564" actId="20577"/>
          <ac:spMkLst>
            <pc:docMk/>
            <pc:sldMk cId="1653256607" sldId="274"/>
            <ac:spMk id="3" creationId="{50096183-D001-4F39-A359-840A52BCEE4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14957A-F175-45D3-816B-501AC19C966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3281B-12A6-44EA-838E-47E0C66BADAC}" type="slidenum">
              <a:rPr lang="en-US" smtClean="0"/>
              <a:t>‹#›</a:t>
            </a:fld>
            <a:endParaRPr lang="en-US"/>
          </a:p>
        </p:txBody>
      </p:sp>
    </p:spTree>
    <p:extLst>
      <p:ext uri="{BB962C8B-B14F-4D97-AF65-F5344CB8AC3E}">
        <p14:creationId xmlns:p14="http://schemas.microsoft.com/office/powerpoint/2010/main" val="71923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014957A-F175-45D3-816B-501AC19C9669}"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3281B-12A6-44EA-838E-47E0C66BADAC}" type="slidenum">
              <a:rPr lang="en-US" smtClean="0"/>
              <a:t>‹#›</a:t>
            </a:fld>
            <a:endParaRPr lang="en-US"/>
          </a:p>
        </p:txBody>
      </p:sp>
    </p:spTree>
    <p:extLst>
      <p:ext uri="{BB962C8B-B14F-4D97-AF65-F5344CB8AC3E}">
        <p14:creationId xmlns:p14="http://schemas.microsoft.com/office/powerpoint/2010/main" val="452450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014957A-F175-45D3-816B-501AC19C966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3281B-12A6-44EA-838E-47E0C66BADAC}" type="slidenum">
              <a:rPr lang="en-US" smtClean="0"/>
              <a:t>‹#›</a:t>
            </a:fld>
            <a:endParaRPr lang="en-US"/>
          </a:p>
        </p:txBody>
      </p:sp>
    </p:spTree>
    <p:extLst>
      <p:ext uri="{BB962C8B-B14F-4D97-AF65-F5344CB8AC3E}">
        <p14:creationId xmlns:p14="http://schemas.microsoft.com/office/powerpoint/2010/main" val="3319678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014957A-F175-45D3-816B-501AC19C966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3281B-12A6-44EA-838E-47E0C66BADA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0273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14957A-F175-45D3-816B-501AC19C966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3281B-12A6-44EA-838E-47E0C66BADAC}" type="slidenum">
              <a:rPr lang="en-US" smtClean="0"/>
              <a:t>‹#›</a:t>
            </a:fld>
            <a:endParaRPr lang="en-US"/>
          </a:p>
        </p:txBody>
      </p:sp>
    </p:spTree>
    <p:extLst>
      <p:ext uri="{BB962C8B-B14F-4D97-AF65-F5344CB8AC3E}">
        <p14:creationId xmlns:p14="http://schemas.microsoft.com/office/powerpoint/2010/main" val="1026818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14957A-F175-45D3-816B-501AC19C9669}" type="datetimeFigureOut">
              <a:rPr lang="en-US" smtClean="0"/>
              <a:t>10/12/2023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3281B-12A6-44EA-838E-47E0C66BADAC}" type="slidenum">
              <a:rPr lang="en-US" smtClean="0"/>
              <a:t>‹#›</a:t>
            </a:fld>
            <a:endParaRPr lang="en-US"/>
          </a:p>
        </p:txBody>
      </p:sp>
    </p:spTree>
    <p:extLst>
      <p:ext uri="{BB962C8B-B14F-4D97-AF65-F5344CB8AC3E}">
        <p14:creationId xmlns:p14="http://schemas.microsoft.com/office/powerpoint/2010/main" val="2881771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14957A-F175-45D3-816B-501AC19C9669}" type="datetimeFigureOut">
              <a:rPr lang="en-US" smtClean="0"/>
              <a:t>10/12/2023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3281B-12A6-44EA-838E-47E0C66BADAC}" type="slidenum">
              <a:rPr lang="en-US" smtClean="0"/>
              <a:t>‹#›</a:t>
            </a:fld>
            <a:endParaRPr lang="en-US"/>
          </a:p>
        </p:txBody>
      </p:sp>
    </p:spTree>
    <p:extLst>
      <p:ext uri="{BB962C8B-B14F-4D97-AF65-F5344CB8AC3E}">
        <p14:creationId xmlns:p14="http://schemas.microsoft.com/office/powerpoint/2010/main" val="223072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14957A-F175-45D3-816B-501AC19C966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3281B-12A6-44EA-838E-47E0C66BADAC}" type="slidenum">
              <a:rPr lang="en-US" smtClean="0"/>
              <a:t>‹#›</a:t>
            </a:fld>
            <a:endParaRPr lang="en-US"/>
          </a:p>
        </p:txBody>
      </p:sp>
    </p:spTree>
    <p:extLst>
      <p:ext uri="{BB962C8B-B14F-4D97-AF65-F5344CB8AC3E}">
        <p14:creationId xmlns:p14="http://schemas.microsoft.com/office/powerpoint/2010/main" val="2880055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14957A-F175-45D3-816B-501AC19C966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3281B-12A6-44EA-838E-47E0C66BADAC}" type="slidenum">
              <a:rPr lang="en-US" smtClean="0"/>
              <a:t>‹#›</a:t>
            </a:fld>
            <a:endParaRPr lang="en-US"/>
          </a:p>
        </p:txBody>
      </p:sp>
    </p:spTree>
    <p:extLst>
      <p:ext uri="{BB962C8B-B14F-4D97-AF65-F5344CB8AC3E}">
        <p14:creationId xmlns:p14="http://schemas.microsoft.com/office/powerpoint/2010/main" val="2165716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014957A-F175-45D3-816B-501AC19C966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3281B-12A6-44EA-838E-47E0C66BADAC}" type="slidenum">
              <a:rPr lang="en-US" smtClean="0"/>
              <a:t>‹#›</a:t>
            </a:fld>
            <a:endParaRPr lang="en-US"/>
          </a:p>
        </p:txBody>
      </p:sp>
    </p:spTree>
    <p:extLst>
      <p:ext uri="{BB962C8B-B14F-4D97-AF65-F5344CB8AC3E}">
        <p14:creationId xmlns:p14="http://schemas.microsoft.com/office/powerpoint/2010/main" val="1379014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14957A-F175-45D3-816B-501AC19C9669}"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3281B-12A6-44EA-838E-47E0C66BADAC}" type="slidenum">
              <a:rPr lang="en-US" smtClean="0"/>
              <a:t>‹#›</a:t>
            </a:fld>
            <a:endParaRPr lang="en-US"/>
          </a:p>
        </p:txBody>
      </p:sp>
    </p:spTree>
    <p:extLst>
      <p:ext uri="{BB962C8B-B14F-4D97-AF65-F5344CB8AC3E}">
        <p14:creationId xmlns:p14="http://schemas.microsoft.com/office/powerpoint/2010/main" val="1410117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14957A-F175-45D3-816B-501AC19C9669}"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3281B-12A6-44EA-838E-47E0C66BADAC}" type="slidenum">
              <a:rPr lang="en-US" smtClean="0"/>
              <a:t>‹#›</a:t>
            </a:fld>
            <a:endParaRPr lang="en-US"/>
          </a:p>
        </p:txBody>
      </p:sp>
    </p:spTree>
    <p:extLst>
      <p:ext uri="{BB962C8B-B14F-4D97-AF65-F5344CB8AC3E}">
        <p14:creationId xmlns:p14="http://schemas.microsoft.com/office/powerpoint/2010/main" val="1270070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14957A-F175-45D3-816B-501AC19C9669}" type="datetimeFigureOut">
              <a:rPr lang="en-US" smtClean="0"/>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83281B-12A6-44EA-838E-47E0C66BADAC}" type="slidenum">
              <a:rPr lang="en-US" smtClean="0"/>
              <a:t>‹#›</a:t>
            </a:fld>
            <a:endParaRPr lang="en-US"/>
          </a:p>
        </p:txBody>
      </p:sp>
    </p:spTree>
    <p:extLst>
      <p:ext uri="{BB962C8B-B14F-4D97-AF65-F5344CB8AC3E}">
        <p14:creationId xmlns:p14="http://schemas.microsoft.com/office/powerpoint/2010/main" val="133917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014957A-F175-45D3-816B-501AC19C9669}" type="datetimeFigureOut">
              <a:rPr lang="en-US" smtClean="0"/>
              <a:t>10/12/2023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783281B-12A6-44EA-838E-47E0C66BADAC}" type="slidenum">
              <a:rPr lang="en-US" smtClean="0"/>
              <a:t>‹#›</a:t>
            </a:fld>
            <a:endParaRPr lang="en-US"/>
          </a:p>
        </p:txBody>
      </p:sp>
    </p:spTree>
    <p:extLst>
      <p:ext uri="{BB962C8B-B14F-4D97-AF65-F5344CB8AC3E}">
        <p14:creationId xmlns:p14="http://schemas.microsoft.com/office/powerpoint/2010/main" val="3130860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14957A-F175-45D3-816B-501AC19C9669}" type="datetimeFigureOut">
              <a:rPr lang="en-US" smtClean="0"/>
              <a:t>10/12/2023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783281B-12A6-44EA-838E-47E0C66BADAC}" type="slidenum">
              <a:rPr lang="en-US" smtClean="0"/>
              <a:t>‹#›</a:t>
            </a:fld>
            <a:endParaRPr lang="en-US"/>
          </a:p>
        </p:txBody>
      </p:sp>
    </p:spTree>
    <p:extLst>
      <p:ext uri="{BB962C8B-B14F-4D97-AF65-F5344CB8AC3E}">
        <p14:creationId xmlns:p14="http://schemas.microsoft.com/office/powerpoint/2010/main" val="1272347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014957A-F175-45D3-816B-501AC19C9669}" type="datetimeFigureOut">
              <a:rPr lang="en-US" smtClean="0"/>
              <a:t>10/12/2023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783281B-12A6-44EA-838E-47E0C66BADAC}" type="slidenum">
              <a:rPr lang="en-US" smtClean="0"/>
              <a:t>‹#›</a:t>
            </a:fld>
            <a:endParaRPr lang="en-US"/>
          </a:p>
        </p:txBody>
      </p:sp>
    </p:spTree>
    <p:extLst>
      <p:ext uri="{BB962C8B-B14F-4D97-AF65-F5344CB8AC3E}">
        <p14:creationId xmlns:p14="http://schemas.microsoft.com/office/powerpoint/2010/main" val="385753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014957A-F175-45D3-816B-501AC19C9669}"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3281B-12A6-44EA-838E-47E0C66BADAC}" type="slidenum">
              <a:rPr lang="en-US" smtClean="0"/>
              <a:t>‹#›</a:t>
            </a:fld>
            <a:endParaRPr lang="en-US"/>
          </a:p>
        </p:txBody>
      </p:sp>
    </p:spTree>
    <p:extLst>
      <p:ext uri="{BB962C8B-B14F-4D97-AF65-F5344CB8AC3E}">
        <p14:creationId xmlns:p14="http://schemas.microsoft.com/office/powerpoint/2010/main" val="169540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014957A-F175-45D3-816B-501AC19C9669}" type="datetimeFigureOut">
              <a:rPr lang="en-US" smtClean="0"/>
              <a:t>10/12/2023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783281B-12A6-44EA-838E-47E0C66BADAC}" type="slidenum">
              <a:rPr lang="en-US" smtClean="0"/>
              <a:t>‹#›</a:t>
            </a:fld>
            <a:endParaRPr lang="en-US"/>
          </a:p>
        </p:txBody>
      </p:sp>
    </p:spTree>
    <p:extLst>
      <p:ext uri="{BB962C8B-B14F-4D97-AF65-F5344CB8AC3E}">
        <p14:creationId xmlns:p14="http://schemas.microsoft.com/office/powerpoint/2010/main" val="20183511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aws.amazon.com/AWSEC2/latest/UserGuide/connect-linux-inst-ssh.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E511-0074-4B00-847D-BDD98473D8CF}"/>
              </a:ext>
            </a:extLst>
          </p:cNvPr>
          <p:cNvSpPr>
            <a:spLocks noGrp="1"/>
          </p:cNvSpPr>
          <p:nvPr>
            <p:ph type="ctrTitle"/>
          </p:nvPr>
        </p:nvSpPr>
        <p:spPr/>
        <p:txBody>
          <a:bodyPr/>
          <a:lstStyle/>
          <a:p>
            <a:r>
              <a:rPr lang="en-US" b="1" dirty="0"/>
              <a:t>AWS - TRAINING</a:t>
            </a:r>
          </a:p>
        </p:txBody>
      </p:sp>
      <p:sp>
        <p:nvSpPr>
          <p:cNvPr id="3" name="Subtitle 2">
            <a:extLst>
              <a:ext uri="{FF2B5EF4-FFF2-40B4-BE49-F238E27FC236}">
                <a16:creationId xmlns:a16="http://schemas.microsoft.com/office/drawing/2014/main" id="{18893458-1EFD-42C8-81F2-DDCFB1165B07}"/>
              </a:ext>
            </a:extLst>
          </p:cNvPr>
          <p:cNvSpPr>
            <a:spLocks noGrp="1"/>
          </p:cNvSpPr>
          <p:nvPr>
            <p:ph type="subTitle" idx="1"/>
          </p:nvPr>
        </p:nvSpPr>
        <p:spPr/>
        <p:txBody>
          <a:bodyPr/>
          <a:lstStyle/>
          <a:p>
            <a:r>
              <a:rPr lang="en-US" dirty="0"/>
              <a:t>EC2</a:t>
            </a:r>
          </a:p>
          <a:p>
            <a:r>
              <a:rPr lang="en-US" dirty="0"/>
              <a:t>Elastic Cloud Compute</a:t>
            </a:r>
          </a:p>
        </p:txBody>
      </p:sp>
    </p:spTree>
    <p:extLst>
      <p:ext uri="{BB962C8B-B14F-4D97-AF65-F5344CB8AC3E}">
        <p14:creationId xmlns:p14="http://schemas.microsoft.com/office/powerpoint/2010/main" val="865239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9F76-D7D3-41E7-9B2B-106A2AF505FF}"/>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89C29BCA-30E6-46A7-A7A6-C417617B84E6}"/>
              </a:ext>
            </a:extLst>
          </p:cNvPr>
          <p:cNvSpPr>
            <a:spLocks noGrp="1"/>
          </p:cNvSpPr>
          <p:nvPr>
            <p:ph type="subTitle" idx="1"/>
          </p:nvPr>
        </p:nvSpPr>
        <p:spPr/>
        <p:txBody>
          <a:bodyPr>
            <a:noAutofit/>
          </a:bodyPr>
          <a:lstStyle/>
          <a:p>
            <a:r>
              <a:rPr lang="en-US" sz="4400" b="1" dirty="0"/>
              <a:t>HOW MUCH I HAVE TO PAY????</a:t>
            </a:r>
            <a:endParaRPr lang="en-US" sz="4400" dirty="0"/>
          </a:p>
        </p:txBody>
      </p:sp>
      <p:pic>
        <p:nvPicPr>
          <p:cNvPr id="5" name="Picture 4">
            <a:extLst>
              <a:ext uri="{FF2B5EF4-FFF2-40B4-BE49-F238E27FC236}">
                <a16:creationId xmlns:a16="http://schemas.microsoft.com/office/drawing/2014/main" id="{E8CF1AB1-E22D-4464-8414-F45456B3E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777" y="225083"/>
            <a:ext cx="7484013" cy="4552296"/>
          </a:xfrm>
          <a:prstGeom prst="rect">
            <a:avLst/>
          </a:prstGeom>
        </p:spPr>
      </p:pic>
    </p:spTree>
    <p:extLst>
      <p:ext uri="{BB962C8B-B14F-4D97-AF65-F5344CB8AC3E}">
        <p14:creationId xmlns:p14="http://schemas.microsoft.com/office/powerpoint/2010/main" val="3133948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FC1D-A2B7-4A82-A13C-C323D8C4DF7C}"/>
              </a:ext>
            </a:extLst>
          </p:cNvPr>
          <p:cNvSpPr>
            <a:spLocks noGrp="1"/>
          </p:cNvSpPr>
          <p:nvPr>
            <p:ph type="title"/>
          </p:nvPr>
        </p:nvSpPr>
        <p:spPr>
          <a:xfrm>
            <a:off x="646111" y="452718"/>
            <a:ext cx="9404723" cy="292870"/>
          </a:xfrm>
        </p:spPr>
        <p:txBody>
          <a:bodyPr/>
          <a:lstStyle/>
          <a:p>
            <a:r>
              <a:rPr lang="en-US" b="1" dirty="0"/>
              <a:t>LET’S SEE</a:t>
            </a:r>
          </a:p>
        </p:txBody>
      </p:sp>
      <p:sp>
        <p:nvSpPr>
          <p:cNvPr id="3" name="Content Placeholder 2">
            <a:extLst>
              <a:ext uri="{FF2B5EF4-FFF2-40B4-BE49-F238E27FC236}">
                <a16:creationId xmlns:a16="http://schemas.microsoft.com/office/drawing/2014/main" id="{50096183-D001-4F39-A359-840A52BCEE46}"/>
              </a:ext>
            </a:extLst>
          </p:cNvPr>
          <p:cNvSpPr>
            <a:spLocks noGrp="1"/>
          </p:cNvSpPr>
          <p:nvPr>
            <p:ph idx="1"/>
          </p:nvPr>
        </p:nvSpPr>
        <p:spPr>
          <a:xfrm>
            <a:off x="210013" y="1331259"/>
            <a:ext cx="11545889" cy="5336827"/>
          </a:xfrm>
        </p:spPr>
        <p:txBody>
          <a:bodyPr>
            <a:normAutofit fontScale="92500" lnSpcReduction="10000"/>
          </a:bodyPr>
          <a:lstStyle/>
          <a:p>
            <a:pPr marL="0" indent="0">
              <a:buNone/>
            </a:pPr>
            <a:r>
              <a:rPr lang="en-US" dirty="0"/>
              <a:t>The cost of using EC2 instances in Amazon Web Services can vary depending on several factors, including the specific instance type you choose, the region in which you deploy the instances, the pricing model you select, and the duration of your usage.</a:t>
            </a:r>
          </a:p>
          <a:p>
            <a:pPr marL="0" indent="0">
              <a:buNone/>
            </a:pPr>
            <a:endParaRPr lang="en-US" dirty="0"/>
          </a:p>
          <a:p>
            <a:pPr marL="457200" indent="-457200">
              <a:buAutoNum type="arabicPeriod"/>
            </a:pPr>
            <a:r>
              <a:rPr lang="en-US" b="1" dirty="0"/>
              <a:t>Instance Type</a:t>
            </a:r>
            <a:r>
              <a:rPr lang="en-US" dirty="0"/>
              <a:t>: The cost varies based on the chosen instance type (e.g., t2.micro, m5.large, etc.). More powerful instance types with greater CPU and memory resources tend to be more expensive than smaller, less powerful ones.</a:t>
            </a:r>
          </a:p>
          <a:p>
            <a:pPr marL="457200" indent="-457200">
              <a:buAutoNum type="arabicPeriod"/>
            </a:pPr>
            <a:r>
              <a:rPr lang="en-US" b="1" dirty="0"/>
              <a:t>Pricing Model:  </a:t>
            </a:r>
            <a:r>
              <a:rPr lang="en-US" dirty="0"/>
              <a:t>The cost varies on the pricing model you choose like on-Demand , reserved or Spot instances.</a:t>
            </a:r>
          </a:p>
          <a:p>
            <a:pPr marL="457200" indent="-457200">
              <a:buAutoNum type="arabicPeriod"/>
            </a:pPr>
            <a:r>
              <a:rPr lang="en-US" b="1" dirty="0"/>
              <a:t>Region: </a:t>
            </a:r>
            <a:r>
              <a:rPr lang="en-US" dirty="0"/>
              <a:t>AWS pricing can vary by region, and instances in certain regions may be more or less expensive than others.</a:t>
            </a:r>
          </a:p>
          <a:p>
            <a:pPr marL="457200" indent="-457200">
              <a:buAutoNum type="arabicPeriod"/>
            </a:pPr>
            <a:r>
              <a:rPr lang="en-US" b="1" dirty="0"/>
              <a:t>Additional Cost: </a:t>
            </a:r>
            <a:r>
              <a:rPr lang="en-US" dirty="0"/>
              <a:t>You may also incur costs for data transfer, storage (e.g., EBS volumes), and any additional services you use, such as load balancers, data transfer, or database services.</a:t>
            </a:r>
          </a:p>
          <a:p>
            <a:pPr marL="457200" indent="-457200">
              <a:buAutoNum type="arabicPeriod"/>
            </a:pPr>
            <a:r>
              <a:rPr lang="en-US" b="1" dirty="0"/>
              <a:t>Usage Duration</a:t>
            </a:r>
            <a:r>
              <a:rPr lang="en-US" dirty="0"/>
              <a:t>: If you run instances 24/7, you will incur costs for the full duration. If you use instances intermittently, you can stop or terminate them to save costs. AWS provides options like the EC2 Auto Scaling service to automatically adjust the number of instances based on your workload.</a:t>
            </a:r>
            <a:endParaRPr lang="en-US" b="1" dirty="0"/>
          </a:p>
          <a:p>
            <a:pPr marL="0" indent="0">
              <a:buNone/>
            </a:pPr>
            <a:endParaRPr lang="en-US" dirty="0"/>
          </a:p>
        </p:txBody>
      </p:sp>
    </p:spTree>
    <p:extLst>
      <p:ext uri="{BB962C8B-B14F-4D97-AF65-F5344CB8AC3E}">
        <p14:creationId xmlns:p14="http://schemas.microsoft.com/office/powerpoint/2010/main" val="1653256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BDF8-A3CE-426A-846C-195F10AFB459}"/>
              </a:ext>
            </a:extLst>
          </p:cNvPr>
          <p:cNvSpPr>
            <a:spLocks noGrp="1"/>
          </p:cNvSpPr>
          <p:nvPr>
            <p:ph type="title"/>
          </p:nvPr>
        </p:nvSpPr>
        <p:spPr/>
        <p:txBody>
          <a:bodyPr/>
          <a:lstStyle/>
          <a:p>
            <a:r>
              <a:rPr lang="en-US" b="1" dirty="0"/>
              <a:t>EC2 INSTANCE TYPE EXAMPLE</a:t>
            </a:r>
          </a:p>
        </p:txBody>
      </p:sp>
      <p:pic>
        <p:nvPicPr>
          <p:cNvPr id="4" name="Content Placeholder 3">
            <a:extLst>
              <a:ext uri="{FF2B5EF4-FFF2-40B4-BE49-F238E27FC236}">
                <a16:creationId xmlns:a16="http://schemas.microsoft.com/office/drawing/2014/main" id="{73AB69E1-04FD-42EC-8F34-8C855B78BF14}"/>
              </a:ext>
            </a:extLst>
          </p:cNvPr>
          <p:cNvPicPr>
            <a:picLocks noGrp="1" noChangeAspect="1"/>
          </p:cNvPicPr>
          <p:nvPr>
            <p:ph idx="1"/>
          </p:nvPr>
        </p:nvPicPr>
        <p:blipFill>
          <a:blip r:embed="rId2"/>
          <a:stretch>
            <a:fillRect/>
          </a:stretch>
        </p:blipFill>
        <p:spPr>
          <a:xfrm>
            <a:off x="1313798" y="1853248"/>
            <a:ext cx="8737036" cy="3576381"/>
          </a:xfrm>
          <a:prstGeom prst="rect">
            <a:avLst/>
          </a:prstGeom>
        </p:spPr>
      </p:pic>
    </p:spTree>
    <p:extLst>
      <p:ext uri="{BB962C8B-B14F-4D97-AF65-F5344CB8AC3E}">
        <p14:creationId xmlns:p14="http://schemas.microsoft.com/office/powerpoint/2010/main" val="490170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0E14-7695-4041-9011-0612C078A059}"/>
              </a:ext>
            </a:extLst>
          </p:cNvPr>
          <p:cNvSpPr>
            <a:spLocks noGrp="1"/>
          </p:cNvSpPr>
          <p:nvPr>
            <p:ph type="title"/>
          </p:nvPr>
        </p:nvSpPr>
        <p:spPr>
          <a:xfrm>
            <a:off x="646111" y="452718"/>
            <a:ext cx="9404723" cy="700833"/>
          </a:xfrm>
        </p:spPr>
        <p:txBody>
          <a:bodyPr/>
          <a:lstStyle/>
          <a:p>
            <a:r>
              <a:rPr lang="en-US" b="1" dirty="0"/>
              <a:t>IMPORTANT PORTS TO BE AWARE OF</a:t>
            </a:r>
          </a:p>
        </p:txBody>
      </p:sp>
      <p:pic>
        <p:nvPicPr>
          <p:cNvPr id="4" name="Content Placeholder 3">
            <a:extLst>
              <a:ext uri="{FF2B5EF4-FFF2-40B4-BE49-F238E27FC236}">
                <a16:creationId xmlns:a16="http://schemas.microsoft.com/office/drawing/2014/main" id="{1EFEDEFB-FC9D-40D4-8E2B-11F473FBF485}"/>
              </a:ext>
            </a:extLst>
          </p:cNvPr>
          <p:cNvPicPr>
            <a:picLocks noGrp="1" noChangeAspect="1"/>
          </p:cNvPicPr>
          <p:nvPr>
            <p:ph idx="1"/>
          </p:nvPr>
        </p:nvPicPr>
        <p:blipFill>
          <a:blip r:embed="rId2"/>
          <a:stretch>
            <a:fillRect/>
          </a:stretch>
        </p:blipFill>
        <p:spPr>
          <a:xfrm>
            <a:off x="946071" y="1744393"/>
            <a:ext cx="9104763" cy="3840481"/>
          </a:xfrm>
          <a:prstGeom prst="rect">
            <a:avLst/>
          </a:prstGeom>
        </p:spPr>
      </p:pic>
    </p:spTree>
    <p:extLst>
      <p:ext uri="{BB962C8B-B14F-4D97-AF65-F5344CB8AC3E}">
        <p14:creationId xmlns:p14="http://schemas.microsoft.com/office/powerpoint/2010/main" val="229691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8747-C94E-45C6-8CC4-BCC72F0761B8}"/>
              </a:ext>
            </a:extLst>
          </p:cNvPr>
          <p:cNvSpPr>
            <a:spLocks noGrp="1"/>
          </p:cNvSpPr>
          <p:nvPr>
            <p:ph type="title"/>
          </p:nvPr>
        </p:nvSpPr>
        <p:spPr>
          <a:xfrm>
            <a:off x="646111" y="452718"/>
            <a:ext cx="9404723" cy="658630"/>
          </a:xfrm>
        </p:spPr>
        <p:txBody>
          <a:bodyPr/>
          <a:lstStyle/>
          <a:p>
            <a:r>
              <a:rPr lang="en-US" b="1" dirty="0"/>
              <a:t>SSH</a:t>
            </a:r>
          </a:p>
        </p:txBody>
      </p:sp>
      <p:sp>
        <p:nvSpPr>
          <p:cNvPr id="3" name="Content Placeholder 2">
            <a:extLst>
              <a:ext uri="{FF2B5EF4-FFF2-40B4-BE49-F238E27FC236}">
                <a16:creationId xmlns:a16="http://schemas.microsoft.com/office/drawing/2014/main" id="{2F7C73D4-701D-41D8-895B-C5838CDF4097}"/>
              </a:ext>
            </a:extLst>
          </p:cNvPr>
          <p:cNvSpPr>
            <a:spLocks noGrp="1"/>
          </p:cNvSpPr>
          <p:nvPr>
            <p:ph idx="1"/>
          </p:nvPr>
        </p:nvSpPr>
        <p:spPr>
          <a:xfrm>
            <a:off x="875201" y="1331259"/>
            <a:ext cx="8946541" cy="5224286"/>
          </a:xfrm>
        </p:spPr>
        <p:txBody>
          <a:bodyPr/>
          <a:lstStyle/>
          <a:p>
            <a:r>
              <a:rPr lang="en-US" dirty="0"/>
              <a:t>Secure Shell is a network communication protocol that enables two computers to communicate and share data in an encrypted manner.</a:t>
            </a:r>
          </a:p>
          <a:p>
            <a:r>
              <a:rPr lang="en-US" dirty="0"/>
              <a:t>SSH is often used to "login" and perform operations on remote computers but it may also be used for transferring data.</a:t>
            </a:r>
          </a:p>
          <a:p>
            <a:r>
              <a:rPr lang="en-US" dirty="0"/>
              <a:t>To use SSH we need to have a SSH client at our end which will establish connection and perform operations on server.</a:t>
            </a:r>
          </a:p>
          <a:p>
            <a:r>
              <a:rPr lang="en-US" dirty="0"/>
              <a:t>SSH client must support SCP(Secure Copy) or SFTP(Simple File Transfer Protocol)</a:t>
            </a:r>
          </a:p>
          <a:p>
            <a:r>
              <a:rPr lang="en-US" dirty="0"/>
              <a:t>SSH connection to server can be establish in 2 ways:</a:t>
            </a:r>
          </a:p>
          <a:p>
            <a:pPr marL="0" indent="0">
              <a:buNone/>
            </a:pPr>
            <a:r>
              <a:rPr lang="en-US" dirty="0"/>
              <a:t>   1. Command Line</a:t>
            </a:r>
          </a:p>
          <a:p>
            <a:pPr marL="0" indent="0">
              <a:buNone/>
            </a:pPr>
            <a:r>
              <a:rPr lang="en-US" dirty="0"/>
              <a:t>   2. GUI Based Interface like WINSCP in windows or </a:t>
            </a:r>
            <a:r>
              <a:rPr lang="en-US" dirty="0" err="1"/>
              <a:t>Cyberduck</a:t>
            </a:r>
            <a:r>
              <a:rPr lang="en-US" dirty="0"/>
              <a:t> on Linux</a:t>
            </a:r>
          </a:p>
          <a:p>
            <a:pPr marL="0" indent="0">
              <a:buNone/>
            </a:pPr>
            <a:endParaRPr lang="en-US" dirty="0"/>
          </a:p>
        </p:txBody>
      </p:sp>
    </p:spTree>
    <p:extLst>
      <p:ext uri="{BB962C8B-B14F-4D97-AF65-F5344CB8AC3E}">
        <p14:creationId xmlns:p14="http://schemas.microsoft.com/office/powerpoint/2010/main" val="1413958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0D31-7A7E-46CB-801A-49CBCE2FA4ED}"/>
              </a:ext>
            </a:extLst>
          </p:cNvPr>
          <p:cNvSpPr>
            <a:spLocks noGrp="1"/>
          </p:cNvSpPr>
          <p:nvPr>
            <p:ph type="title"/>
          </p:nvPr>
        </p:nvSpPr>
        <p:spPr>
          <a:xfrm>
            <a:off x="646111" y="452718"/>
            <a:ext cx="9404723" cy="152193"/>
          </a:xfrm>
        </p:spPr>
        <p:txBody>
          <a:bodyPr/>
          <a:lstStyle/>
          <a:p>
            <a:r>
              <a:rPr lang="en-US" dirty="0"/>
              <a:t> </a:t>
            </a:r>
          </a:p>
        </p:txBody>
      </p:sp>
      <p:pic>
        <p:nvPicPr>
          <p:cNvPr id="4" name="Content Placeholder 3">
            <a:extLst>
              <a:ext uri="{FF2B5EF4-FFF2-40B4-BE49-F238E27FC236}">
                <a16:creationId xmlns:a16="http://schemas.microsoft.com/office/drawing/2014/main" id="{E9794D3D-EB63-4828-A52A-A7FD03F74493}"/>
              </a:ext>
            </a:extLst>
          </p:cNvPr>
          <p:cNvPicPr>
            <a:picLocks noGrp="1" noChangeAspect="1"/>
          </p:cNvPicPr>
          <p:nvPr>
            <p:ph idx="1"/>
          </p:nvPr>
        </p:nvPicPr>
        <p:blipFill>
          <a:blip r:embed="rId2"/>
          <a:stretch>
            <a:fillRect/>
          </a:stretch>
        </p:blipFill>
        <p:spPr>
          <a:xfrm>
            <a:off x="422030" y="804410"/>
            <a:ext cx="9734843" cy="5448679"/>
          </a:xfrm>
          <a:prstGeom prst="rect">
            <a:avLst/>
          </a:prstGeom>
        </p:spPr>
      </p:pic>
    </p:spTree>
    <p:extLst>
      <p:ext uri="{BB962C8B-B14F-4D97-AF65-F5344CB8AC3E}">
        <p14:creationId xmlns:p14="http://schemas.microsoft.com/office/powerpoint/2010/main" val="1379543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DD54-3C22-424A-B0B4-EE8A35D7DC4A}"/>
              </a:ext>
            </a:extLst>
          </p:cNvPr>
          <p:cNvSpPr>
            <a:spLocks noGrp="1"/>
          </p:cNvSpPr>
          <p:nvPr>
            <p:ph type="title"/>
          </p:nvPr>
        </p:nvSpPr>
        <p:spPr>
          <a:xfrm>
            <a:off x="674247" y="0"/>
            <a:ext cx="9404723" cy="1400530"/>
          </a:xfrm>
        </p:spPr>
        <p:txBody>
          <a:bodyPr/>
          <a:lstStyle/>
          <a:p>
            <a:r>
              <a:rPr lang="en-US" dirty="0"/>
              <a:t>CONNECT TO YOUR LINUX EC2</a:t>
            </a:r>
          </a:p>
        </p:txBody>
      </p:sp>
      <p:graphicFrame>
        <p:nvGraphicFramePr>
          <p:cNvPr id="4" name="Content Placeholder 3">
            <a:extLst>
              <a:ext uri="{FF2B5EF4-FFF2-40B4-BE49-F238E27FC236}">
                <a16:creationId xmlns:a16="http://schemas.microsoft.com/office/drawing/2014/main" id="{0319DD09-3EA3-4216-A5B1-49BB1F0D0087}"/>
              </a:ext>
            </a:extLst>
          </p:cNvPr>
          <p:cNvGraphicFramePr>
            <a:graphicFrameLocks noGrp="1"/>
          </p:cNvGraphicFramePr>
          <p:nvPr>
            <p:ph idx="1"/>
            <p:extLst>
              <p:ext uri="{D42A27DB-BD31-4B8C-83A1-F6EECF244321}">
                <p14:modId xmlns:p14="http://schemas.microsoft.com/office/powerpoint/2010/main" val="1974076139"/>
              </p:ext>
            </p:extLst>
          </p:nvPr>
        </p:nvGraphicFramePr>
        <p:xfrm>
          <a:off x="674247" y="700265"/>
          <a:ext cx="8947150" cy="4595484"/>
        </p:xfrm>
        <a:graphic>
          <a:graphicData uri="http://schemas.openxmlformats.org/drawingml/2006/table">
            <a:tbl>
              <a:tblPr firstRow="1" bandRow="1">
                <a:tableStyleId>{5C22544A-7EE6-4342-B048-85BDC9FD1C3A}</a:tableStyleId>
              </a:tblPr>
              <a:tblGrid>
                <a:gridCol w="4473575">
                  <a:extLst>
                    <a:ext uri="{9D8B030D-6E8A-4147-A177-3AD203B41FA5}">
                      <a16:colId xmlns:a16="http://schemas.microsoft.com/office/drawing/2014/main" val="3264871687"/>
                    </a:ext>
                  </a:extLst>
                </a:gridCol>
                <a:gridCol w="4473575">
                  <a:extLst>
                    <a:ext uri="{9D8B030D-6E8A-4147-A177-3AD203B41FA5}">
                      <a16:colId xmlns:a16="http://schemas.microsoft.com/office/drawing/2014/main" val="460498692"/>
                    </a:ext>
                  </a:extLst>
                </a:gridCol>
              </a:tblGrid>
              <a:tr h="389244">
                <a:tc>
                  <a:txBody>
                    <a:bodyPr/>
                    <a:lstStyle/>
                    <a:p>
                      <a:pPr algn="ctr"/>
                      <a:r>
                        <a:rPr lang="en-US" dirty="0"/>
                        <a:t>For Windows User</a:t>
                      </a:r>
                    </a:p>
                  </a:txBody>
                  <a:tcPr/>
                </a:tc>
                <a:tc>
                  <a:txBody>
                    <a:bodyPr/>
                    <a:lstStyle/>
                    <a:p>
                      <a:pPr algn="ctr"/>
                      <a:r>
                        <a:rPr lang="en-US" dirty="0"/>
                        <a:t>For Linux User</a:t>
                      </a:r>
                    </a:p>
                  </a:txBody>
                  <a:tcPr/>
                </a:tc>
                <a:extLst>
                  <a:ext uri="{0D108BD9-81ED-4DB2-BD59-A6C34878D82A}">
                    <a16:rowId xmlns:a16="http://schemas.microsoft.com/office/drawing/2014/main" val="1521064149"/>
                  </a:ext>
                </a:extLst>
              </a:tr>
              <a:tr h="2846894">
                <a:tc>
                  <a:txBody>
                    <a:bodyPr/>
                    <a:lstStyle/>
                    <a:p>
                      <a:r>
                        <a:rPr lang="en-US" dirty="0"/>
                        <a:t>1.Connect to your Linux instance from       Windows with </a:t>
                      </a:r>
                      <a:r>
                        <a:rPr lang="en-US" b="1" dirty="0"/>
                        <a:t>OpenSSH</a:t>
                      </a:r>
                    </a:p>
                    <a:p>
                      <a:r>
                        <a:rPr lang="en-US" b="1" u="sng" dirty="0"/>
                        <a:t>Reference:</a:t>
                      </a:r>
                    </a:p>
                    <a:p>
                      <a:r>
                        <a:rPr lang="en-US" dirty="0"/>
                        <a:t>https://docs.aws.amazon.com/AWSEC2/latest/UserGuide/openssh.html</a:t>
                      </a:r>
                    </a:p>
                    <a:p>
                      <a:endParaRPr lang="en-US" dirty="0"/>
                    </a:p>
                    <a:p>
                      <a:r>
                        <a:rPr lang="en-US" dirty="0"/>
                        <a:t>2. Connect to your Linux instance   using </a:t>
                      </a:r>
                      <a:r>
                        <a:rPr lang="en-US" b="1" dirty="0"/>
                        <a:t>putty</a:t>
                      </a:r>
                      <a:r>
                        <a:rPr lang="en-US" dirty="0"/>
                        <a:t> on windows.</a:t>
                      </a:r>
                    </a:p>
                    <a:p>
                      <a:r>
                        <a:rPr lang="en-US" b="1" u="sng" dirty="0"/>
                        <a:t>Reference:</a:t>
                      </a:r>
                    </a:p>
                    <a:p>
                      <a:r>
                        <a:rPr lang="en-US" b="0" u="none" dirty="0"/>
                        <a:t>https://docs.aws.amazon.com/AWSEC2/latest/UserGuide/putty.html</a:t>
                      </a:r>
                    </a:p>
                    <a:p>
                      <a:endParaRPr lang="en-US" dirty="0"/>
                    </a:p>
                    <a:p>
                      <a:r>
                        <a:rPr lang="en-US" dirty="0"/>
                        <a:t>3. Connect to your Linux instance using WSL.</a:t>
                      </a:r>
                    </a:p>
                    <a:p>
                      <a:endParaRPr lang="en-US" dirty="0"/>
                    </a:p>
                  </a:txBody>
                  <a:tcPr/>
                </a:tc>
                <a:tc>
                  <a:txBody>
                    <a:bodyPr/>
                    <a:lstStyle/>
                    <a:p>
                      <a:pPr marL="0" indent="0">
                        <a:buNone/>
                      </a:pPr>
                      <a:r>
                        <a:rPr lang="en-US" dirty="0"/>
                        <a:t>Connect to </a:t>
                      </a:r>
                      <a:r>
                        <a:rPr lang="en-US" dirty="0" err="1"/>
                        <a:t>linux</a:t>
                      </a:r>
                      <a:r>
                        <a:rPr lang="en-US" dirty="0"/>
                        <a:t> EC2 instance from native SSH from Linux System</a:t>
                      </a:r>
                      <a:endParaRPr lang="en-US" b="1" u="sng" dirty="0"/>
                    </a:p>
                    <a:p>
                      <a:pPr marL="0" indent="0">
                        <a:buNone/>
                      </a:pPr>
                      <a:r>
                        <a:rPr lang="en-US" b="1" u="sng" dirty="0" err="1"/>
                        <a:t>Refernce</a:t>
                      </a:r>
                      <a:r>
                        <a:rPr lang="en-US" b="1" u="sng" dirty="0"/>
                        <a:t>:</a:t>
                      </a:r>
                    </a:p>
                    <a:p>
                      <a:pPr marL="0" indent="0">
                        <a:buNone/>
                      </a:pPr>
                      <a:r>
                        <a:rPr lang="en-US" dirty="0"/>
                        <a:t> </a:t>
                      </a:r>
                      <a:r>
                        <a:rPr lang="en-US" dirty="0">
                          <a:hlinkClick r:id="rId2"/>
                        </a:rPr>
                        <a:t>https://docs.aws.amazon.com/AWSEC2/latest/UserGuide/connect-linux-inst-ssh.html</a:t>
                      </a:r>
                      <a:endParaRPr lang="en-US" dirty="0"/>
                    </a:p>
                  </a:txBody>
                  <a:tcPr/>
                </a:tc>
                <a:extLst>
                  <a:ext uri="{0D108BD9-81ED-4DB2-BD59-A6C34878D82A}">
                    <a16:rowId xmlns:a16="http://schemas.microsoft.com/office/drawing/2014/main" val="3202298438"/>
                  </a:ext>
                </a:extLst>
              </a:tr>
            </a:tbl>
          </a:graphicData>
        </a:graphic>
      </p:graphicFrame>
    </p:spTree>
    <p:extLst>
      <p:ext uri="{BB962C8B-B14F-4D97-AF65-F5344CB8AC3E}">
        <p14:creationId xmlns:p14="http://schemas.microsoft.com/office/powerpoint/2010/main" val="2317660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BA55-14B4-4D1F-A04C-B146D6E8DDDD}"/>
              </a:ext>
            </a:extLst>
          </p:cNvPr>
          <p:cNvSpPr>
            <a:spLocks noGrp="1"/>
          </p:cNvSpPr>
          <p:nvPr>
            <p:ph type="title"/>
          </p:nvPr>
        </p:nvSpPr>
        <p:spPr>
          <a:xfrm>
            <a:off x="646111" y="452718"/>
            <a:ext cx="9989064" cy="1400530"/>
          </a:xfrm>
        </p:spPr>
        <p:txBody>
          <a:bodyPr/>
          <a:lstStyle/>
          <a:p>
            <a:r>
              <a:rPr lang="en-US" sz="2800"/>
              <a:t>LAB 02: </a:t>
            </a:r>
            <a:r>
              <a:rPr lang="en-US" sz="2800" dirty="0"/>
              <a:t>CONNECT TO LINUX AND WINDOWS EC2 INSTANCE</a:t>
            </a:r>
          </a:p>
        </p:txBody>
      </p:sp>
      <p:sp>
        <p:nvSpPr>
          <p:cNvPr id="3" name="Content Placeholder 2">
            <a:extLst>
              <a:ext uri="{FF2B5EF4-FFF2-40B4-BE49-F238E27FC236}">
                <a16:creationId xmlns:a16="http://schemas.microsoft.com/office/drawing/2014/main" id="{1B1B63A4-6A75-40A7-9213-E56B40092796}"/>
              </a:ext>
            </a:extLst>
          </p:cNvPr>
          <p:cNvSpPr>
            <a:spLocks noGrp="1"/>
          </p:cNvSpPr>
          <p:nvPr>
            <p:ph idx="1"/>
          </p:nvPr>
        </p:nvSpPr>
        <p:spPr>
          <a:xfrm>
            <a:off x="1440936" y="2921769"/>
            <a:ext cx="8946541" cy="2082984"/>
          </a:xfrm>
        </p:spPr>
        <p:txBody>
          <a:bodyPr/>
          <a:lstStyle/>
          <a:p>
            <a:r>
              <a:rPr lang="en-US" dirty="0"/>
              <a:t>Connect to your Linux instance  using </a:t>
            </a:r>
            <a:r>
              <a:rPr lang="en-US" b="1" dirty="0"/>
              <a:t>putty</a:t>
            </a:r>
            <a:r>
              <a:rPr lang="en-US" dirty="0"/>
              <a:t> on windows.</a:t>
            </a:r>
          </a:p>
          <a:p>
            <a:r>
              <a:rPr lang="en-US" dirty="0"/>
              <a:t>Connect to </a:t>
            </a:r>
            <a:r>
              <a:rPr lang="en-US" dirty="0" err="1"/>
              <a:t>linux</a:t>
            </a:r>
            <a:r>
              <a:rPr lang="en-US" dirty="0"/>
              <a:t> EC2 instance from native SSH from Linux System.</a:t>
            </a:r>
            <a:endParaRPr lang="en-US" b="1" u="sng" dirty="0"/>
          </a:p>
          <a:p>
            <a:r>
              <a:rPr lang="en-US" dirty="0"/>
              <a:t>Connect to windows EC2 using RDP.</a:t>
            </a:r>
          </a:p>
          <a:p>
            <a:r>
              <a:rPr lang="en-US" dirty="0"/>
              <a:t>Send File from Linux using SCP protocol.</a:t>
            </a:r>
          </a:p>
        </p:txBody>
      </p:sp>
    </p:spTree>
    <p:extLst>
      <p:ext uri="{BB962C8B-B14F-4D97-AF65-F5344CB8AC3E}">
        <p14:creationId xmlns:p14="http://schemas.microsoft.com/office/powerpoint/2010/main" val="246542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013B-3B7A-46EE-B8A8-2DA9A912AC03}"/>
              </a:ext>
            </a:extLst>
          </p:cNvPr>
          <p:cNvSpPr>
            <a:spLocks noGrp="1"/>
          </p:cNvSpPr>
          <p:nvPr>
            <p:ph type="title"/>
          </p:nvPr>
        </p:nvSpPr>
        <p:spPr>
          <a:xfrm>
            <a:off x="646111" y="452718"/>
            <a:ext cx="9404723" cy="517953"/>
          </a:xfrm>
        </p:spPr>
        <p:txBody>
          <a:bodyPr/>
          <a:lstStyle/>
          <a:p>
            <a:r>
              <a:rPr lang="en-US" b="1" dirty="0"/>
              <a:t>INTRODUCTION</a:t>
            </a:r>
          </a:p>
        </p:txBody>
      </p:sp>
      <p:sp>
        <p:nvSpPr>
          <p:cNvPr id="3" name="Content Placeholder 2">
            <a:extLst>
              <a:ext uri="{FF2B5EF4-FFF2-40B4-BE49-F238E27FC236}">
                <a16:creationId xmlns:a16="http://schemas.microsoft.com/office/drawing/2014/main" id="{E37D908C-FF32-47F3-8F3D-BF38A3FBE7AA}"/>
              </a:ext>
            </a:extLst>
          </p:cNvPr>
          <p:cNvSpPr>
            <a:spLocks noGrp="1"/>
          </p:cNvSpPr>
          <p:nvPr>
            <p:ph idx="1"/>
          </p:nvPr>
        </p:nvSpPr>
        <p:spPr>
          <a:xfrm>
            <a:off x="645130" y="1331259"/>
            <a:ext cx="10763768" cy="5379030"/>
          </a:xfrm>
        </p:spPr>
        <p:txBody>
          <a:bodyPr/>
          <a:lstStyle/>
          <a:p>
            <a:r>
              <a:rPr lang="en-US" dirty="0"/>
              <a:t>Most popular AWS offering</a:t>
            </a:r>
          </a:p>
          <a:p>
            <a:r>
              <a:rPr lang="en-US" dirty="0"/>
              <a:t>Broadest and deepest instance choice to match your workload’s needs.</a:t>
            </a:r>
          </a:p>
          <a:p>
            <a:r>
              <a:rPr lang="en-US" dirty="0"/>
              <a:t>Infra as a service</a:t>
            </a:r>
          </a:p>
          <a:p>
            <a:r>
              <a:rPr lang="en-US" dirty="0"/>
              <a:t>OS option: Windows , Linux and Mac OS</a:t>
            </a:r>
          </a:p>
          <a:p>
            <a:r>
              <a:rPr lang="en-US" dirty="0"/>
              <a:t>While launching EC2 we need to select multiple configurations like:</a:t>
            </a:r>
          </a:p>
          <a:p>
            <a:pPr marL="0" indent="0">
              <a:buNone/>
            </a:pPr>
            <a:r>
              <a:rPr lang="en-US" dirty="0"/>
              <a:t> 1. VPCU’s</a:t>
            </a:r>
          </a:p>
          <a:p>
            <a:pPr marL="0" indent="0">
              <a:buNone/>
            </a:pPr>
            <a:r>
              <a:rPr lang="en-US" dirty="0"/>
              <a:t> 2. RAM</a:t>
            </a:r>
          </a:p>
          <a:p>
            <a:pPr marL="0" indent="0">
              <a:buNone/>
            </a:pPr>
            <a:r>
              <a:rPr lang="en-US" dirty="0"/>
              <a:t> 3. Storage Space options(EBS/EFS/EC2 Instance Store).</a:t>
            </a:r>
          </a:p>
          <a:p>
            <a:pPr marL="0" indent="0">
              <a:buNone/>
            </a:pPr>
            <a:r>
              <a:rPr lang="en-US" dirty="0"/>
              <a:t> 4.Network Card.</a:t>
            </a:r>
          </a:p>
          <a:p>
            <a:pPr marL="0" indent="0">
              <a:buNone/>
            </a:pPr>
            <a:r>
              <a:rPr lang="en-US" dirty="0"/>
              <a:t> 5. Firewall Rules</a:t>
            </a:r>
          </a:p>
          <a:p>
            <a:pPr marL="0" indent="0">
              <a:buNone/>
            </a:pPr>
            <a:r>
              <a:rPr lang="en-US" dirty="0"/>
              <a:t> 6. Bootstrap Script(configured at the first launch)</a:t>
            </a:r>
          </a:p>
        </p:txBody>
      </p:sp>
    </p:spTree>
    <p:extLst>
      <p:ext uri="{BB962C8B-B14F-4D97-AF65-F5344CB8AC3E}">
        <p14:creationId xmlns:p14="http://schemas.microsoft.com/office/powerpoint/2010/main" val="3302719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72F4-4386-4162-BEBE-83F471B83264}"/>
              </a:ext>
            </a:extLst>
          </p:cNvPr>
          <p:cNvSpPr>
            <a:spLocks noGrp="1"/>
          </p:cNvSpPr>
          <p:nvPr>
            <p:ph type="title"/>
          </p:nvPr>
        </p:nvSpPr>
        <p:spPr>
          <a:xfrm>
            <a:off x="646111" y="452718"/>
            <a:ext cx="9404723" cy="602359"/>
          </a:xfrm>
        </p:spPr>
        <p:txBody>
          <a:bodyPr/>
          <a:lstStyle/>
          <a:p>
            <a:r>
              <a:rPr lang="en-US" dirty="0"/>
              <a:t>FREE TIER QUOTA OF EC2</a:t>
            </a:r>
          </a:p>
        </p:txBody>
      </p:sp>
      <p:sp>
        <p:nvSpPr>
          <p:cNvPr id="3" name="Content Placeholder 2">
            <a:extLst>
              <a:ext uri="{FF2B5EF4-FFF2-40B4-BE49-F238E27FC236}">
                <a16:creationId xmlns:a16="http://schemas.microsoft.com/office/drawing/2014/main" id="{7E06D036-14BC-427E-AF8D-2F29E17C0555}"/>
              </a:ext>
            </a:extLst>
          </p:cNvPr>
          <p:cNvSpPr>
            <a:spLocks noGrp="1"/>
          </p:cNvSpPr>
          <p:nvPr>
            <p:ph idx="1"/>
          </p:nvPr>
        </p:nvSpPr>
        <p:spPr>
          <a:xfrm>
            <a:off x="646111" y="1317192"/>
            <a:ext cx="10454279" cy="4858526"/>
          </a:xfrm>
        </p:spPr>
        <p:txBody>
          <a:bodyPr/>
          <a:lstStyle/>
          <a:p>
            <a:r>
              <a:rPr lang="en-US" dirty="0"/>
              <a:t>AWS offers a Free Tier for Amazon EC2 (Elastic Compute Cloud) that provides a certain amount of usage at no cost for 12 months after you create an AWS account.</a:t>
            </a:r>
          </a:p>
          <a:p>
            <a:r>
              <a:rPr lang="en-US" dirty="0"/>
              <a:t>Here are some typical Free Tier benefits for Amazon EC2:</a:t>
            </a:r>
          </a:p>
          <a:p>
            <a:pPr marL="0" indent="0">
              <a:buNone/>
            </a:pPr>
            <a:r>
              <a:rPr lang="en-US" dirty="0"/>
              <a:t>	1.	</a:t>
            </a:r>
            <a:r>
              <a:rPr lang="en-US" b="1" dirty="0"/>
              <a:t>750 Hours of EC2 Linux, RHEL, or SLES t2.micro Instances.</a:t>
            </a:r>
          </a:p>
          <a:p>
            <a:pPr marL="0" indent="0">
              <a:buNone/>
            </a:pPr>
            <a:r>
              <a:rPr lang="en-US" b="1" dirty="0"/>
              <a:t>	2. 	750 Hours of EC2 Windows t2.micro Instances.</a:t>
            </a:r>
          </a:p>
        </p:txBody>
      </p:sp>
      <p:pic>
        <p:nvPicPr>
          <p:cNvPr id="5" name="Picture 4">
            <a:extLst>
              <a:ext uri="{FF2B5EF4-FFF2-40B4-BE49-F238E27FC236}">
                <a16:creationId xmlns:a16="http://schemas.microsoft.com/office/drawing/2014/main" id="{0DD92DF0-D7C0-4B5E-B441-0E3F6D0E0E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005" y="3237474"/>
            <a:ext cx="4148358" cy="2773913"/>
          </a:xfrm>
          <a:prstGeom prst="rect">
            <a:avLst/>
          </a:prstGeom>
        </p:spPr>
      </p:pic>
    </p:spTree>
    <p:extLst>
      <p:ext uri="{BB962C8B-B14F-4D97-AF65-F5344CB8AC3E}">
        <p14:creationId xmlns:p14="http://schemas.microsoft.com/office/powerpoint/2010/main" val="20116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0059-BE0C-499D-9F6D-B99EA4BAB0F6}"/>
              </a:ext>
            </a:extLst>
          </p:cNvPr>
          <p:cNvSpPr>
            <a:spLocks noGrp="1"/>
          </p:cNvSpPr>
          <p:nvPr>
            <p:ph type="title"/>
          </p:nvPr>
        </p:nvSpPr>
        <p:spPr>
          <a:xfrm>
            <a:off x="646111" y="0"/>
            <a:ext cx="9404723" cy="743036"/>
          </a:xfrm>
        </p:spPr>
        <p:txBody>
          <a:bodyPr/>
          <a:lstStyle/>
          <a:p>
            <a:r>
              <a:rPr lang="en-US" b="1" dirty="0"/>
              <a:t>EC2 INSTANCES TYPES</a:t>
            </a:r>
          </a:p>
        </p:txBody>
      </p:sp>
      <p:sp>
        <p:nvSpPr>
          <p:cNvPr id="3" name="Content Placeholder 2">
            <a:extLst>
              <a:ext uri="{FF2B5EF4-FFF2-40B4-BE49-F238E27FC236}">
                <a16:creationId xmlns:a16="http://schemas.microsoft.com/office/drawing/2014/main" id="{4D038A47-5364-4AEF-9AA3-03451A35CD6A}"/>
              </a:ext>
            </a:extLst>
          </p:cNvPr>
          <p:cNvSpPr>
            <a:spLocks noGrp="1"/>
          </p:cNvSpPr>
          <p:nvPr>
            <p:ph idx="1"/>
          </p:nvPr>
        </p:nvSpPr>
        <p:spPr>
          <a:xfrm>
            <a:off x="646111" y="743036"/>
            <a:ext cx="10623092" cy="5812509"/>
          </a:xfrm>
        </p:spPr>
        <p:txBody>
          <a:bodyPr/>
          <a:lstStyle/>
          <a:p>
            <a:r>
              <a:rPr lang="en-US" dirty="0"/>
              <a:t>Amazon EC2 provides a wide selection of instance types optimized to fit different use cases.</a:t>
            </a:r>
          </a:p>
          <a:p>
            <a:r>
              <a:rPr lang="en-US" dirty="0"/>
              <a:t>Instance types comprise varying combinations of CPU, memory, storage, and networking capacity and give you the flexibility to choose the appropriate mix of resources for your applications. </a:t>
            </a:r>
          </a:p>
          <a:p>
            <a:r>
              <a:rPr lang="en-US" dirty="0"/>
              <a:t>Each instance type includes one or more instance sizes, allowing you to scale your resources to the requirements of your target workload.</a:t>
            </a:r>
          </a:p>
          <a:p>
            <a:pPr marL="0" indent="0">
              <a:buNone/>
            </a:pPr>
            <a:r>
              <a:rPr lang="en-US" b="1" dirty="0"/>
              <a:t>Types:</a:t>
            </a:r>
          </a:p>
          <a:p>
            <a:pPr marL="457200" indent="-457200">
              <a:buAutoNum type="arabicPeriod"/>
            </a:pPr>
            <a:r>
              <a:rPr lang="en-US" b="1" dirty="0"/>
              <a:t>General Purpose : </a:t>
            </a:r>
            <a:r>
              <a:rPr lang="en-US" dirty="0"/>
              <a:t>Instances starting with M or T class(M7g,T2,T3	)	</a:t>
            </a:r>
            <a:endParaRPr lang="en-US" b="1" dirty="0"/>
          </a:p>
          <a:p>
            <a:pPr marL="457200" indent="-457200">
              <a:buAutoNum type="arabicPeriod"/>
            </a:pPr>
            <a:r>
              <a:rPr lang="en-US" b="1" dirty="0"/>
              <a:t>Compute Optimized: </a:t>
            </a:r>
            <a:r>
              <a:rPr lang="en-US" dirty="0"/>
              <a:t>Instances starting with C class(C4,C5a)</a:t>
            </a:r>
            <a:endParaRPr lang="en-US" b="1" dirty="0"/>
          </a:p>
          <a:p>
            <a:pPr marL="457200" indent="-457200">
              <a:buFont typeface="Wingdings 3" charset="2"/>
              <a:buAutoNum type="arabicPeriod"/>
            </a:pPr>
            <a:r>
              <a:rPr lang="en-US" b="1" dirty="0"/>
              <a:t>Memory optimized : </a:t>
            </a:r>
            <a:r>
              <a:rPr lang="en-US" dirty="0"/>
              <a:t>Instances starting with R or X class(X1 ,R7)</a:t>
            </a:r>
            <a:endParaRPr lang="en-US" b="1" dirty="0"/>
          </a:p>
          <a:p>
            <a:pPr marL="457200" indent="-457200">
              <a:buAutoNum type="arabicPeriod"/>
            </a:pPr>
            <a:r>
              <a:rPr lang="en-US" b="1" dirty="0"/>
              <a:t>Storage Optimized : </a:t>
            </a:r>
            <a:r>
              <a:rPr lang="en-US" dirty="0"/>
              <a:t>Instances starting with I or D class(D2, D3,I4g)</a:t>
            </a:r>
          </a:p>
          <a:p>
            <a:pPr marL="0" indent="0">
              <a:buNone/>
            </a:pPr>
            <a:endParaRPr lang="en-US" b="1" dirty="0"/>
          </a:p>
          <a:p>
            <a:pPr marL="0" indent="0">
              <a:buNone/>
            </a:pPr>
            <a:r>
              <a:rPr lang="en-US" b="1" dirty="0"/>
              <a:t>Link : https://aws.amazon.com/ec2/instance-types/</a:t>
            </a:r>
          </a:p>
        </p:txBody>
      </p:sp>
    </p:spTree>
    <p:extLst>
      <p:ext uri="{BB962C8B-B14F-4D97-AF65-F5344CB8AC3E}">
        <p14:creationId xmlns:p14="http://schemas.microsoft.com/office/powerpoint/2010/main" val="227337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F4C87-E455-4AD6-8DAC-DF8DDCDB00A8}"/>
              </a:ext>
            </a:extLst>
          </p:cNvPr>
          <p:cNvSpPr>
            <a:spLocks noGrp="1"/>
          </p:cNvSpPr>
          <p:nvPr>
            <p:ph type="title"/>
          </p:nvPr>
        </p:nvSpPr>
        <p:spPr>
          <a:xfrm>
            <a:off x="646111" y="452718"/>
            <a:ext cx="9404723" cy="743036"/>
          </a:xfrm>
        </p:spPr>
        <p:txBody>
          <a:bodyPr/>
          <a:lstStyle/>
          <a:p>
            <a:r>
              <a:rPr lang="en-US" b="1" dirty="0"/>
              <a:t>EC2 NAMING CONVENTION</a:t>
            </a:r>
          </a:p>
        </p:txBody>
      </p:sp>
      <p:sp>
        <p:nvSpPr>
          <p:cNvPr id="3" name="Content Placeholder 2">
            <a:extLst>
              <a:ext uri="{FF2B5EF4-FFF2-40B4-BE49-F238E27FC236}">
                <a16:creationId xmlns:a16="http://schemas.microsoft.com/office/drawing/2014/main" id="{4CCC7A5E-B4AC-4C87-9F25-BA10294ADB36}"/>
              </a:ext>
            </a:extLst>
          </p:cNvPr>
          <p:cNvSpPr>
            <a:spLocks noGrp="1"/>
          </p:cNvSpPr>
          <p:nvPr>
            <p:ph idx="1"/>
          </p:nvPr>
        </p:nvSpPr>
        <p:spPr>
          <a:xfrm>
            <a:off x="645130" y="1407391"/>
            <a:ext cx="11199867" cy="4195481"/>
          </a:xfrm>
        </p:spPr>
        <p:txBody>
          <a:bodyPr/>
          <a:lstStyle/>
          <a:p>
            <a:r>
              <a:rPr lang="en-US" dirty="0"/>
              <a:t>AWS has the following naming convention:</a:t>
            </a:r>
          </a:p>
          <a:p>
            <a:pPr marL="0" indent="0">
              <a:buNone/>
            </a:pPr>
            <a:r>
              <a:rPr lang="en-US" dirty="0"/>
              <a:t>                                       </a:t>
            </a:r>
            <a:r>
              <a:rPr lang="en-US" b="1" dirty="0"/>
              <a:t>m5.2xlarge</a:t>
            </a:r>
          </a:p>
          <a:p>
            <a:pPr marL="0" indent="0">
              <a:buNone/>
            </a:pPr>
            <a:r>
              <a:rPr lang="en-US" dirty="0"/>
              <a:t>	• m: instance class	</a:t>
            </a:r>
          </a:p>
          <a:p>
            <a:pPr marL="0" indent="0">
              <a:buNone/>
            </a:pPr>
            <a:r>
              <a:rPr lang="en-US" dirty="0"/>
              <a:t>	• 5: generation (AWS improves them over time)</a:t>
            </a:r>
          </a:p>
          <a:p>
            <a:pPr marL="0" indent="0">
              <a:buNone/>
            </a:pPr>
            <a:r>
              <a:rPr lang="en-US" dirty="0"/>
              <a:t>	• 2xlarge: size within the instance class</a:t>
            </a:r>
          </a:p>
          <a:p>
            <a:pPr marL="0" indent="0">
              <a:buNone/>
            </a:pPr>
            <a:endParaRPr lang="en-US" dirty="0"/>
          </a:p>
          <a:p>
            <a:pPr marL="0" indent="0">
              <a:buNone/>
            </a:pPr>
            <a:r>
              <a:rPr lang="en-US" b="1" dirty="0"/>
              <a:t>Link : https://aws.amazon.com/ec2/instance-types/</a:t>
            </a:r>
          </a:p>
          <a:p>
            <a:pPr marL="0" indent="0">
              <a:buNone/>
            </a:pPr>
            <a:endParaRPr lang="en-US" dirty="0"/>
          </a:p>
        </p:txBody>
      </p:sp>
      <p:pic>
        <p:nvPicPr>
          <p:cNvPr id="5" name="Picture 4">
            <a:extLst>
              <a:ext uri="{FF2B5EF4-FFF2-40B4-BE49-F238E27FC236}">
                <a16:creationId xmlns:a16="http://schemas.microsoft.com/office/drawing/2014/main" id="{24E9FA92-3FB7-4737-983E-2B49978E0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5082" y="1255128"/>
            <a:ext cx="3959915" cy="4347744"/>
          </a:xfrm>
          <a:prstGeom prst="rect">
            <a:avLst/>
          </a:prstGeom>
        </p:spPr>
      </p:pic>
    </p:spTree>
    <p:extLst>
      <p:ext uri="{BB962C8B-B14F-4D97-AF65-F5344CB8AC3E}">
        <p14:creationId xmlns:p14="http://schemas.microsoft.com/office/powerpoint/2010/main" val="317720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3BE9-4EF3-497A-92F5-F63D5E19FAED}"/>
              </a:ext>
            </a:extLst>
          </p:cNvPr>
          <p:cNvSpPr>
            <a:spLocks noGrp="1"/>
          </p:cNvSpPr>
          <p:nvPr>
            <p:ph type="title"/>
          </p:nvPr>
        </p:nvSpPr>
        <p:spPr>
          <a:xfrm>
            <a:off x="646111" y="452718"/>
            <a:ext cx="9404723" cy="700833"/>
          </a:xfrm>
        </p:spPr>
        <p:txBody>
          <a:bodyPr/>
          <a:lstStyle/>
          <a:p>
            <a:r>
              <a:rPr lang="en-US" b="1" dirty="0"/>
              <a:t>LET’S DISCUSS SOME USE CASES</a:t>
            </a:r>
          </a:p>
        </p:txBody>
      </p:sp>
      <p:sp>
        <p:nvSpPr>
          <p:cNvPr id="3" name="Content Placeholder 2">
            <a:extLst>
              <a:ext uri="{FF2B5EF4-FFF2-40B4-BE49-F238E27FC236}">
                <a16:creationId xmlns:a16="http://schemas.microsoft.com/office/drawing/2014/main" id="{88FCDB9A-3C12-4319-A6DB-F3493A1FAB3B}"/>
              </a:ext>
            </a:extLst>
          </p:cNvPr>
          <p:cNvSpPr>
            <a:spLocks noGrp="1"/>
          </p:cNvSpPr>
          <p:nvPr>
            <p:ph idx="1"/>
          </p:nvPr>
        </p:nvSpPr>
        <p:spPr>
          <a:xfrm>
            <a:off x="645130" y="1435526"/>
            <a:ext cx="10440212" cy="4969756"/>
          </a:xfrm>
        </p:spPr>
        <p:txBody>
          <a:bodyPr>
            <a:normAutofit/>
          </a:bodyPr>
          <a:lstStyle/>
          <a:p>
            <a:r>
              <a:rPr lang="en-US" b="1" dirty="0"/>
              <a:t>General Purpose:</a:t>
            </a:r>
          </a:p>
          <a:p>
            <a:pPr marL="0" indent="0">
              <a:buNone/>
            </a:pPr>
            <a:endParaRPr lang="en-US" dirty="0"/>
          </a:p>
          <a:p>
            <a:pPr marL="457200" indent="-457200">
              <a:buAutoNum type="arabicPeriod"/>
            </a:pPr>
            <a:r>
              <a:rPr lang="en-US" b="1" dirty="0"/>
              <a:t>Startups</a:t>
            </a:r>
            <a:r>
              <a:rPr lang="en-US" dirty="0"/>
              <a:t>: Small and growing startups often choose General Purpose instances because they are versatile and cost-effective. Startups may use these instances for web hosting, application development, and other general-purpose workloads.</a:t>
            </a:r>
          </a:p>
          <a:p>
            <a:pPr marL="457200" indent="-457200">
              <a:buAutoNum type="arabicPeriod"/>
            </a:pPr>
            <a:r>
              <a:rPr lang="en-US" b="1" dirty="0"/>
              <a:t>Nonprofit Organizations</a:t>
            </a:r>
            <a:r>
              <a:rPr lang="en-US" dirty="0"/>
              <a:t>: Nonprofits with limited budgets often opt for General Purpose EC2 instances for their websites, donation management, and content delivery to support their causes.</a:t>
            </a:r>
          </a:p>
          <a:p>
            <a:pPr marL="457200" indent="-457200">
              <a:buAutoNum type="arabicPeriod"/>
            </a:pPr>
            <a:r>
              <a:rPr lang="en-US" b="1" dirty="0"/>
              <a:t>Retailers</a:t>
            </a:r>
            <a:r>
              <a:rPr lang="en-US" dirty="0"/>
              <a:t>: Retail companies deploy General Purpose EC2 instances to run e-commerce platforms, manage inventory, and perform sales analytics, ensuring that online shopping experiences are efficient and responsive.</a:t>
            </a:r>
          </a:p>
        </p:txBody>
      </p:sp>
    </p:spTree>
    <p:extLst>
      <p:ext uri="{BB962C8B-B14F-4D97-AF65-F5344CB8AC3E}">
        <p14:creationId xmlns:p14="http://schemas.microsoft.com/office/powerpoint/2010/main" val="1536983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8DD3-1544-4928-B9A4-A43639A1B4E4}"/>
              </a:ext>
            </a:extLst>
          </p:cNvPr>
          <p:cNvSpPr>
            <a:spLocks noGrp="1"/>
          </p:cNvSpPr>
          <p:nvPr>
            <p:ph type="title"/>
          </p:nvPr>
        </p:nvSpPr>
        <p:spPr>
          <a:xfrm>
            <a:off x="646111" y="452718"/>
            <a:ext cx="9404723" cy="588291"/>
          </a:xfrm>
        </p:spPr>
        <p:txBody>
          <a:bodyPr/>
          <a:lstStyle/>
          <a:p>
            <a:r>
              <a:rPr lang="en-US" b="1" dirty="0"/>
              <a:t>COMPUTE OPTIMIZED</a:t>
            </a:r>
          </a:p>
        </p:txBody>
      </p:sp>
      <p:sp>
        <p:nvSpPr>
          <p:cNvPr id="3" name="Content Placeholder 2">
            <a:extLst>
              <a:ext uri="{FF2B5EF4-FFF2-40B4-BE49-F238E27FC236}">
                <a16:creationId xmlns:a16="http://schemas.microsoft.com/office/drawing/2014/main" id="{90405BF7-C697-4AEE-A62D-054100EB3939}"/>
              </a:ext>
            </a:extLst>
          </p:cNvPr>
          <p:cNvSpPr>
            <a:spLocks noGrp="1"/>
          </p:cNvSpPr>
          <p:nvPr>
            <p:ph idx="1"/>
          </p:nvPr>
        </p:nvSpPr>
        <p:spPr>
          <a:xfrm>
            <a:off x="645130" y="1331259"/>
            <a:ext cx="11242070" cy="4886661"/>
          </a:xfrm>
        </p:spPr>
        <p:txBody>
          <a:bodyPr>
            <a:normAutofit fontScale="92500" lnSpcReduction="10000"/>
          </a:bodyPr>
          <a:lstStyle/>
          <a:p>
            <a:pPr marL="0" indent="0">
              <a:buNone/>
            </a:pPr>
            <a:r>
              <a:rPr lang="en-US" b="1" dirty="0"/>
              <a:t>1. High-Performance Web Servers</a:t>
            </a:r>
            <a:r>
              <a:rPr lang="en-US" dirty="0"/>
              <a:t>: Well-suited for web servers handling a large number of concurrent user requests. </a:t>
            </a:r>
          </a:p>
          <a:p>
            <a:pPr marL="0" indent="0">
              <a:buNone/>
            </a:pPr>
            <a:r>
              <a:rPr lang="en-US" b="1" dirty="0"/>
              <a:t>2. Application Servers</a:t>
            </a:r>
            <a:r>
              <a:rPr lang="en-US" dirty="0"/>
              <a:t>: Applications that involve intensive data processing, calculations, and business logic can use like ERP systems, financial software, and scientific simulations.</a:t>
            </a:r>
          </a:p>
          <a:p>
            <a:pPr marL="0" indent="0">
              <a:buNone/>
            </a:pPr>
            <a:r>
              <a:rPr lang="en-US" b="1" dirty="0"/>
              <a:t>3. Batch Processing</a:t>
            </a:r>
            <a:r>
              <a:rPr lang="en-US" dirty="0"/>
              <a:t>: Ideal for batch processing workloads that involve heavy data transformation, ETL (Extract, Transform, Load) jobs, or rendering tasks. </a:t>
            </a:r>
          </a:p>
          <a:p>
            <a:pPr marL="0" indent="0">
              <a:buNone/>
            </a:pPr>
            <a:r>
              <a:rPr lang="en-US" b="1" dirty="0"/>
              <a:t>4. Scientific and Engineering Simulations</a:t>
            </a:r>
            <a:r>
              <a:rPr lang="en-US" dirty="0"/>
              <a:t>: Scientific research, engineering simulations, and computational chemistry applications often demand a lot of CPU power. Compute Optimized instances can significantly reduce the time required to run simulations and computations.</a:t>
            </a:r>
          </a:p>
          <a:p>
            <a:pPr marL="0" indent="0">
              <a:buNone/>
            </a:pPr>
            <a:r>
              <a:rPr lang="en-US" b="1" dirty="0"/>
              <a:t>5. Gaming Servers</a:t>
            </a:r>
            <a:r>
              <a:rPr lang="en-US" dirty="0"/>
              <a:t>: Online multiplayer game servers require low-latency, high-performance CPUs to process and respond to player interactions. Compute Optimized instances are a good choice for hosting game servers.</a:t>
            </a:r>
          </a:p>
          <a:p>
            <a:pPr marL="0" indent="0">
              <a:buNone/>
            </a:pPr>
            <a:r>
              <a:rPr lang="en-US" b="1" dirty="0"/>
              <a:t>6. HPC (High-Performance Computing) Clusters</a:t>
            </a:r>
            <a:r>
              <a:rPr lang="en-US" dirty="0"/>
              <a:t>: Compute Optimized instances are commonly used in high-performance computing clusters for scientific research, weather modeling, and simulations. They can be clustered to work together for parallel computing tasks.</a:t>
            </a:r>
          </a:p>
          <a:p>
            <a:endParaRPr lang="en-US" dirty="0"/>
          </a:p>
        </p:txBody>
      </p:sp>
    </p:spTree>
    <p:extLst>
      <p:ext uri="{BB962C8B-B14F-4D97-AF65-F5344CB8AC3E}">
        <p14:creationId xmlns:p14="http://schemas.microsoft.com/office/powerpoint/2010/main" val="4246863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19F23-B75B-4033-8CC9-EE1B526CF5D1}"/>
              </a:ext>
            </a:extLst>
          </p:cNvPr>
          <p:cNvSpPr>
            <a:spLocks noGrp="1"/>
          </p:cNvSpPr>
          <p:nvPr>
            <p:ph type="title"/>
          </p:nvPr>
        </p:nvSpPr>
        <p:spPr>
          <a:xfrm>
            <a:off x="646111" y="452718"/>
            <a:ext cx="9404723" cy="686765"/>
          </a:xfrm>
        </p:spPr>
        <p:txBody>
          <a:bodyPr/>
          <a:lstStyle/>
          <a:p>
            <a:r>
              <a:rPr lang="en-US" b="1" dirty="0"/>
              <a:t>MEMORY OPTIMIZED</a:t>
            </a:r>
          </a:p>
        </p:txBody>
      </p:sp>
      <p:sp>
        <p:nvSpPr>
          <p:cNvPr id="3" name="Content Placeholder 2">
            <a:extLst>
              <a:ext uri="{FF2B5EF4-FFF2-40B4-BE49-F238E27FC236}">
                <a16:creationId xmlns:a16="http://schemas.microsoft.com/office/drawing/2014/main" id="{44E21758-6C75-40A8-A0D5-670239EF45DD}"/>
              </a:ext>
            </a:extLst>
          </p:cNvPr>
          <p:cNvSpPr>
            <a:spLocks noGrp="1"/>
          </p:cNvSpPr>
          <p:nvPr>
            <p:ph idx="1"/>
          </p:nvPr>
        </p:nvSpPr>
        <p:spPr>
          <a:xfrm>
            <a:off x="646111" y="1775081"/>
            <a:ext cx="10045335" cy="5265799"/>
          </a:xfrm>
        </p:spPr>
        <p:txBody>
          <a:bodyPr/>
          <a:lstStyle/>
          <a:p>
            <a:pPr marL="457200" indent="-457200">
              <a:buAutoNum type="arabicPeriod"/>
            </a:pPr>
            <a:r>
              <a:rPr lang="en-US" b="1" dirty="0"/>
              <a:t>Netflix</a:t>
            </a:r>
            <a:r>
              <a:rPr lang="en-US" dirty="0"/>
              <a:t>: Netflix uses Memory-Optimized instances to manage its vast catalog of streaming content and user data, ensuring smooth streaming and personalization.</a:t>
            </a:r>
          </a:p>
          <a:p>
            <a:pPr marL="457200" indent="-457200">
              <a:buAutoNum type="arabicPeriod"/>
            </a:pPr>
            <a:r>
              <a:rPr lang="en-US" b="1" dirty="0"/>
              <a:t>Amazon</a:t>
            </a:r>
            <a:r>
              <a:rPr lang="en-US" dirty="0"/>
              <a:t>: Amazon's e-commerce platform leverages Memory-Optimized instances to handle its extensive product catalog, customer data, and order processing.</a:t>
            </a:r>
          </a:p>
          <a:p>
            <a:pPr marL="457200" indent="-457200">
              <a:buAutoNum type="arabicPeriod"/>
            </a:pPr>
            <a:r>
              <a:rPr lang="en-US" b="1" dirty="0"/>
              <a:t>Facebook</a:t>
            </a:r>
            <a:r>
              <a:rPr lang="en-US" dirty="0"/>
              <a:t>: Facebook uses Memory-Optimized instances for its database systems and to optimize memory-intensive workloads within its infrastructure.</a:t>
            </a:r>
          </a:p>
          <a:p>
            <a:pPr marL="457200" indent="-457200">
              <a:buAutoNum type="arabicPeriod"/>
            </a:pPr>
            <a:r>
              <a:rPr lang="en-US" b="1" dirty="0"/>
              <a:t>Spotify</a:t>
            </a:r>
            <a:r>
              <a:rPr lang="en-US" dirty="0"/>
              <a:t>: Spotify employs Memory-Optimized instances to manage its vast music catalog and user preferences.</a:t>
            </a:r>
          </a:p>
        </p:txBody>
      </p:sp>
    </p:spTree>
    <p:extLst>
      <p:ext uri="{BB962C8B-B14F-4D97-AF65-F5344CB8AC3E}">
        <p14:creationId xmlns:p14="http://schemas.microsoft.com/office/powerpoint/2010/main" val="3236519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1DA9F-C0D6-4DD5-9AC6-17AD9544DD54}"/>
              </a:ext>
            </a:extLst>
          </p:cNvPr>
          <p:cNvSpPr>
            <a:spLocks noGrp="1"/>
          </p:cNvSpPr>
          <p:nvPr>
            <p:ph type="title"/>
          </p:nvPr>
        </p:nvSpPr>
        <p:spPr>
          <a:xfrm>
            <a:off x="646111" y="452718"/>
            <a:ext cx="9404723" cy="672697"/>
          </a:xfrm>
        </p:spPr>
        <p:txBody>
          <a:bodyPr/>
          <a:lstStyle/>
          <a:p>
            <a:r>
              <a:rPr lang="en-US" b="1" dirty="0"/>
              <a:t>STORAGE OPTIMIZED</a:t>
            </a:r>
          </a:p>
        </p:txBody>
      </p:sp>
      <p:sp>
        <p:nvSpPr>
          <p:cNvPr id="3" name="Content Placeholder 2">
            <a:extLst>
              <a:ext uri="{FF2B5EF4-FFF2-40B4-BE49-F238E27FC236}">
                <a16:creationId xmlns:a16="http://schemas.microsoft.com/office/drawing/2014/main" id="{9C54286C-243D-4B18-96A0-78BF2976484D}"/>
              </a:ext>
            </a:extLst>
          </p:cNvPr>
          <p:cNvSpPr>
            <a:spLocks noGrp="1"/>
          </p:cNvSpPr>
          <p:nvPr>
            <p:ph idx="1"/>
          </p:nvPr>
        </p:nvSpPr>
        <p:spPr>
          <a:xfrm>
            <a:off x="793823" y="1407391"/>
            <a:ext cx="10080503" cy="4838664"/>
          </a:xfrm>
        </p:spPr>
        <p:txBody>
          <a:bodyPr>
            <a:normAutofit/>
          </a:bodyPr>
          <a:lstStyle/>
          <a:p>
            <a:pPr marL="0" indent="0">
              <a:buNone/>
            </a:pPr>
            <a:r>
              <a:rPr lang="en-US" dirty="0"/>
              <a:t>These instances are well-suited for applications that rely heavily on local storage for data-intensive tasks.</a:t>
            </a:r>
            <a:endParaRPr lang="en-US" b="1" dirty="0"/>
          </a:p>
          <a:p>
            <a:pPr marL="457200" indent="-457200">
              <a:buAutoNum type="arabicPeriod"/>
            </a:pPr>
            <a:r>
              <a:rPr lang="en-US" b="1" dirty="0"/>
              <a:t>Netflix</a:t>
            </a:r>
            <a:r>
              <a:rPr lang="en-US" dirty="0"/>
              <a:t>: Netflix uses AWS extensively for its video streaming service. While not all of their workloads may use Storage-Optimized instances, they likely utilize these instances for storage-intensive tasks like managing video content libraries and databases.</a:t>
            </a:r>
          </a:p>
          <a:p>
            <a:pPr marL="457200" indent="-457200">
              <a:buAutoNum type="arabicPeriod"/>
            </a:pPr>
            <a:r>
              <a:rPr lang="en-US" b="1" dirty="0"/>
              <a:t>Dropbox</a:t>
            </a:r>
            <a:r>
              <a:rPr lang="en-US" dirty="0"/>
              <a:t>: Dropbox, a cloud storage and file-sharing service, requires substantial storage capacity to manage user files and data. Storage-Optimized instances are likely used for their data storage and retrieval needs.</a:t>
            </a:r>
          </a:p>
          <a:p>
            <a:pPr marL="457200" indent="-457200">
              <a:buAutoNum type="arabicPeriod"/>
            </a:pPr>
            <a:r>
              <a:rPr lang="en-US" b="1" dirty="0"/>
              <a:t>Zynga</a:t>
            </a:r>
            <a:r>
              <a:rPr lang="en-US" dirty="0"/>
              <a:t>: Zynga, a gaming company known for titles like </a:t>
            </a:r>
            <a:r>
              <a:rPr lang="en-US" dirty="0" err="1"/>
              <a:t>FarmVille</a:t>
            </a:r>
            <a:r>
              <a:rPr lang="en-US" dirty="0"/>
              <a:t> and Words With Friends, manages vast amounts of game-related data. Storage-Optimized instances could be used for game content storage and databases.</a:t>
            </a:r>
          </a:p>
        </p:txBody>
      </p:sp>
    </p:spTree>
    <p:extLst>
      <p:ext uri="{BB962C8B-B14F-4D97-AF65-F5344CB8AC3E}">
        <p14:creationId xmlns:p14="http://schemas.microsoft.com/office/powerpoint/2010/main" val="178402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771</TotalTime>
  <Words>1431</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AWS - TRAINING</vt:lpstr>
      <vt:lpstr>INTRODUCTION</vt:lpstr>
      <vt:lpstr>FREE TIER QUOTA OF EC2</vt:lpstr>
      <vt:lpstr>EC2 INSTANCES TYPES</vt:lpstr>
      <vt:lpstr>EC2 NAMING CONVENTION</vt:lpstr>
      <vt:lpstr>LET’S DISCUSS SOME USE CASES</vt:lpstr>
      <vt:lpstr>COMPUTE OPTIMIZED</vt:lpstr>
      <vt:lpstr>MEMORY OPTIMIZED</vt:lpstr>
      <vt:lpstr>STORAGE OPTIMIZED</vt:lpstr>
      <vt:lpstr> </vt:lpstr>
      <vt:lpstr>LET’S SEE</vt:lpstr>
      <vt:lpstr>EC2 INSTANCE TYPE EXAMPLE</vt:lpstr>
      <vt:lpstr>IMPORTANT PORTS TO BE AWARE OF</vt:lpstr>
      <vt:lpstr>SSH</vt:lpstr>
      <vt:lpstr> </vt:lpstr>
      <vt:lpstr>CONNECT TO YOUR LINUX EC2</vt:lpstr>
      <vt:lpstr>LAB 02: CONNECT TO LINUX AND WINDOWS EC2 INSTANCE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 TRAINING</dc:title>
  <dc:creator>Kshitij Chauhan</dc:creator>
  <cp:lastModifiedBy>Kshitij Chauhan</cp:lastModifiedBy>
  <cp:revision>19</cp:revision>
  <dcterms:created xsi:type="dcterms:W3CDTF">2023-09-27T08:13:51Z</dcterms:created>
  <dcterms:modified xsi:type="dcterms:W3CDTF">2023-10-12T05:57:04Z</dcterms:modified>
</cp:coreProperties>
</file>