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6" r:id="rId6"/>
    <p:sldId id="263" r:id="rId7"/>
    <p:sldId id="265" r:id="rId8"/>
    <p:sldId id="261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Chauhan" userId="55c307b4-7b5e-4a4e-b068-73c5dec541ec" providerId="ADAL" clId="{367DD773-8473-4691-ADD0-AC2D316002C5}"/>
    <pc:docChg chg="undo custSel addSld delSld modSld sldOrd">
      <pc:chgData name="Kshitij Chauhan" userId="55c307b4-7b5e-4a4e-b068-73c5dec541ec" providerId="ADAL" clId="{367DD773-8473-4691-ADD0-AC2D316002C5}" dt="2023-10-05T17:33:16.980" v="2171" actId="20577"/>
      <pc:docMkLst>
        <pc:docMk/>
      </pc:docMkLst>
      <pc:sldChg chg="modSp add">
        <pc:chgData name="Kshitij Chauhan" userId="55c307b4-7b5e-4a4e-b068-73c5dec541ec" providerId="ADAL" clId="{367DD773-8473-4691-ADD0-AC2D316002C5}" dt="2023-09-27T08:14:21.945" v="1883" actId="20577"/>
        <pc:sldMkLst>
          <pc:docMk/>
          <pc:sldMk cId="1099947641" sldId="256"/>
        </pc:sldMkLst>
        <pc:spChg chg="mod">
          <ac:chgData name="Kshitij Chauhan" userId="55c307b4-7b5e-4a4e-b068-73c5dec541ec" providerId="ADAL" clId="{367DD773-8473-4691-ADD0-AC2D316002C5}" dt="2023-09-27T08:14:21.945" v="1883" actId="20577"/>
          <ac:spMkLst>
            <pc:docMk/>
            <pc:sldMk cId="1099947641" sldId="256"/>
            <ac:spMk id="2" creationId="{76879622-1AE4-4699-83B9-D6576AEA6B63}"/>
          </ac:spMkLst>
        </pc:spChg>
        <pc:spChg chg="mod">
          <ac:chgData name="Kshitij Chauhan" userId="55c307b4-7b5e-4a4e-b068-73c5dec541ec" providerId="ADAL" clId="{367DD773-8473-4691-ADD0-AC2D316002C5}" dt="2023-09-08T11:13:27.819" v="1443" actId="27636"/>
          <ac:spMkLst>
            <pc:docMk/>
            <pc:sldMk cId="1099947641" sldId="256"/>
            <ac:spMk id="3" creationId="{98DFBBDE-96EE-4B06-AABA-AF62A5A35D91}"/>
          </ac:spMkLst>
        </pc:spChg>
      </pc:sldChg>
      <pc:sldChg chg="modSp add">
        <pc:chgData name="Kshitij Chauhan" userId="55c307b4-7b5e-4a4e-b068-73c5dec541ec" providerId="ADAL" clId="{367DD773-8473-4691-ADD0-AC2D316002C5}" dt="2023-09-08T11:13:27.648" v="1442" actId="27636"/>
        <pc:sldMkLst>
          <pc:docMk/>
          <pc:sldMk cId="83455517" sldId="257"/>
        </pc:sldMkLst>
        <pc:spChg chg="mod">
          <ac:chgData name="Kshitij Chauhan" userId="55c307b4-7b5e-4a4e-b068-73c5dec541ec" providerId="ADAL" clId="{367DD773-8473-4691-ADD0-AC2D316002C5}" dt="2023-09-08T10:09:14.170" v="91" actId="20577"/>
          <ac:spMkLst>
            <pc:docMk/>
            <pc:sldMk cId="83455517" sldId="257"/>
            <ac:spMk id="2" creationId="{351C8B86-6821-4DF0-A875-3CCCEEF6DF39}"/>
          </ac:spMkLst>
        </pc:spChg>
        <pc:spChg chg="mod">
          <ac:chgData name="Kshitij Chauhan" userId="55c307b4-7b5e-4a4e-b068-73c5dec541ec" providerId="ADAL" clId="{367DD773-8473-4691-ADD0-AC2D316002C5}" dt="2023-09-08T11:13:27.648" v="1442" actId="27636"/>
          <ac:spMkLst>
            <pc:docMk/>
            <pc:sldMk cId="83455517" sldId="257"/>
            <ac:spMk id="3" creationId="{39F240A7-AF5F-4BFE-904F-831419F7CE03}"/>
          </ac:spMkLst>
        </pc:spChg>
      </pc:sldChg>
      <pc:sldChg chg="modSp add">
        <pc:chgData name="Kshitij Chauhan" userId="55c307b4-7b5e-4a4e-b068-73c5dec541ec" providerId="ADAL" clId="{367DD773-8473-4691-ADD0-AC2D316002C5}" dt="2023-09-08T10:46:34.869" v="1430" actId="20577"/>
        <pc:sldMkLst>
          <pc:docMk/>
          <pc:sldMk cId="2550655564" sldId="259"/>
        </pc:sldMkLst>
        <pc:spChg chg="mod">
          <ac:chgData name="Kshitij Chauhan" userId="55c307b4-7b5e-4a4e-b068-73c5dec541ec" providerId="ADAL" clId="{367DD773-8473-4691-ADD0-AC2D316002C5}" dt="2023-09-08T10:44:56.147" v="1181" actId="20577"/>
          <ac:spMkLst>
            <pc:docMk/>
            <pc:sldMk cId="2550655564" sldId="259"/>
            <ac:spMk id="2" creationId="{5301F719-02F7-44DA-8CC1-D2D89E98451D}"/>
          </ac:spMkLst>
        </pc:spChg>
        <pc:spChg chg="mod">
          <ac:chgData name="Kshitij Chauhan" userId="55c307b4-7b5e-4a4e-b068-73c5dec541ec" providerId="ADAL" clId="{367DD773-8473-4691-ADD0-AC2D316002C5}" dt="2023-09-08T10:46:34.869" v="1430" actId="20577"/>
          <ac:spMkLst>
            <pc:docMk/>
            <pc:sldMk cId="2550655564" sldId="259"/>
            <ac:spMk id="3" creationId="{D0EF032A-7B96-4F10-91A0-65DD0058FA1D}"/>
          </ac:spMkLst>
        </pc:spChg>
      </pc:sldChg>
      <pc:sldChg chg="modSp add">
        <pc:chgData name="Kshitij Chauhan" userId="55c307b4-7b5e-4a4e-b068-73c5dec541ec" providerId="ADAL" clId="{367DD773-8473-4691-ADD0-AC2D316002C5}" dt="2023-09-08T10:41:33.004" v="1067" actId="20577"/>
        <pc:sldMkLst>
          <pc:docMk/>
          <pc:sldMk cId="2451700071" sldId="260"/>
        </pc:sldMkLst>
        <pc:spChg chg="mod">
          <ac:chgData name="Kshitij Chauhan" userId="55c307b4-7b5e-4a4e-b068-73c5dec541ec" providerId="ADAL" clId="{367DD773-8473-4691-ADD0-AC2D316002C5}" dt="2023-09-08T10:23:15.822" v="882"/>
          <ac:spMkLst>
            <pc:docMk/>
            <pc:sldMk cId="2451700071" sldId="260"/>
            <ac:spMk id="2" creationId="{11ED5E19-785A-4D81-93E5-F7DB5A7B92D3}"/>
          </ac:spMkLst>
        </pc:spChg>
        <pc:spChg chg="mod">
          <ac:chgData name="Kshitij Chauhan" userId="55c307b4-7b5e-4a4e-b068-73c5dec541ec" providerId="ADAL" clId="{367DD773-8473-4691-ADD0-AC2D316002C5}" dt="2023-09-08T10:23:02.693" v="874"/>
          <ac:spMkLst>
            <pc:docMk/>
            <pc:sldMk cId="2451700071" sldId="260"/>
            <ac:spMk id="3" creationId="{FC07326E-5292-46EA-AF07-87B59EB88685}"/>
          </ac:spMkLst>
        </pc:spChg>
        <pc:spChg chg="mod">
          <ac:chgData name="Kshitij Chauhan" userId="55c307b4-7b5e-4a4e-b068-73c5dec541ec" providerId="ADAL" clId="{367DD773-8473-4691-ADD0-AC2D316002C5}" dt="2023-09-08T10:41:33.004" v="1067" actId="20577"/>
          <ac:spMkLst>
            <pc:docMk/>
            <pc:sldMk cId="2451700071" sldId="260"/>
            <ac:spMk id="4" creationId="{1235BE43-1DE6-4320-87B6-B8EB8CE25B1A}"/>
          </ac:spMkLst>
        </pc:spChg>
      </pc:sldChg>
      <pc:sldChg chg="addSp delSp modSp add">
        <pc:chgData name="Kshitij Chauhan" userId="55c307b4-7b5e-4a4e-b068-73c5dec541ec" providerId="ADAL" clId="{367DD773-8473-4691-ADD0-AC2D316002C5}" dt="2023-10-05T12:06:50.192" v="2037" actId="1076"/>
        <pc:sldMkLst>
          <pc:docMk/>
          <pc:sldMk cId="1454171556" sldId="261"/>
        </pc:sldMkLst>
        <pc:spChg chg="mod">
          <ac:chgData name="Kshitij Chauhan" userId="55c307b4-7b5e-4a4e-b068-73c5dec541ec" providerId="ADAL" clId="{367DD773-8473-4691-ADD0-AC2D316002C5}" dt="2023-09-08T10:48:29.298" v="1441" actId="113"/>
          <ac:spMkLst>
            <pc:docMk/>
            <pc:sldMk cId="1454171556" sldId="261"/>
            <ac:spMk id="2" creationId="{B6500A35-ED15-42E3-87B4-91A51FEA141C}"/>
          </ac:spMkLst>
        </pc:spChg>
        <pc:spChg chg="del">
          <ac:chgData name="Kshitij Chauhan" userId="55c307b4-7b5e-4a4e-b068-73c5dec541ec" providerId="ADAL" clId="{367DD773-8473-4691-ADD0-AC2D316002C5}" dt="2023-09-08T10:48:07.210" v="1440"/>
          <ac:spMkLst>
            <pc:docMk/>
            <pc:sldMk cId="1454171556" sldId="261"/>
            <ac:spMk id="3" creationId="{95C29B6F-E85A-4F6D-AABE-9E55CE223FB7}"/>
          </ac:spMkLst>
        </pc:spChg>
        <pc:picChg chg="add mod">
          <ac:chgData name="Kshitij Chauhan" userId="55c307b4-7b5e-4a4e-b068-73c5dec541ec" providerId="ADAL" clId="{367DD773-8473-4691-ADD0-AC2D316002C5}" dt="2023-10-05T12:06:50.192" v="2037" actId="1076"/>
          <ac:picMkLst>
            <pc:docMk/>
            <pc:sldMk cId="1454171556" sldId="261"/>
            <ac:picMk id="4" creationId="{0DBCF894-D79C-4805-B8FD-5ED4C763751C}"/>
          </ac:picMkLst>
        </pc:picChg>
      </pc:sldChg>
      <pc:sldChg chg="addSp delSp modSp add ord">
        <pc:chgData name="Kshitij Chauhan" userId="55c307b4-7b5e-4a4e-b068-73c5dec541ec" providerId="ADAL" clId="{367DD773-8473-4691-ADD0-AC2D316002C5}" dt="2023-10-04T19:10:27.407" v="2036"/>
        <pc:sldMkLst>
          <pc:docMk/>
          <pc:sldMk cId="2981958097" sldId="263"/>
        </pc:sldMkLst>
        <pc:spChg chg="mod">
          <ac:chgData name="Kshitij Chauhan" userId="55c307b4-7b5e-4a4e-b068-73c5dec541ec" providerId="ADAL" clId="{367DD773-8473-4691-ADD0-AC2D316002C5}" dt="2023-09-08T11:24:19.021" v="1488"/>
          <ac:spMkLst>
            <pc:docMk/>
            <pc:sldMk cId="2981958097" sldId="263"/>
            <ac:spMk id="2" creationId="{97365FFD-CAD6-4B0A-8A1D-8BAB1345876D}"/>
          </ac:spMkLst>
        </pc:spChg>
        <pc:spChg chg="add del mod">
          <ac:chgData name="Kshitij Chauhan" userId="55c307b4-7b5e-4a4e-b068-73c5dec541ec" providerId="ADAL" clId="{367DD773-8473-4691-ADD0-AC2D316002C5}" dt="2023-09-08T11:26:13.125" v="1502" actId="115"/>
          <ac:spMkLst>
            <pc:docMk/>
            <pc:sldMk cId="2981958097" sldId="263"/>
            <ac:spMk id="3" creationId="{D1B09BB6-9739-417F-88EA-A418A83D59CE}"/>
          </ac:spMkLst>
        </pc:spChg>
        <pc:spChg chg="del">
          <ac:chgData name="Kshitij Chauhan" userId="55c307b4-7b5e-4a4e-b068-73c5dec541ec" providerId="ADAL" clId="{367DD773-8473-4691-ADD0-AC2D316002C5}" dt="2023-09-08T11:24:00.019" v="1483"/>
          <ac:spMkLst>
            <pc:docMk/>
            <pc:sldMk cId="2981958097" sldId="263"/>
            <ac:spMk id="4" creationId="{A9336E46-8B9C-4946-A1D8-C1639C513AD4}"/>
          </ac:spMkLst>
        </pc:spChg>
        <pc:spChg chg="add del">
          <ac:chgData name="Kshitij Chauhan" userId="55c307b4-7b5e-4a4e-b068-73c5dec541ec" providerId="ADAL" clId="{367DD773-8473-4691-ADD0-AC2D316002C5}" dt="2023-09-08T11:24:42.925" v="1493"/>
          <ac:spMkLst>
            <pc:docMk/>
            <pc:sldMk cId="2981958097" sldId="263"/>
            <ac:spMk id="6" creationId="{A0DDCC83-C904-400D-9634-7483A5D28EDD}"/>
          </ac:spMkLst>
        </pc:spChg>
        <pc:picChg chg="add mod">
          <ac:chgData name="Kshitij Chauhan" userId="55c307b4-7b5e-4a4e-b068-73c5dec541ec" providerId="ADAL" clId="{367DD773-8473-4691-ADD0-AC2D316002C5}" dt="2023-09-08T11:24:26.810" v="1490" actId="1076"/>
          <ac:picMkLst>
            <pc:docMk/>
            <pc:sldMk cId="2981958097" sldId="263"/>
            <ac:picMk id="5" creationId="{112F2B62-0CA5-44DE-A0B0-E9C2956332D7}"/>
          </ac:picMkLst>
        </pc:picChg>
      </pc:sldChg>
      <pc:sldChg chg="modSp add">
        <pc:chgData name="Kshitij Chauhan" userId="55c307b4-7b5e-4a4e-b068-73c5dec541ec" providerId="ADAL" clId="{367DD773-8473-4691-ADD0-AC2D316002C5}" dt="2023-09-08T11:39:37.464" v="1881" actId="20577"/>
        <pc:sldMkLst>
          <pc:docMk/>
          <pc:sldMk cId="4018145554" sldId="264"/>
        </pc:sldMkLst>
        <pc:spChg chg="mod">
          <ac:chgData name="Kshitij Chauhan" userId="55c307b4-7b5e-4a4e-b068-73c5dec541ec" providerId="ADAL" clId="{367DD773-8473-4691-ADD0-AC2D316002C5}" dt="2023-09-08T11:35:06.506" v="1513" actId="20577"/>
          <ac:spMkLst>
            <pc:docMk/>
            <pc:sldMk cId="4018145554" sldId="264"/>
            <ac:spMk id="2" creationId="{38D69DD7-3E71-40DA-BA55-F1CD1DA5EB60}"/>
          </ac:spMkLst>
        </pc:spChg>
        <pc:spChg chg="mod">
          <ac:chgData name="Kshitij Chauhan" userId="55c307b4-7b5e-4a4e-b068-73c5dec541ec" providerId="ADAL" clId="{367DD773-8473-4691-ADD0-AC2D316002C5}" dt="2023-09-08T11:39:37.464" v="1881" actId="20577"/>
          <ac:spMkLst>
            <pc:docMk/>
            <pc:sldMk cId="4018145554" sldId="264"/>
            <ac:spMk id="3" creationId="{EE213C0C-7DD0-4DA7-8A72-41198DAE1FFF}"/>
          </ac:spMkLst>
        </pc:spChg>
      </pc:sldChg>
      <pc:sldChg chg="addSp delSp modSp add">
        <pc:chgData name="Kshitij Chauhan" userId="55c307b4-7b5e-4a4e-b068-73c5dec541ec" providerId="ADAL" clId="{367DD773-8473-4691-ADD0-AC2D316002C5}" dt="2023-10-04T19:06:10.819" v="2021" actId="1076"/>
        <pc:sldMkLst>
          <pc:docMk/>
          <pc:sldMk cId="3647370201" sldId="265"/>
        </pc:sldMkLst>
        <pc:spChg chg="mod">
          <ac:chgData name="Kshitij Chauhan" userId="55c307b4-7b5e-4a4e-b068-73c5dec541ec" providerId="ADAL" clId="{367DD773-8473-4691-ADD0-AC2D316002C5}" dt="2023-10-04T19:03:57.940" v="1987" actId="20577"/>
          <ac:spMkLst>
            <pc:docMk/>
            <pc:sldMk cId="3647370201" sldId="265"/>
            <ac:spMk id="2" creationId="{62CD62EA-F5B5-45DF-9624-7478A9C49CFC}"/>
          </ac:spMkLst>
        </pc:spChg>
        <pc:spChg chg="mod">
          <ac:chgData name="Kshitij Chauhan" userId="55c307b4-7b5e-4a4e-b068-73c5dec541ec" providerId="ADAL" clId="{367DD773-8473-4691-ADD0-AC2D316002C5}" dt="2023-10-04T19:04:10.369" v="2001" actId="20577"/>
          <ac:spMkLst>
            <pc:docMk/>
            <pc:sldMk cId="3647370201" sldId="265"/>
            <ac:spMk id="3" creationId="{C6ACC304-034E-4853-A064-541C18F03CD3}"/>
          </ac:spMkLst>
        </pc:spChg>
        <pc:spChg chg="del">
          <ac:chgData name="Kshitij Chauhan" userId="55c307b4-7b5e-4a4e-b068-73c5dec541ec" providerId="ADAL" clId="{367DD773-8473-4691-ADD0-AC2D316002C5}" dt="2023-10-04T19:05:01.188" v="2019" actId="931"/>
          <ac:spMkLst>
            <pc:docMk/>
            <pc:sldMk cId="3647370201" sldId="265"/>
            <ac:spMk id="4" creationId="{AE8F82F2-23EC-4C09-B707-D71180807E81}"/>
          </ac:spMkLst>
        </pc:spChg>
        <pc:spChg chg="mod">
          <ac:chgData name="Kshitij Chauhan" userId="55c307b4-7b5e-4a4e-b068-73c5dec541ec" providerId="ADAL" clId="{367DD773-8473-4691-ADD0-AC2D316002C5}" dt="2023-10-04T19:04:18.892" v="2018" actId="20577"/>
          <ac:spMkLst>
            <pc:docMk/>
            <pc:sldMk cId="3647370201" sldId="265"/>
            <ac:spMk id="5" creationId="{BE4ED763-D3E6-47C3-A130-95EC095B336F}"/>
          </ac:spMkLst>
        </pc:spChg>
        <pc:spChg chg="del">
          <ac:chgData name="Kshitij Chauhan" userId="55c307b4-7b5e-4a4e-b068-73c5dec541ec" providerId="ADAL" clId="{367DD773-8473-4691-ADD0-AC2D316002C5}" dt="2023-10-04T19:06:05.119" v="2020" actId="931"/>
          <ac:spMkLst>
            <pc:docMk/>
            <pc:sldMk cId="3647370201" sldId="265"/>
            <ac:spMk id="6" creationId="{B380802E-FE57-4CD6-A700-67499282B32D}"/>
          </ac:spMkLst>
        </pc:spChg>
        <pc:picChg chg="add mod">
          <ac:chgData name="Kshitij Chauhan" userId="55c307b4-7b5e-4a4e-b068-73c5dec541ec" providerId="ADAL" clId="{367DD773-8473-4691-ADD0-AC2D316002C5}" dt="2023-10-04T19:05:01.188" v="2019" actId="931"/>
          <ac:picMkLst>
            <pc:docMk/>
            <pc:sldMk cId="3647370201" sldId="265"/>
            <ac:picMk id="8" creationId="{524EFA74-2B70-44FF-9D5B-C0D519BD6F52}"/>
          </ac:picMkLst>
        </pc:picChg>
        <pc:picChg chg="add mod">
          <ac:chgData name="Kshitij Chauhan" userId="55c307b4-7b5e-4a4e-b068-73c5dec541ec" providerId="ADAL" clId="{367DD773-8473-4691-ADD0-AC2D316002C5}" dt="2023-10-04T19:06:10.819" v="2021" actId="1076"/>
          <ac:picMkLst>
            <pc:docMk/>
            <pc:sldMk cId="3647370201" sldId="265"/>
            <ac:picMk id="10" creationId="{81B07B2B-47CC-446A-A72C-352EFD879962}"/>
          </ac:picMkLst>
        </pc:picChg>
      </pc:sldChg>
      <pc:sldChg chg="modSp add">
        <pc:chgData name="Kshitij Chauhan" userId="55c307b4-7b5e-4a4e-b068-73c5dec541ec" providerId="ADAL" clId="{367DD773-8473-4691-ADD0-AC2D316002C5}" dt="2023-10-04T19:08:14.743" v="2032" actId="20577"/>
        <pc:sldMkLst>
          <pc:docMk/>
          <pc:sldMk cId="4217933550" sldId="266"/>
        </pc:sldMkLst>
        <pc:spChg chg="mod">
          <ac:chgData name="Kshitij Chauhan" userId="55c307b4-7b5e-4a4e-b068-73c5dec541ec" providerId="ADAL" clId="{367DD773-8473-4691-ADD0-AC2D316002C5}" dt="2023-10-04T19:07:35.781" v="2028" actId="20577"/>
          <ac:spMkLst>
            <pc:docMk/>
            <pc:sldMk cId="4217933550" sldId="266"/>
            <ac:spMk id="2" creationId="{10020769-24FB-44DA-BC2D-51731C3301CB}"/>
          </ac:spMkLst>
        </pc:spChg>
        <pc:spChg chg="mod">
          <ac:chgData name="Kshitij Chauhan" userId="55c307b4-7b5e-4a4e-b068-73c5dec541ec" providerId="ADAL" clId="{367DD773-8473-4691-ADD0-AC2D316002C5}" dt="2023-10-04T19:08:14.743" v="2032" actId="20577"/>
          <ac:spMkLst>
            <pc:docMk/>
            <pc:sldMk cId="4217933550" sldId="266"/>
            <ac:spMk id="3" creationId="{00837E28-B48C-4044-A142-655AE58013D3}"/>
          </ac:spMkLst>
        </pc:spChg>
      </pc:sldChg>
      <pc:sldChg chg="modSp add">
        <pc:chgData name="Kshitij Chauhan" userId="55c307b4-7b5e-4a4e-b068-73c5dec541ec" providerId="ADAL" clId="{367DD773-8473-4691-ADD0-AC2D316002C5}" dt="2023-10-05T17:33:16.980" v="2171" actId="20577"/>
        <pc:sldMkLst>
          <pc:docMk/>
          <pc:sldMk cId="162769686" sldId="267"/>
        </pc:sldMkLst>
        <pc:spChg chg="mod">
          <ac:chgData name="Kshitij Chauhan" userId="55c307b4-7b5e-4a4e-b068-73c5dec541ec" providerId="ADAL" clId="{367DD773-8473-4691-ADD0-AC2D316002C5}" dt="2023-10-05T17:27:06.051" v="2045" actId="14100"/>
          <ac:spMkLst>
            <pc:docMk/>
            <pc:sldMk cId="162769686" sldId="267"/>
            <ac:spMk id="2" creationId="{58ADDB8F-6359-4344-8179-F67E3CEDC7A0}"/>
          </ac:spMkLst>
        </pc:spChg>
        <pc:spChg chg="mod">
          <ac:chgData name="Kshitij Chauhan" userId="55c307b4-7b5e-4a4e-b068-73c5dec541ec" providerId="ADAL" clId="{367DD773-8473-4691-ADD0-AC2D316002C5}" dt="2023-10-05T17:33:16.980" v="2171" actId="20577"/>
          <ac:spMkLst>
            <pc:docMk/>
            <pc:sldMk cId="162769686" sldId="267"/>
            <ac:spMk id="3" creationId="{51FE0D6F-C3A6-4898-9DD8-96BE2CFA89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34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7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5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4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9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E6A2F5-2386-4579-A475-A0D1127D3D7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A77E-29C8-4BC4-8AE7-FB10E23D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2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9622-1AE4-4699-83B9-D6576AEA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-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FBBDE-96EE-4B06-AABA-AF62A5A35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IAM</a:t>
            </a:r>
          </a:p>
          <a:p>
            <a:r>
              <a:rPr lang="en-US" dirty="0"/>
              <a:t>Identity Management Console</a:t>
            </a:r>
          </a:p>
          <a:p>
            <a:r>
              <a:rPr lang="en-US" dirty="0"/>
              <a:t>GLOBAL SERVICE</a:t>
            </a:r>
          </a:p>
        </p:txBody>
      </p:sp>
    </p:spTree>
    <p:extLst>
      <p:ext uri="{BB962C8B-B14F-4D97-AF65-F5344CB8AC3E}">
        <p14:creationId xmlns:p14="http://schemas.microsoft.com/office/powerpoint/2010/main" val="109994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B8F-6359-4344-8179-F67E3CED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b="1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0D6F-C3A6-4898-9DD8-96BE2CFA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87" y="1380221"/>
            <a:ext cx="10629144" cy="5025061"/>
          </a:xfrm>
        </p:spPr>
        <p:txBody>
          <a:bodyPr/>
          <a:lstStyle/>
          <a:p>
            <a:r>
              <a:rPr lang="en-US" dirty="0"/>
              <a:t>When you create a role, you create two policies:</a:t>
            </a:r>
          </a:p>
          <a:p>
            <a:pPr marL="0" indent="0">
              <a:buNone/>
            </a:pPr>
            <a:r>
              <a:rPr lang="en-US" dirty="0"/>
              <a:t>	1. A role trust policy that specifies </a:t>
            </a:r>
            <a:r>
              <a:rPr lang="en-US" i="1" dirty="0"/>
              <a:t>who</a:t>
            </a:r>
            <a:r>
              <a:rPr lang="en-US" dirty="0"/>
              <a:t> can assume the role.</a:t>
            </a:r>
          </a:p>
          <a:p>
            <a:pPr marL="0" indent="0">
              <a:buNone/>
            </a:pPr>
            <a:r>
              <a:rPr lang="en-US" dirty="0"/>
              <a:t>	2. A permissions policy that specifies </a:t>
            </a:r>
            <a:r>
              <a:rPr lang="en-US" i="1" dirty="0"/>
              <a:t>what</a:t>
            </a:r>
            <a:r>
              <a:rPr lang="en-US" dirty="0"/>
              <a:t> can be done with the role.</a:t>
            </a:r>
          </a:p>
        </p:txBody>
      </p:sp>
    </p:spTree>
    <p:extLst>
      <p:ext uri="{BB962C8B-B14F-4D97-AF65-F5344CB8AC3E}">
        <p14:creationId xmlns:p14="http://schemas.microsoft.com/office/powerpoint/2010/main" val="16276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8B86-6821-4DF0-A875-3CCCEEF6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40A7-AF5F-4BFE-904F-831419F7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service that helps you to securely control access to AWS resources.</a:t>
            </a:r>
            <a:endParaRPr lang="en-US" b="1" dirty="0"/>
          </a:p>
          <a:p>
            <a:r>
              <a:rPr lang="en-US" b="1" dirty="0"/>
              <a:t>In AWS, We cannot allow everyone to allow anything .</a:t>
            </a:r>
            <a:r>
              <a:rPr lang="en-US" b="1" dirty="0" err="1"/>
              <a:t>Hence,IAM</a:t>
            </a:r>
            <a:r>
              <a:rPr lang="en-US" b="1" dirty="0"/>
              <a:t> is the solution.</a:t>
            </a:r>
          </a:p>
          <a:p>
            <a:r>
              <a:rPr lang="en-US" dirty="0"/>
              <a:t>Allows you to control users accessing your account as well as limiting their role as well.</a:t>
            </a:r>
          </a:p>
          <a:p>
            <a:r>
              <a:rPr lang="en-US" dirty="0"/>
              <a:t>You as a user can only perform some task in AWS console if you are authenticated as root user or IAM user or by assuming an IAM role.</a:t>
            </a:r>
          </a:p>
          <a:p>
            <a:r>
              <a:rPr lang="en-US" dirty="0"/>
              <a:t>If we are using AWS programmatically,  Use SDK or CLI to cryptographically sign your request using your credentials.</a:t>
            </a:r>
          </a:p>
        </p:txBody>
      </p:sp>
    </p:spTree>
    <p:extLst>
      <p:ext uri="{BB962C8B-B14F-4D97-AF65-F5344CB8AC3E}">
        <p14:creationId xmlns:p14="http://schemas.microsoft.com/office/powerpoint/2010/main" val="8345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5E19-785A-4D81-93E5-F7DB5A7B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IAM groups  &amp;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326E-5292-46EA-AF07-87B59EB88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IAM group is a collection of IAM users.</a:t>
            </a:r>
          </a:p>
          <a:p>
            <a:r>
              <a:rPr lang="en-US" dirty="0"/>
              <a:t>Group allows us to specify permissions for multiple users at a time.</a:t>
            </a:r>
          </a:p>
          <a:p>
            <a:r>
              <a:rPr lang="en-US" dirty="0"/>
              <a:t>Ex: We can have a group name </a:t>
            </a:r>
            <a:r>
              <a:rPr lang="en-US" dirty="0" err="1"/>
              <a:t>IAMadmins</a:t>
            </a:r>
            <a:r>
              <a:rPr lang="en-US" dirty="0"/>
              <a:t> </a:t>
            </a:r>
            <a:r>
              <a:rPr lang="en-US" dirty="0" err="1"/>
              <a:t>anf</a:t>
            </a:r>
            <a:r>
              <a:rPr lang="en-US" dirty="0"/>
              <a:t> give them admin permissions.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BE43-1DE6-4320-87B6-B8EB8CE25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IAM user is associated with one person or application.</a:t>
            </a:r>
          </a:p>
          <a:p>
            <a:r>
              <a:rPr lang="en-US" dirty="0"/>
              <a:t>Once a user is created it can be assigned with IAM role.</a:t>
            </a:r>
          </a:p>
          <a:p>
            <a:r>
              <a:rPr lang="en-US" dirty="0"/>
              <a:t>A user can belong to multiple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0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F719-02F7-44DA-8CC1-D2D89E98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Least Privilege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032A-7B96-4F10-91A0-65DD0058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AWS, We cannot allow everyone to allow anything .</a:t>
            </a:r>
            <a:r>
              <a:rPr lang="en-US" b="1" dirty="0" err="1"/>
              <a:t>Hence,IAM</a:t>
            </a:r>
            <a:r>
              <a:rPr lang="en-US" b="1" dirty="0"/>
              <a:t> is the solution.</a:t>
            </a:r>
          </a:p>
          <a:p>
            <a:r>
              <a:rPr lang="en-US" dirty="0"/>
              <a:t>It will be a risk to security and costing for the organization .</a:t>
            </a:r>
          </a:p>
          <a:p>
            <a:r>
              <a:rPr lang="en-US" dirty="0" err="1"/>
              <a:t>Hence,Least</a:t>
            </a:r>
            <a:r>
              <a:rPr lang="en-US" dirty="0"/>
              <a:t> Privilege Principle says don’t give user more </a:t>
            </a:r>
            <a:r>
              <a:rPr lang="en-US" dirty="0" err="1"/>
              <a:t>persmissions</a:t>
            </a:r>
            <a:r>
              <a:rPr lang="en-US" dirty="0"/>
              <a:t> than a user needs.</a:t>
            </a:r>
          </a:p>
        </p:txBody>
      </p:sp>
    </p:spTree>
    <p:extLst>
      <p:ext uri="{BB962C8B-B14F-4D97-AF65-F5344CB8AC3E}">
        <p14:creationId xmlns:p14="http://schemas.microsoft.com/office/powerpoint/2010/main" val="255065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0769-24FB-44DA-BC2D-51731C33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7E28-B48C-4044-A142-655AE5801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AWS IAM (Identity and Access Management), a policy is a JSON document that defines permissions and access control rules for AWS resources.</a:t>
            </a:r>
          </a:p>
          <a:p>
            <a:r>
              <a:rPr lang="en-US" dirty="0"/>
              <a:t>Policies are used to determine what actions users, groups, roles, and other AWS identities are allowed or denied when interacting with AWS services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42179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5FFD-CAD6-4B0A-8A1D-8BAB1345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IAM POLICY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9BB6-9739-417F-88EA-A418A83D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1519311"/>
            <a:ext cx="6746040" cy="4737027"/>
          </a:xfrm>
        </p:spPr>
        <p:txBody>
          <a:bodyPr/>
          <a:lstStyle/>
          <a:p>
            <a:r>
              <a:rPr lang="en-US" dirty="0"/>
              <a:t>There are various elements that make up a statement:</a:t>
            </a:r>
          </a:p>
          <a:p>
            <a:endParaRPr lang="en-US" dirty="0"/>
          </a:p>
          <a:p>
            <a:r>
              <a:rPr lang="en-US" b="1" u="sng" dirty="0"/>
              <a:t>Effect: </a:t>
            </a:r>
            <a:r>
              <a:rPr lang="en-US" dirty="0"/>
              <a:t>The effect can be Allow or Deny. By default, users don't have permission to use resources </a:t>
            </a:r>
          </a:p>
          <a:p>
            <a:endParaRPr lang="en-US" dirty="0"/>
          </a:p>
          <a:p>
            <a:r>
              <a:rPr lang="en-US" b="1" u="sng" dirty="0"/>
              <a:t>Action</a:t>
            </a:r>
            <a:r>
              <a:rPr lang="en-US" dirty="0"/>
              <a:t>: The action is the specific API action for which you are granting or denying permission.</a:t>
            </a:r>
          </a:p>
          <a:p>
            <a:endParaRPr lang="en-US" dirty="0"/>
          </a:p>
          <a:p>
            <a:r>
              <a:rPr lang="en-US" b="1" u="sng" dirty="0"/>
              <a:t>Resource</a:t>
            </a:r>
            <a:r>
              <a:rPr lang="en-US" dirty="0"/>
              <a:t>: The resource that's affected by the action.</a:t>
            </a:r>
          </a:p>
          <a:p>
            <a:endParaRPr lang="en-US" dirty="0"/>
          </a:p>
          <a:p>
            <a:r>
              <a:rPr lang="en-US" b="1" u="sng" dirty="0"/>
              <a:t>Condition</a:t>
            </a:r>
            <a:r>
              <a:rPr lang="en-US" dirty="0"/>
              <a:t>: Conditions are optional. They can be used to control when your policy is in effect.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112F2B62-0CA5-44DE-A0B0-E9C2956332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2150" y="1519311"/>
            <a:ext cx="4153739" cy="44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5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62EA-F5B5-45DF-9624-7478A9C4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Based VS IAM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C304-034E-4853-A064-541C18F03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Based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4EFA74-2B70-44FF-9D5B-C0D519BD6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141821"/>
            <a:ext cx="4395787" cy="24872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ED763-D3E6-47C3-A130-95EC095B3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IAM Based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B07B2B-47CC-446A-A72C-352EFD8799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88" y="2505870"/>
            <a:ext cx="3889161" cy="3741738"/>
          </a:xfrm>
        </p:spPr>
      </p:pic>
    </p:spTree>
    <p:extLst>
      <p:ext uri="{BB962C8B-B14F-4D97-AF65-F5344CB8AC3E}">
        <p14:creationId xmlns:p14="http://schemas.microsoft.com/office/powerpoint/2010/main" val="364737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0A35-ED15-42E3-87B4-91A51FEA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IAM LAB: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BCF894-D79C-4805-B8FD-5ED4C7637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989829"/>
            <a:ext cx="8947150" cy="23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9DD7-3E71-40DA-BA55-F1CD1DA5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3C0C-7DD0-4DA7-8A72-41198DAE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users and group created , we need to protect them from being compromised.</a:t>
            </a:r>
          </a:p>
          <a:p>
            <a:r>
              <a:rPr lang="en-US" dirty="0"/>
              <a:t>Ways to ensure security:</a:t>
            </a:r>
          </a:p>
          <a:p>
            <a:pPr marL="0" indent="0">
              <a:buNone/>
            </a:pPr>
            <a:r>
              <a:rPr lang="en-US" dirty="0"/>
              <a:t>     1. Passwords</a:t>
            </a:r>
          </a:p>
          <a:p>
            <a:pPr marL="0" indent="0">
              <a:buNone/>
            </a:pPr>
            <a:r>
              <a:rPr lang="en-US" dirty="0"/>
              <a:t>     2. MFA 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ym typeface="Wingdings" panose="05000000000000000000" pitchFamily="2" charset="2"/>
              </a:rPr>
              <a:t> Virtual MFA device = Google </a:t>
            </a:r>
            <a:r>
              <a:rPr lang="en-US" dirty="0" err="1">
                <a:sym typeface="Wingdings" panose="05000000000000000000" pitchFamily="2" charset="2"/>
              </a:rPr>
              <a:t>authenticator,Authy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  Universal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Factor Security Key = </a:t>
            </a:r>
            <a:r>
              <a:rPr lang="en-US" dirty="0" err="1">
                <a:sym typeface="Wingdings" panose="05000000000000000000" pitchFamily="2" charset="2"/>
              </a:rPr>
              <a:t>Yubikey</a:t>
            </a:r>
            <a:r>
              <a:rPr lang="en-US" dirty="0">
                <a:sym typeface="Wingdings" panose="05000000000000000000" pitchFamily="2" charset="2"/>
              </a:rPr>
              <a:t> by </a:t>
            </a:r>
            <a:r>
              <a:rPr lang="en-US" dirty="0" err="1">
                <a:sym typeface="Wingdings" panose="05000000000000000000" pitchFamily="2" charset="2"/>
              </a:rPr>
              <a:t>yubico</a:t>
            </a:r>
            <a:r>
              <a:rPr lang="en-US" dirty="0">
                <a:sym typeface="Wingdings" panose="05000000000000000000" pitchFamily="2" charset="2"/>
              </a:rPr>
              <a:t>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879</TotalTime>
  <Words>481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AWS - TRAINING</vt:lpstr>
      <vt:lpstr>Overview</vt:lpstr>
      <vt:lpstr>IAM groups  &amp; Users</vt:lpstr>
      <vt:lpstr>Least Privilege Principle</vt:lpstr>
      <vt:lpstr>Policy</vt:lpstr>
      <vt:lpstr>IAM POLICY STRUCTURE</vt:lpstr>
      <vt:lpstr>Resource Based VS IAM Based</vt:lpstr>
      <vt:lpstr>IAM LAB:</vt:lpstr>
      <vt:lpstr>Security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TRAINING</dc:title>
  <dc:creator>Kshitij Chauhan</dc:creator>
  <cp:lastModifiedBy>Kshitij Chauhan</cp:lastModifiedBy>
  <cp:revision>6</cp:revision>
  <dcterms:created xsi:type="dcterms:W3CDTF">2023-09-08T10:04:06Z</dcterms:created>
  <dcterms:modified xsi:type="dcterms:W3CDTF">2023-10-06T04:34:36Z</dcterms:modified>
</cp:coreProperties>
</file>