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Chauhan" userId="55c307b4-7b5e-4a4e-b068-73c5dec541ec" providerId="ADAL" clId="{669969B5-60B4-445F-B668-378F77ED2B12}"/>
    <pc:docChg chg="custSel addSld delSld modSld">
      <pc:chgData name="Kshitij Chauhan" userId="55c307b4-7b5e-4a4e-b068-73c5dec541ec" providerId="ADAL" clId="{669969B5-60B4-445F-B668-378F77ED2B12}" dt="2023-10-04T18:55:37.603" v="1081" actId="2696"/>
      <pc:docMkLst>
        <pc:docMk/>
      </pc:docMkLst>
      <pc:sldChg chg="modSp add">
        <pc:chgData name="Kshitij Chauhan" userId="55c307b4-7b5e-4a4e-b068-73c5dec541ec" providerId="ADAL" clId="{669969B5-60B4-445F-B668-378F77ED2B12}" dt="2023-09-08T10:02:42.572" v="1052" actId="20577"/>
        <pc:sldMkLst>
          <pc:docMk/>
          <pc:sldMk cId="883243921" sldId="256"/>
        </pc:sldMkLst>
        <pc:spChg chg="mod">
          <ac:chgData name="Kshitij Chauhan" userId="55c307b4-7b5e-4a4e-b068-73c5dec541ec" providerId="ADAL" clId="{669969B5-60B4-445F-B668-378F77ED2B12}" dt="2023-09-08T09:15:06.398" v="21" actId="20577"/>
          <ac:spMkLst>
            <pc:docMk/>
            <pc:sldMk cId="883243921" sldId="256"/>
            <ac:spMk id="2" creationId="{FE8C7ECA-6B19-40C6-83FF-A0B7F8E796D9}"/>
          </ac:spMkLst>
        </pc:spChg>
        <pc:spChg chg="mod">
          <ac:chgData name="Kshitij Chauhan" userId="55c307b4-7b5e-4a4e-b068-73c5dec541ec" providerId="ADAL" clId="{669969B5-60B4-445F-B668-378F77ED2B12}" dt="2023-09-08T10:02:42.572" v="1052" actId="20577"/>
          <ac:spMkLst>
            <pc:docMk/>
            <pc:sldMk cId="883243921" sldId="256"/>
            <ac:spMk id="3" creationId="{DF6C2DE0-243B-4956-B661-54812FD8FD5F}"/>
          </ac:spMkLst>
        </pc:spChg>
      </pc:sldChg>
      <pc:sldChg chg="modSp add">
        <pc:chgData name="Kshitij Chauhan" userId="55c307b4-7b5e-4a4e-b068-73c5dec541ec" providerId="ADAL" clId="{669969B5-60B4-445F-B668-378F77ED2B12}" dt="2023-09-08T10:03:04.479" v="1076" actId="113"/>
        <pc:sldMkLst>
          <pc:docMk/>
          <pc:sldMk cId="2025074686" sldId="257"/>
        </pc:sldMkLst>
        <pc:spChg chg="mod">
          <ac:chgData name="Kshitij Chauhan" userId="55c307b4-7b5e-4a4e-b068-73c5dec541ec" providerId="ADAL" clId="{669969B5-60B4-445F-B668-378F77ED2B12}" dt="2023-09-08T10:03:04.479" v="1076" actId="113"/>
          <ac:spMkLst>
            <pc:docMk/>
            <pc:sldMk cId="2025074686" sldId="257"/>
            <ac:spMk id="2" creationId="{94BF4A04-0368-4478-91AB-8A04CAAB50F6}"/>
          </ac:spMkLst>
        </pc:spChg>
        <pc:spChg chg="mod">
          <ac:chgData name="Kshitij Chauhan" userId="55c307b4-7b5e-4a4e-b068-73c5dec541ec" providerId="ADAL" clId="{669969B5-60B4-445F-B668-378F77ED2B12}" dt="2023-09-08T10:03:00.278" v="1074" actId="20577"/>
          <ac:spMkLst>
            <pc:docMk/>
            <pc:sldMk cId="2025074686" sldId="257"/>
            <ac:spMk id="3" creationId="{0D7F0487-B0E4-47E0-854F-12EFE6DDD70F}"/>
          </ac:spMkLst>
        </pc:spChg>
      </pc:sldChg>
      <pc:sldChg chg="modSp add">
        <pc:chgData name="Kshitij Chauhan" userId="55c307b4-7b5e-4a4e-b068-73c5dec541ec" providerId="ADAL" clId="{669969B5-60B4-445F-B668-378F77ED2B12}" dt="2023-09-08T10:03:10.133" v="1077" actId="113"/>
        <pc:sldMkLst>
          <pc:docMk/>
          <pc:sldMk cId="2118258547" sldId="258"/>
        </pc:sldMkLst>
        <pc:spChg chg="mod">
          <ac:chgData name="Kshitij Chauhan" userId="55c307b4-7b5e-4a4e-b068-73c5dec541ec" providerId="ADAL" clId="{669969B5-60B4-445F-B668-378F77ED2B12}" dt="2023-09-08T10:03:10.133" v="1077" actId="113"/>
          <ac:spMkLst>
            <pc:docMk/>
            <pc:sldMk cId="2118258547" sldId="258"/>
            <ac:spMk id="2" creationId="{6DAFD3C9-E360-4C4A-B4FC-2E7750060417}"/>
          </ac:spMkLst>
        </pc:spChg>
        <pc:spChg chg="mod">
          <ac:chgData name="Kshitij Chauhan" userId="55c307b4-7b5e-4a4e-b068-73c5dec541ec" providerId="ADAL" clId="{669969B5-60B4-445F-B668-378F77ED2B12}" dt="2023-09-08T09:32:02.531" v="1037" actId="20577"/>
          <ac:spMkLst>
            <pc:docMk/>
            <pc:sldMk cId="2118258547" sldId="258"/>
            <ac:spMk id="3" creationId="{C76A8409-383A-4926-BA93-0601EDAA4FA8}"/>
          </ac:spMkLst>
        </pc:spChg>
      </pc:sldChg>
      <pc:sldChg chg="addSp delSp modSp add">
        <pc:chgData name="Kshitij Chauhan" userId="55c307b4-7b5e-4a4e-b068-73c5dec541ec" providerId="ADAL" clId="{669969B5-60B4-445F-B668-378F77ED2B12}" dt="2023-09-08T10:03:36.056" v="1079" actId="1076"/>
        <pc:sldMkLst>
          <pc:docMk/>
          <pc:sldMk cId="21046237" sldId="260"/>
        </pc:sldMkLst>
        <pc:spChg chg="mod">
          <ac:chgData name="Kshitij Chauhan" userId="55c307b4-7b5e-4a4e-b068-73c5dec541ec" providerId="ADAL" clId="{669969B5-60B4-445F-B668-378F77ED2B12}" dt="2023-09-08T09:33:38.373" v="1042"/>
          <ac:spMkLst>
            <pc:docMk/>
            <pc:sldMk cId="21046237" sldId="260"/>
            <ac:spMk id="2" creationId="{52CD42C7-4F5A-4C1C-90D5-997765CFB962}"/>
          </ac:spMkLst>
        </pc:spChg>
        <pc:spChg chg="mod">
          <ac:chgData name="Kshitij Chauhan" userId="55c307b4-7b5e-4a4e-b068-73c5dec541ec" providerId="ADAL" clId="{669969B5-60B4-445F-B668-378F77ED2B12}" dt="2023-09-08T09:35:13.959" v="1047" actId="20577"/>
          <ac:spMkLst>
            <pc:docMk/>
            <pc:sldMk cId="21046237" sldId="260"/>
            <ac:spMk id="3" creationId="{45AF2D59-8287-4222-9CAA-2552947A30BE}"/>
          </ac:spMkLst>
        </pc:spChg>
        <pc:spChg chg="add mod">
          <ac:chgData name="Kshitij Chauhan" userId="55c307b4-7b5e-4a4e-b068-73c5dec541ec" providerId="ADAL" clId="{669969B5-60B4-445F-B668-378F77ED2B12}" dt="2023-09-08T09:33:34.690" v="1041"/>
          <ac:spMkLst>
            <pc:docMk/>
            <pc:sldMk cId="21046237" sldId="260"/>
            <ac:spMk id="4" creationId="{A0958693-3316-4BAE-8418-9417CF41736A}"/>
          </ac:spMkLst>
        </pc:spChg>
        <pc:spChg chg="add del">
          <ac:chgData name="Kshitij Chauhan" userId="55c307b4-7b5e-4a4e-b068-73c5dec541ec" providerId="ADAL" clId="{669969B5-60B4-445F-B668-378F77ED2B12}" dt="2023-09-08T09:34:35.768" v="1045"/>
          <ac:spMkLst>
            <pc:docMk/>
            <pc:sldMk cId="21046237" sldId="260"/>
            <ac:spMk id="5" creationId="{C991B648-C2A5-4E87-BD16-ECE1206D673A}"/>
          </ac:spMkLst>
        </pc:spChg>
        <pc:picChg chg="add mod">
          <ac:chgData name="Kshitij Chauhan" userId="55c307b4-7b5e-4a4e-b068-73c5dec541ec" providerId="ADAL" clId="{669969B5-60B4-445F-B668-378F77ED2B12}" dt="2023-09-08T10:03:36.056" v="1079" actId="1076"/>
          <ac:picMkLst>
            <pc:docMk/>
            <pc:sldMk cId="21046237" sldId="260"/>
            <ac:picMk id="7" creationId="{B78A89FC-6386-4405-B3FE-91249917EFB0}"/>
          </ac:picMkLst>
        </pc:picChg>
        <pc:picChg chg="add del">
          <ac:chgData name="Kshitij Chauhan" userId="55c307b4-7b5e-4a4e-b068-73c5dec541ec" providerId="ADAL" clId="{669969B5-60B4-445F-B668-378F77ED2B12}" dt="2023-09-08T09:34:35.768" v="1045"/>
          <ac:picMkLst>
            <pc:docMk/>
            <pc:sldMk cId="21046237" sldId="260"/>
            <ac:picMk id="1026" creationId="{3D24D818-5AE7-40D9-9435-102F6EF0D137}"/>
          </ac:picMkLst>
        </pc:picChg>
        <pc:picChg chg="add del">
          <ac:chgData name="Kshitij Chauhan" userId="55c307b4-7b5e-4a4e-b068-73c5dec541ec" providerId="ADAL" clId="{669969B5-60B4-445F-B668-378F77ED2B12}" dt="2023-09-08T09:34:35.768" v="1045"/>
          <ac:picMkLst>
            <pc:docMk/>
            <pc:sldMk cId="21046237" sldId="260"/>
            <ac:picMk id="1027" creationId="{181AE809-20C1-4AC4-9E76-3D485F101000}"/>
          </ac:picMkLst>
        </pc:picChg>
        <pc:picChg chg="add del">
          <ac:chgData name="Kshitij Chauhan" userId="55c307b4-7b5e-4a4e-b068-73c5dec541ec" providerId="ADAL" clId="{669969B5-60B4-445F-B668-378F77ED2B12}" dt="2023-09-08T09:34:35.768" v="1045"/>
          <ac:picMkLst>
            <pc:docMk/>
            <pc:sldMk cId="21046237" sldId="260"/>
            <ac:picMk id="1028" creationId="{17CFB09F-3334-412B-978F-830E42524EBB}"/>
          </ac:picMkLst>
        </pc:picChg>
      </pc:sldChg>
      <pc:sldChg chg="add del">
        <pc:chgData name="Kshitij Chauhan" userId="55c307b4-7b5e-4a4e-b068-73c5dec541ec" providerId="ADAL" clId="{669969B5-60B4-445F-B668-378F77ED2B12}" dt="2023-10-04T18:55:37.603" v="1081" actId="2696"/>
        <pc:sldMkLst>
          <pc:docMk/>
          <pc:sldMk cId="331295609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55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A10D87-798A-4734-BF10-7F32B26FA0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6157-499A-4C28-A396-26B68CA9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9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ws.amazon.com/billing/signup#/start/ema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7ECA-6B19-40C6-83FF-A0B7F8E7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Account –Set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C2DE0-243B-4956-B661-54812FD8F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4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4A04-0368-4478-91AB-8A04CAAB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6447"/>
            <a:ext cx="9404723" cy="1400530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487-B0E4-47E0-854F-12EFE6DD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 AWS account is required to access AWS services as two basic function:</a:t>
            </a:r>
          </a:p>
          <a:p>
            <a:pPr marL="0" indent="0">
              <a:buNone/>
            </a:pPr>
            <a:r>
              <a:rPr lang="en-US" sz="1800" dirty="0"/>
              <a:t> 1. Container: contains all your resources each uniquely identified by a ARN number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Security boundary :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Provides basic security boundary for your resources that you create in your account. 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ym typeface="Wingdings" panose="05000000000000000000" pitchFamily="2" charset="2"/>
              </a:rPr>
              <a:t> We can create IAM users and roles later to whom we can attach permission policies defining what that person can do in your AWS account.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250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D3C9-E360-4C4A-B4FC-2E77500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your AWS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8409-383A-4926-BA93-0601EDAA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Signup URL: </a:t>
            </a:r>
            <a:r>
              <a:rPr lang="en-US" dirty="0">
                <a:hlinkClick r:id="rId2"/>
              </a:rPr>
              <a:t>https://portal.aws.amazon.com/billing/signup#/start/email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training we for personal account(No difference between personal or business account and configuration can be changed later by contacting AWS support.)</a:t>
            </a:r>
          </a:p>
          <a:p>
            <a:r>
              <a:rPr lang="en-US" dirty="0"/>
              <a:t>Select basic support plan which is free.</a:t>
            </a:r>
          </a:p>
        </p:txBody>
      </p:sp>
    </p:spTree>
    <p:extLst>
      <p:ext uri="{BB962C8B-B14F-4D97-AF65-F5344CB8AC3E}">
        <p14:creationId xmlns:p14="http://schemas.microsoft.com/office/powerpoint/2010/main" val="211825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2C7-4F5A-4C1C-90D5-997765CF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Account Activation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2D59-8287-4222-9CAA-2552947A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Ensuring your AWS Account is activated</a:t>
            </a:r>
          </a:p>
          <a:p>
            <a:r>
              <a:rPr lang="en-US" b="1" dirty="0"/>
              <a:t>The activation email looks like this (the content might be slightly different for you):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958693-3316-4BAE-8418-9417CF41736A}"/>
              </a:ext>
            </a:extLst>
          </p:cNvPr>
          <p:cNvSpPr txBox="1">
            <a:spLocks/>
          </p:cNvSpPr>
          <p:nvPr/>
        </p:nvSpPr>
        <p:spPr>
          <a:xfrm>
            <a:off x="838200" y="3088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89FC-6386-4405-B3FE-91249917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00" y="3429000"/>
            <a:ext cx="5150099" cy="28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173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AWS Account –Set up </vt:lpstr>
      <vt:lpstr>Overview</vt:lpstr>
      <vt:lpstr>Create your AWS Account</vt:lpstr>
      <vt:lpstr>AWS Account Activation 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Account –Set up </dc:title>
  <dc:creator>Kshitij Chauhan</dc:creator>
  <cp:lastModifiedBy>Kshitij Chauhan</cp:lastModifiedBy>
  <cp:revision>3</cp:revision>
  <dcterms:created xsi:type="dcterms:W3CDTF">2023-09-08T08:53:38Z</dcterms:created>
  <dcterms:modified xsi:type="dcterms:W3CDTF">2023-10-04T18:56:15Z</dcterms:modified>
</cp:coreProperties>
</file>