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1" r:id="rId5"/>
    <p:sldId id="262" r:id="rId6"/>
    <p:sldId id="265" r:id="rId7"/>
    <p:sldId id="257" r:id="rId8"/>
    <p:sldId id="263" r:id="rId9"/>
    <p:sldId id="258" r:id="rId10"/>
    <p:sldId id="259" r:id="rId11"/>
    <p:sldId id="269" r:id="rId12"/>
    <p:sldId id="270" r:id="rId13"/>
    <p:sldId id="260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76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Chauhan" userId="55c307b4-7b5e-4a4e-b068-73c5dec541ec" providerId="ADAL" clId="{00D3029F-2B62-49CC-8EED-A88044A4231D}"/>
    <pc:docChg chg="undo custSel addSld delSld modSld sldOrd">
      <pc:chgData name="Kshitij Chauhan" userId="55c307b4-7b5e-4a4e-b068-73c5dec541ec" providerId="ADAL" clId="{00D3029F-2B62-49CC-8EED-A88044A4231D}" dt="2023-10-05T07:20:09.852" v="3290" actId="20577"/>
      <pc:docMkLst>
        <pc:docMk/>
      </pc:docMkLst>
      <pc:sldChg chg="modSp add">
        <pc:chgData name="Kshitij Chauhan" userId="55c307b4-7b5e-4a4e-b068-73c5dec541ec" providerId="ADAL" clId="{00D3029F-2B62-49CC-8EED-A88044A4231D}" dt="2023-09-08T10:01:15.830" v="3026" actId="27636"/>
        <pc:sldMkLst>
          <pc:docMk/>
          <pc:sldMk cId="2003445640" sldId="256"/>
        </pc:sldMkLst>
        <pc:spChg chg="mod">
          <ac:chgData name="Kshitij Chauhan" userId="55c307b4-7b5e-4a4e-b068-73c5dec541ec" providerId="ADAL" clId="{00D3029F-2B62-49CC-8EED-A88044A4231D}" dt="2023-09-08T07:58:18.600" v="21" actId="20577"/>
          <ac:spMkLst>
            <pc:docMk/>
            <pc:sldMk cId="2003445640" sldId="256"/>
            <ac:spMk id="2" creationId="{A227EBB3-8EBD-4B9C-AB16-B5EFB60C40C4}"/>
          </ac:spMkLst>
        </pc:spChg>
        <pc:spChg chg="mod">
          <ac:chgData name="Kshitij Chauhan" userId="55c307b4-7b5e-4a4e-b068-73c5dec541ec" providerId="ADAL" clId="{00D3029F-2B62-49CC-8EED-A88044A4231D}" dt="2023-09-08T10:01:15.830" v="3026" actId="27636"/>
          <ac:spMkLst>
            <pc:docMk/>
            <pc:sldMk cId="2003445640" sldId="256"/>
            <ac:spMk id="3" creationId="{2FFD8EC5-CD3E-4A21-ADEE-4865348EA952}"/>
          </ac:spMkLst>
        </pc:spChg>
      </pc:sldChg>
      <pc:sldChg chg="addSp delSp modSp add">
        <pc:chgData name="Kshitij Chauhan" userId="55c307b4-7b5e-4a4e-b068-73c5dec541ec" providerId="ADAL" clId="{00D3029F-2B62-49CC-8EED-A88044A4231D}" dt="2023-09-08T09:59:21.007" v="3022" actId="1076"/>
        <pc:sldMkLst>
          <pc:docMk/>
          <pc:sldMk cId="2941100662" sldId="257"/>
        </pc:sldMkLst>
        <pc:spChg chg="mod">
          <ac:chgData name="Kshitij Chauhan" userId="55c307b4-7b5e-4a4e-b068-73c5dec541ec" providerId="ADAL" clId="{00D3029F-2B62-49CC-8EED-A88044A4231D}" dt="2023-09-08T08:06:41.157" v="110" actId="20577"/>
          <ac:spMkLst>
            <pc:docMk/>
            <pc:sldMk cId="2941100662" sldId="257"/>
            <ac:spMk id="2" creationId="{C68AC89F-C57C-4537-8802-0C6B52630EDA}"/>
          </ac:spMkLst>
        </pc:spChg>
        <pc:spChg chg="add del mod">
          <ac:chgData name="Kshitij Chauhan" userId="55c307b4-7b5e-4a4e-b068-73c5dec541ec" providerId="ADAL" clId="{00D3029F-2B62-49CC-8EED-A88044A4231D}" dt="2023-09-08T09:59:21.007" v="3022" actId="1076"/>
          <ac:spMkLst>
            <pc:docMk/>
            <pc:sldMk cId="2941100662" sldId="257"/>
            <ac:spMk id="3" creationId="{07972931-71BE-41F5-9E5A-5CA5C6DC804A}"/>
          </ac:spMkLst>
        </pc:spChg>
        <pc:spChg chg="add del mod">
          <ac:chgData name="Kshitij Chauhan" userId="55c307b4-7b5e-4a4e-b068-73c5dec541ec" providerId="ADAL" clId="{00D3029F-2B62-49CC-8EED-A88044A4231D}" dt="2023-09-08T08:41:11.341" v="1014" actId="478"/>
          <ac:spMkLst>
            <pc:docMk/>
            <pc:sldMk cId="2941100662" sldId="257"/>
            <ac:spMk id="5" creationId="{9F0B686E-9D38-4A19-B2FB-804580906679}"/>
          </ac:spMkLst>
        </pc:spChg>
        <pc:spChg chg="add del mod">
          <ac:chgData name="Kshitij Chauhan" userId="55c307b4-7b5e-4a4e-b068-73c5dec541ec" providerId="ADAL" clId="{00D3029F-2B62-49CC-8EED-A88044A4231D}" dt="2023-09-08T08:41:44.351" v="1025" actId="478"/>
          <ac:spMkLst>
            <pc:docMk/>
            <pc:sldMk cId="2941100662" sldId="257"/>
            <ac:spMk id="7" creationId="{71F2D147-86FD-4A3F-AA16-81393C57B6F1}"/>
          </ac:spMkLst>
        </pc:spChg>
        <pc:picChg chg="add del mod">
          <ac:chgData name="Kshitij Chauhan" userId="55c307b4-7b5e-4a4e-b068-73c5dec541ec" providerId="ADAL" clId="{00D3029F-2B62-49CC-8EED-A88044A4231D}" dt="2023-09-08T08:41:14.300" v="1020"/>
          <ac:picMkLst>
            <pc:docMk/>
            <pc:sldMk cId="2941100662" sldId="257"/>
            <ac:picMk id="4098" creationId="{A7F55E1D-AB28-4833-BD1F-F12213998DC2}"/>
          </ac:picMkLst>
        </pc:picChg>
        <pc:picChg chg="add del mod">
          <ac:chgData name="Kshitij Chauhan" userId="55c307b4-7b5e-4a4e-b068-73c5dec541ec" providerId="ADAL" clId="{00D3029F-2B62-49CC-8EED-A88044A4231D}" dt="2023-09-08T08:41:45.338" v="1028"/>
          <ac:picMkLst>
            <pc:docMk/>
            <pc:sldMk cId="2941100662" sldId="257"/>
            <ac:picMk id="4100" creationId="{1D4F06E5-32ED-4744-9D84-8C46CB1AC2EF}"/>
          </ac:picMkLst>
        </pc:picChg>
      </pc:sldChg>
      <pc:sldChg chg="addSp delSp modSp add">
        <pc:chgData name="Kshitij Chauhan" userId="55c307b4-7b5e-4a4e-b068-73c5dec541ec" providerId="ADAL" clId="{00D3029F-2B62-49CC-8EED-A88044A4231D}" dt="2023-09-08T08:09:11.473" v="222"/>
        <pc:sldMkLst>
          <pc:docMk/>
          <pc:sldMk cId="3967583083" sldId="258"/>
        </pc:sldMkLst>
        <pc:spChg chg="mod">
          <ac:chgData name="Kshitij Chauhan" userId="55c307b4-7b5e-4a4e-b068-73c5dec541ec" providerId="ADAL" clId="{00D3029F-2B62-49CC-8EED-A88044A4231D}" dt="2023-09-08T08:09:08.963" v="221" actId="20577"/>
          <ac:spMkLst>
            <pc:docMk/>
            <pc:sldMk cId="3967583083" sldId="258"/>
            <ac:spMk id="2" creationId="{B36DA2A3-5006-4560-A27E-DDE0248FB675}"/>
          </ac:spMkLst>
        </pc:spChg>
        <pc:spChg chg="del">
          <ac:chgData name="Kshitij Chauhan" userId="55c307b4-7b5e-4a4e-b068-73c5dec541ec" providerId="ADAL" clId="{00D3029F-2B62-49CC-8EED-A88044A4231D}" dt="2023-09-08T08:09:11.473" v="222"/>
          <ac:spMkLst>
            <pc:docMk/>
            <pc:sldMk cId="3967583083" sldId="258"/>
            <ac:spMk id="3" creationId="{70F149BC-D5FA-476B-9BD0-E752836A73CF}"/>
          </ac:spMkLst>
        </pc:spChg>
        <pc:picChg chg="add">
          <ac:chgData name="Kshitij Chauhan" userId="55c307b4-7b5e-4a4e-b068-73c5dec541ec" providerId="ADAL" clId="{00D3029F-2B62-49CC-8EED-A88044A4231D}" dt="2023-09-08T08:09:11.473" v="222"/>
          <ac:picMkLst>
            <pc:docMk/>
            <pc:sldMk cId="3967583083" sldId="258"/>
            <ac:picMk id="1026" creationId="{7B1DD7B4-6D9B-4D15-96F2-F6E35B7656A4}"/>
          </ac:picMkLst>
        </pc:picChg>
      </pc:sldChg>
      <pc:sldChg chg="modSp add">
        <pc:chgData name="Kshitij Chauhan" userId="55c307b4-7b5e-4a4e-b068-73c5dec541ec" providerId="ADAL" clId="{00D3029F-2B62-49CC-8EED-A88044A4231D}" dt="2023-09-08T10:01:15.924" v="3027" actId="27636"/>
        <pc:sldMkLst>
          <pc:docMk/>
          <pc:sldMk cId="139372213" sldId="259"/>
        </pc:sldMkLst>
        <pc:spChg chg="mod">
          <ac:chgData name="Kshitij Chauhan" userId="55c307b4-7b5e-4a4e-b068-73c5dec541ec" providerId="ADAL" clId="{00D3029F-2B62-49CC-8EED-A88044A4231D}" dt="2023-09-08T09:59:54.088" v="3025" actId="113"/>
          <ac:spMkLst>
            <pc:docMk/>
            <pc:sldMk cId="139372213" sldId="259"/>
            <ac:spMk id="2" creationId="{AA31DCCF-BD24-446E-B4F6-FA5227306171}"/>
          </ac:spMkLst>
        </pc:spChg>
        <pc:spChg chg="mod">
          <ac:chgData name="Kshitij Chauhan" userId="55c307b4-7b5e-4a4e-b068-73c5dec541ec" providerId="ADAL" clId="{00D3029F-2B62-49CC-8EED-A88044A4231D}" dt="2023-09-08T10:01:15.924" v="3027" actId="27636"/>
          <ac:spMkLst>
            <pc:docMk/>
            <pc:sldMk cId="139372213" sldId="259"/>
            <ac:spMk id="3" creationId="{FCCA7EB4-0A0D-4A7D-ABDA-D202FD46FBDF}"/>
          </ac:spMkLst>
        </pc:spChg>
      </pc:sldChg>
      <pc:sldChg chg="modSp add">
        <pc:chgData name="Kshitij Chauhan" userId="55c307b4-7b5e-4a4e-b068-73c5dec541ec" providerId="ADAL" clId="{00D3029F-2B62-49CC-8EED-A88044A4231D}" dt="2023-09-08T10:01:15.952" v="3028" actId="27636"/>
        <pc:sldMkLst>
          <pc:docMk/>
          <pc:sldMk cId="769018554" sldId="260"/>
        </pc:sldMkLst>
        <pc:spChg chg="mod">
          <ac:chgData name="Kshitij Chauhan" userId="55c307b4-7b5e-4a4e-b068-73c5dec541ec" providerId="ADAL" clId="{00D3029F-2B62-49CC-8EED-A88044A4231D}" dt="2023-09-08T08:44:05.794" v="1112" actId="20577"/>
          <ac:spMkLst>
            <pc:docMk/>
            <pc:sldMk cId="769018554" sldId="260"/>
            <ac:spMk id="2" creationId="{3EE36CD7-B745-45FB-836F-6B2BC54FFDBA}"/>
          </ac:spMkLst>
        </pc:spChg>
        <pc:spChg chg="mod">
          <ac:chgData name="Kshitij Chauhan" userId="55c307b4-7b5e-4a4e-b068-73c5dec541ec" providerId="ADAL" clId="{00D3029F-2B62-49CC-8EED-A88044A4231D}" dt="2023-09-08T10:01:15.952" v="3028" actId="27636"/>
          <ac:spMkLst>
            <pc:docMk/>
            <pc:sldMk cId="769018554" sldId="260"/>
            <ac:spMk id="3" creationId="{6B7D9EE3-03C6-4F9A-B4B2-BEED462CA263}"/>
          </ac:spMkLst>
        </pc:spChg>
      </pc:sldChg>
      <pc:sldChg chg="addSp delSp modSp add ord">
        <pc:chgData name="Kshitij Chauhan" userId="55c307b4-7b5e-4a4e-b068-73c5dec541ec" providerId="ADAL" clId="{00D3029F-2B62-49CC-8EED-A88044A4231D}" dt="2023-09-08T08:38:50.598" v="967" actId="1076"/>
        <pc:sldMkLst>
          <pc:docMk/>
          <pc:sldMk cId="3914701936" sldId="261"/>
        </pc:sldMkLst>
        <pc:spChg chg="mod">
          <ac:chgData name="Kshitij Chauhan" userId="55c307b4-7b5e-4a4e-b068-73c5dec541ec" providerId="ADAL" clId="{00D3029F-2B62-49CC-8EED-A88044A4231D}" dt="2023-09-08T08:38:40.419" v="963" actId="20577"/>
          <ac:spMkLst>
            <pc:docMk/>
            <pc:sldMk cId="3914701936" sldId="261"/>
            <ac:spMk id="2" creationId="{5DC36159-EA1D-4D6C-8E7C-653F788C12E2}"/>
          </ac:spMkLst>
        </pc:spChg>
        <pc:spChg chg="del">
          <ac:chgData name="Kshitij Chauhan" userId="55c307b4-7b5e-4a4e-b068-73c5dec541ec" providerId="ADAL" clId="{00D3029F-2B62-49CC-8EED-A88044A4231D}" dt="2023-09-08T08:23:24.023" v="339"/>
          <ac:spMkLst>
            <pc:docMk/>
            <pc:sldMk cId="3914701936" sldId="261"/>
            <ac:spMk id="3" creationId="{22F1ADA3-F706-4B68-BA3A-51D648AE8914}"/>
          </ac:spMkLst>
        </pc:spChg>
        <pc:picChg chg="add mod">
          <ac:chgData name="Kshitij Chauhan" userId="55c307b4-7b5e-4a4e-b068-73c5dec541ec" providerId="ADAL" clId="{00D3029F-2B62-49CC-8EED-A88044A4231D}" dt="2023-09-08T08:38:50.598" v="967" actId="1076"/>
          <ac:picMkLst>
            <pc:docMk/>
            <pc:sldMk cId="3914701936" sldId="261"/>
            <ac:picMk id="4" creationId="{6E600289-593A-40BA-8CA6-4C960AF33156}"/>
          </ac:picMkLst>
        </pc:picChg>
      </pc:sldChg>
      <pc:sldChg chg="addSp modSp add ord">
        <pc:chgData name="Kshitij Chauhan" userId="55c307b4-7b5e-4a4e-b068-73c5dec541ec" providerId="ADAL" clId="{00D3029F-2B62-49CC-8EED-A88044A4231D}" dt="2023-10-05T06:42:21.610" v="3236" actId="1076"/>
        <pc:sldMkLst>
          <pc:docMk/>
          <pc:sldMk cId="2323547607" sldId="262"/>
        </pc:sldMkLst>
        <pc:spChg chg="mod">
          <ac:chgData name="Kshitij Chauhan" userId="55c307b4-7b5e-4a4e-b068-73c5dec541ec" providerId="ADAL" clId="{00D3029F-2B62-49CC-8EED-A88044A4231D}" dt="2023-10-05T06:42:10.689" v="3233" actId="255"/>
          <ac:spMkLst>
            <pc:docMk/>
            <pc:sldMk cId="2323547607" sldId="262"/>
            <ac:spMk id="2" creationId="{55FE68C1-5B8D-48D5-A2D4-290788BD5EA9}"/>
          </ac:spMkLst>
        </pc:spChg>
        <pc:picChg chg="add mod">
          <ac:chgData name="Kshitij Chauhan" userId="55c307b4-7b5e-4a4e-b068-73c5dec541ec" providerId="ADAL" clId="{00D3029F-2B62-49CC-8EED-A88044A4231D}" dt="2023-10-05T06:42:21.610" v="3236" actId="1076"/>
          <ac:picMkLst>
            <pc:docMk/>
            <pc:sldMk cId="2323547607" sldId="262"/>
            <ac:picMk id="3074" creationId="{C7EE7B58-9C81-4CDD-B6A6-08CA30CC9E2B}"/>
          </ac:picMkLst>
        </pc:picChg>
      </pc:sldChg>
      <pc:sldChg chg="addSp delSp modSp add">
        <pc:chgData name="Kshitij Chauhan" userId="55c307b4-7b5e-4a4e-b068-73c5dec541ec" providerId="ADAL" clId="{00D3029F-2B62-49CC-8EED-A88044A4231D}" dt="2023-09-08T08:42:53.188" v="1084" actId="20577"/>
        <pc:sldMkLst>
          <pc:docMk/>
          <pc:sldMk cId="809940869" sldId="263"/>
        </pc:sldMkLst>
        <pc:spChg chg="mod">
          <ac:chgData name="Kshitij Chauhan" userId="55c307b4-7b5e-4a4e-b068-73c5dec541ec" providerId="ADAL" clId="{00D3029F-2B62-49CC-8EED-A88044A4231D}" dt="2023-09-08T08:42:53.188" v="1084" actId="20577"/>
          <ac:spMkLst>
            <pc:docMk/>
            <pc:sldMk cId="809940869" sldId="263"/>
            <ac:spMk id="2" creationId="{4723F136-3C9E-46DD-9254-55BC0FE2EA5A}"/>
          </ac:spMkLst>
        </pc:spChg>
        <pc:spChg chg="add del">
          <ac:chgData name="Kshitij Chauhan" userId="55c307b4-7b5e-4a4e-b068-73c5dec541ec" providerId="ADAL" clId="{00D3029F-2B62-49CC-8EED-A88044A4231D}" dt="2023-09-08T08:41:57.249" v="1031"/>
          <ac:spMkLst>
            <pc:docMk/>
            <pc:sldMk cId="809940869" sldId="263"/>
            <ac:spMk id="3" creationId="{FE6C2E11-51D4-4E43-8C7A-728E7A06EC16}"/>
          </ac:spMkLst>
        </pc:spChg>
        <pc:picChg chg="add del">
          <ac:chgData name="Kshitij Chauhan" userId="55c307b4-7b5e-4a4e-b068-73c5dec541ec" providerId="ADAL" clId="{00D3029F-2B62-49CC-8EED-A88044A4231D}" dt="2023-09-08T08:41:57.249" v="1031"/>
          <ac:picMkLst>
            <pc:docMk/>
            <pc:sldMk cId="809940869" sldId="263"/>
            <ac:picMk id="4" creationId="{8AC201B7-0BE8-43DF-B462-AB90C828D473}"/>
          </ac:picMkLst>
        </pc:picChg>
        <pc:picChg chg="add mod">
          <ac:chgData name="Kshitij Chauhan" userId="55c307b4-7b5e-4a4e-b068-73c5dec541ec" providerId="ADAL" clId="{00D3029F-2B62-49CC-8EED-A88044A4231D}" dt="2023-09-08T08:42:03.374" v="1033" actId="1076"/>
          <ac:picMkLst>
            <pc:docMk/>
            <pc:sldMk cId="809940869" sldId="263"/>
            <ac:picMk id="5122" creationId="{228B23AC-8164-4E8A-AE06-C079B98D3660}"/>
          </ac:picMkLst>
        </pc:picChg>
      </pc:sldChg>
      <pc:sldChg chg="modSp add del">
        <pc:chgData name="Kshitij Chauhan" userId="55c307b4-7b5e-4a4e-b068-73c5dec541ec" providerId="ADAL" clId="{00D3029F-2B62-49CC-8EED-A88044A4231D}" dt="2023-10-04T18:53:21.402" v="3221" actId="2696"/>
        <pc:sldMkLst>
          <pc:docMk/>
          <pc:sldMk cId="37900446" sldId="264"/>
        </pc:sldMkLst>
        <pc:spChg chg="mod">
          <ac:chgData name="Kshitij Chauhan" userId="55c307b4-7b5e-4a4e-b068-73c5dec541ec" providerId="ADAL" clId="{00D3029F-2B62-49CC-8EED-A88044A4231D}" dt="2023-09-08T09:58:32.662" v="3010" actId="113"/>
          <ac:spMkLst>
            <pc:docMk/>
            <pc:sldMk cId="37900446" sldId="264"/>
            <ac:spMk id="2" creationId="{AF33B824-7AAC-433B-A799-A6204F18CFB0}"/>
          </ac:spMkLst>
        </pc:spChg>
        <pc:spChg chg="mod">
          <ac:chgData name="Kshitij Chauhan" userId="55c307b4-7b5e-4a4e-b068-73c5dec541ec" providerId="ADAL" clId="{00D3029F-2B62-49CC-8EED-A88044A4231D}" dt="2023-09-08T10:01:15.964" v="3029" actId="27636"/>
          <ac:spMkLst>
            <pc:docMk/>
            <pc:sldMk cId="37900446" sldId="264"/>
            <ac:spMk id="3" creationId="{AF4E6A5F-00B1-444F-969E-58A6FC13916F}"/>
          </ac:spMkLst>
        </pc:spChg>
      </pc:sldChg>
      <pc:sldChg chg="modSp add ord">
        <pc:chgData name="Kshitij Chauhan" userId="55c307b4-7b5e-4a4e-b068-73c5dec541ec" providerId="ADAL" clId="{00D3029F-2B62-49CC-8EED-A88044A4231D}" dt="2023-09-08T09:59:12.902" v="3021" actId="20577"/>
        <pc:sldMkLst>
          <pc:docMk/>
          <pc:sldMk cId="824109255" sldId="265"/>
        </pc:sldMkLst>
        <pc:spChg chg="mod">
          <ac:chgData name="Kshitij Chauhan" userId="55c307b4-7b5e-4a4e-b068-73c5dec541ec" providerId="ADAL" clId="{00D3029F-2B62-49CC-8EED-A88044A4231D}" dt="2023-09-08T09:58:55.957" v="3016" actId="113"/>
          <ac:spMkLst>
            <pc:docMk/>
            <pc:sldMk cId="824109255" sldId="265"/>
            <ac:spMk id="2" creationId="{AAEA94FF-05C0-44B0-BC72-58A17970AC95}"/>
          </ac:spMkLst>
        </pc:spChg>
        <pc:spChg chg="mod">
          <ac:chgData name="Kshitij Chauhan" userId="55c307b4-7b5e-4a4e-b068-73c5dec541ec" providerId="ADAL" clId="{00D3029F-2B62-49CC-8EED-A88044A4231D}" dt="2023-09-08T09:59:12.902" v="3021" actId="20577"/>
          <ac:spMkLst>
            <pc:docMk/>
            <pc:sldMk cId="824109255" sldId="265"/>
            <ac:spMk id="3" creationId="{5A7A8FC9-2502-47E1-9C06-D5BA9D572E27}"/>
          </ac:spMkLst>
        </pc:spChg>
      </pc:sldChg>
      <pc:sldChg chg="addSp delSp modSp add ord">
        <pc:chgData name="Kshitij Chauhan" userId="55c307b4-7b5e-4a4e-b068-73c5dec541ec" providerId="ADAL" clId="{00D3029F-2B62-49CC-8EED-A88044A4231D}" dt="2023-10-05T06:39:19.317" v="3227"/>
        <pc:sldMkLst>
          <pc:docMk/>
          <pc:sldMk cId="3954947901" sldId="266"/>
        </pc:sldMkLst>
        <pc:spChg chg="mod">
          <ac:chgData name="Kshitij Chauhan" userId="55c307b4-7b5e-4a4e-b068-73c5dec541ec" providerId="ADAL" clId="{00D3029F-2B62-49CC-8EED-A88044A4231D}" dt="2023-10-04T18:19:34.206" v="3096" actId="20577"/>
          <ac:spMkLst>
            <pc:docMk/>
            <pc:sldMk cId="3954947901" sldId="266"/>
            <ac:spMk id="2" creationId="{ABEE9578-60EA-491D-8712-CA93C9ADE717}"/>
          </ac:spMkLst>
        </pc:spChg>
        <pc:spChg chg="del">
          <ac:chgData name="Kshitij Chauhan" userId="55c307b4-7b5e-4a4e-b068-73c5dec541ec" providerId="ADAL" clId="{00D3029F-2B62-49CC-8EED-A88044A4231D}" dt="2023-10-04T18:17:19.239" v="3031"/>
          <ac:spMkLst>
            <pc:docMk/>
            <pc:sldMk cId="3954947901" sldId="266"/>
            <ac:spMk id="3" creationId="{289ECFA6-4D7E-40C1-B808-CA25557C8300}"/>
          </ac:spMkLst>
        </pc:spChg>
        <pc:spChg chg="add del mod">
          <ac:chgData name="Kshitij Chauhan" userId="55c307b4-7b5e-4a4e-b068-73c5dec541ec" providerId="ADAL" clId="{00D3029F-2B62-49CC-8EED-A88044A4231D}" dt="2023-10-04T18:17:47.655" v="3032" actId="931"/>
          <ac:spMkLst>
            <pc:docMk/>
            <pc:sldMk cId="3954947901" sldId="266"/>
            <ac:spMk id="4" creationId="{B2440E47-60F5-4DD4-BC5F-8CAFDD966E57}"/>
          </ac:spMkLst>
        </pc:spChg>
        <pc:picChg chg="add mod">
          <ac:chgData name="Kshitij Chauhan" userId="55c307b4-7b5e-4a4e-b068-73c5dec541ec" providerId="ADAL" clId="{00D3029F-2B62-49CC-8EED-A88044A4231D}" dt="2023-10-04T18:19:32.342" v="3095" actId="1076"/>
          <ac:picMkLst>
            <pc:docMk/>
            <pc:sldMk cId="3954947901" sldId="266"/>
            <ac:picMk id="6" creationId="{FA972E11-8743-4796-8BFA-F85B9BC2C8D1}"/>
          </ac:picMkLst>
        </pc:picChg>
      </pc:sldChg>
      <pc:sldChg chg="addSp delSp modSp add ord">
        <pc:chgData name="Kshitij Chauhan" userId="55c307b4-7b5e-4a4e-b068-73c5dec541ec" providerId="ADAL" clId="{00D3029F-2B62-49CC-8EED-A88044A4231D}" dt="2023-10-04T18:28:03.951" v="3175" actId="1076"/>
        <pc:sldMkLst>
          <pc:docMk/>
          <pc:sldMk cId="3055959599" sldId="267"/>
        </pc:sldMkLst>
        <pc:spChg chg="mod">
          <ac:chgData name="Kshitij Chauhan" userId="55c307b4-7b5e-4a4e-b068-73c5dec541ec" providerId="ADAL" clId="{00D3029F-2B62-49CC-8EED-A88044A4231D}" dt="2023-10-04T18:27:58.149" v="3174" actId="20577"/>
          <ac:spMkLst>
            <pc:docMk/>
            <pc:sldMk cId="3055959599" sldId="267"/>
            <ac:spMk id="2" creationId="{9B5C9245-A051-4A71-AE96-47970324793D}"/>
          </ac:spMkLst>
        </pc:spChg>
        <pc:spChg chg="del">
          <ac:chgData name="Kshitij Chauhan" userId="55c307b4-7b5e-4a4e-b068-73c5dec541ec" providerId="ADAL" clId="{00D3029F-2B62-49CC-8EED-A88044A4231D}" dt="2023-10-04T18:26:42.494" v="3099" actId="931"/>
          <ac:spMkLst>
            <pc:docMk/>
            <pc:sldMk cId="3055959599" sldId="267"/>
            <ac:spMk id="3" creationId="{2DDFBF33-1706-4F5F-8D57-3DF35A43F8A4}"/>
          </ac:spMkLst>
        </pc:spChg>
        <pc:picChg chg="add mod">
          <ac:chgData name="Kshitij Chauhan" userId="55c307b4-7b5e-4a4e-b068-73c5dec541ec" providerId="ADAL" clId="{00D3029F-2B62-49CC-8EED-A88044A4231D}" dt="2023-10-04T18:28:03.951" v="3175" actId="1076"/>
          <ac:picMkLst>
            <pc:docMk/>
            <pc:sldMk cId="3055959599" sldId="267"/>
            <ac:picMk id="5" creationId="{C00F2E40-FEAD-4DD7-B22C-34D7E2EBA0E2}"/>
          </ac:picMkLst>
        </pc:picChg>
      </pc:sldChg>
      <pc:sldChg chg="addSp delSp modSp add">
        <pc:chgData name="Kshitij Chauhan" userId="55c307b4-7b5e-4a4e-b068-73c5dec541ec" providerId="ADAL" clId="{00D3029F-2B62-49CC-8EED-A88044A4231D}" dt="2023-10-04T18:52:58.971" v="3216" actId="1076"/>
        <pc:sldMkLst>
          <pc:docMk/>
          <pc:sldMk cId="551750494" sldId="268"/>
        </pc:sldMkLst>
        <pc:spChg chg="mod">
          <ac:chgData name="Kshitij Chauhan" userId="55c307b4-7b5e-4a4e-b068-73c5dec541ec" providerId="ADAL" clId="{00D3029F-2B62-49CC-8EED-A88044A4231D}" dt="2023-10-04T18:52:35.856" v="3211" actId="113"/>
          <ac:spMkLst>
            <pc:docMk/>
            <pc:sldMk cId="551750494" sldId="268"/>
            <ac:spMk id="2" creationId="{90B01FA6-EC13-4CCE-9881-3548934F3780}"/>
          </ac:spMkLst>
        </pc:spChg>
        <pc:spChg chg="del">
          <ac:chgData name="Kshitij Chauhan" userId="55c307b4-7b5e-4a4e-b068-73c5dec541ec" providerId="ADAL" clId="{00D3029F-2B62-49CC-8EED-A88044A4231D}" dt="2023-10-04T18:52:43.723" v="3212" actId="931"/>
          <ac:spMkLst>
            <pc:docMk/>
            <pc:sldMk cId="551750494" sldId="268"/>
            <ac:spMk id="3" creationId="{8DF5A204-DFD1-47BE-9479-B49AAE857B80}"/>
          </ac:spMkLst>
        </pc:spChg>
        <pc:picChg chg="add mod">
          <ac:chgData name="Kshitij Chauhan" userId="55c307b4-7b5e-4a4e-b068-73c5dec541ec" providerId="ADAL" clId="{00D3029F-2B62-49CC-8EED-A88044A4231D}" dt="2023-10-04T18:52:58.971" v="3216" actId="1076"/>
          <ac:picMkLst>
            <pc:docMk/>
            <pc:sldMk cId="551750494" sldId="268"/>
            <ac:picMk id="5" creationId="{B25E816F-A365-4278-8300-B4058D43077C}"/>
          </ac:picMkLst>
        </pc:picChg>
      </pc:sldChg>
      <pc:sldChg chg="add del">
        <pc:chgData name="Kshitij Chauhan" userId="55c307b4-7b5e-4a4e-b068-73c5dec541ec" providerId="ADAL" clId="{00D3029F-2B62-49CC-8EED-A88044A4231D}" dt="2023-10-04T18:54:27.632" v="3226" actId="2696"/>
        <pc:sldMkLst>
          <pc:docMk/>
          <pc:sldMk cId="236610527" sldId="269"/>
        </pc:sldMkLst>
      </pc:sldChg>
      <pc:sldChg chg="add del">
        <pc:chgData name="Kshitij Chauhan" userId="55c307b4-7b5e-4a4e-b068-73c5dec541ec" providerId="ADAL" clId="{00D3029F-2B62-49CC-8EED-A88044A4231D}" dt="2023-10-04T18:53:29.012" v="3223" actId="2696"/>
        <pc:sldMkLst>
          <pc:docMk/>
          <pc:sldMk cId="1498709254" sldId="269"/>
        </pc:sldMkLst>
      </pc:sldChg>
      <pc:sldChg chg="modSp add">
        <pc:chgData name="Kshitij Chauhan" userId="55c307b4-7b5e-4a4e-b068-73c5dec541ec" providerId="ADAL" clId="{00D3029F-2B62-49CC-8EED-A88044A4231D}" dt="2023-10-05T07:20:09.852" v="3290" actId="20577"/>
        <pc:sldMkLst>
          <pc:docMk/>
          <pc:sldMk cId="3712371566" sldId="269"/>
        </pc:sldMkLst>
        <pc:spChg chg="mod">
          <ac:chgData name="Kshitij Chauhan" userId="55c307b4-7b5e-4a4e-b068-73c5dec541ec" providerId="ADAL" clId="{00D3029F-2B62-49CC-8EED-A88044A4231D}" dt="2023-10-05T07:12:57.664" v="3257" actId="14100"/>
          <ac:spMkLst>
            <pc:docMk/>
            <pc:sldMk cId="3712371566" sldId="269"/>
            <ac:spMk id="2" creationId="{DEC833BB-463A-449E-8FBB-5C7B9A323F3B}"/>
          </ac:spMkLst>
        </pc:spChg>
        <pc:spChg chg="mod">
          <ac:chgData name="Kshitij Chauhan" userId="55c307b4-7b5e-4a4e-b068-73c5dec541ec" providerId="ADAL" clId="{00D3029F-2B62-49CC-8EED-A88044A4231D}" dt="2023-10-05T07:20:09.852" v="3290" actId="20577"/>
          <ac:spMkLst>
            <pc:docMk/>
            <pc:sldMk cId="3712371566" sldId="269"/>
            <ac:spMk id="3" creationId="{F5AD5836-B81B-442C-A744-48DFD84F0D89}"/>
          </ac:spMkLst>
        </pc:spChg>
      </pc:sldChg>
      <pc:sldChg chg="add del">
        <pc:chgData name="Kshitij Chauhan" userId="55c307b4-7b5e-4a4e-b068-73c5dec541ec" providerId="ADAL" clId="{00D3029F-2B62-49CC-8EED-A88044A4231D}" dt="2023-10-04T18:53:31.598" v="3224" actId="2696"/>
        <pc:sldMkLst>
          <pc:docMk/>
          <pc:sldMk cId="310155548" sldId="270"/>
        </pc:sldMkLst>
      </pc:sldChg>
      <pc:sldChg chg="addSp delSp modSp add">
        <pc:chgData name="Kshitij Chauhan" userId="55c307b4-7b5e-4a4e-b068-73c5dec541ec" providerId="ADAL" clId="{00D3029F-2B62-49CC-8EED-A88044A4231D}" dt="2023-10-05T07:14:26.160" v="3273" actId="1076"/>
        <pc:sldMkLst>
          <pc:docMk/>
          <pc:sldMk cId="1602792319" sldId="270"/>
        </pc:sldMkLst>
        <pc:spChg chg="mod">
          <ac:chgData name="Kshitij Chauhan" userId="55c307b4-7b5e-4a4e-b068-73c5dec541ec" providerId="ADAL" clId="{00D3029F-2B62-49CC-8EED-A88044A4231D}" dt="2023-10-05T07:14:03.870" v="3265" actId="20577"/>
          <ac:spMkLst>
            <pc:docMk/>
            <pc:sldMk cId="1602792319" sldId="270"/>
            <ac:spMk id="2" creationId="{C1F3BE0D-5F11-4349-8A6D-D94C6ACA9C11}"/>
          </ac:spMkLst>
        </pc:spChg>
        <pc:spChg chg="del mod">
          <ac:chgData name="Kshitij Chauhan" userId="55c307b4-7b5e-4a4e-b068-73c5dec541ec" providerId="ADAL" clId="{00D3029F-2B62-49CC-8EED-A88044A4231D}" dt="2023-10-05T07:14:12.503" v="3267" actId="931"/>
          <ac:spMkLst>
            <pc:docMk/>
            <pc:sldMk cId="1602792319" sldId="270"/>
            <ac:spMk id="3" creationId="{02196D0D-8A4B-4826-8CFF-10813952E33E}"/>
          </ac:spMkLst>
        </pc:spChg>
        <pc:picChg chg="add mod">
          <ac:chgData name="Kshitij Chauhan" userId="55c307b4-7b5e-4a4e-b068-73c5dec541ec" providerId="ADAL" clId="{00D3029F-2B62-49CC-8EED-A88044A4231D}" dt="2023-10-05T07:14:26.160" v="3273" actId="1076"/>
          <ac:picMkLst>
            <pc:docMk/>
            <pc:sldMk cId="1602792319" sldId="270"/>
            <ac:picMk id="5" creationId="{26D7C2BF-B8FF-4611-8D3E-9B15606B53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7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68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0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7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0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377C99-1AC5-4A02-8122-C2229D02082B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8F15-C4C0-472C-8C29-1487C96CC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17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o-are-the-top-10-Amazon-AWS-custom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global-infrastructure/regions_az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?nc2=h_ql_pr_ft&amp;all-free-tier.sort-by=item.additionalFields.SortRank&amp;all-free-tier.sort-order=asc&amp;awsf.Free%20Tier%20Types=*all&amp;awsf.Free%20Tier%20Categories=*all" TargetMode="External"/><Relationship Id="rId2" Type="http://schemas.openxmlformats.org/officeDocument/2006/relationships/hyperlink" Target="https://aws.amazon.com/about-aws/global-infrastructure/regional-product-services/?p=ngi&amp;loc=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EBB3-8EBD-4B9C-AB16-B5EFB60C4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8EC5-CD3E-4A21-ADEE-4865348E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:</a:t>
            </a:r>
          </a:p>
          <a:p>
            <a:r>
              <a:rPr lang="en-US" dirty="0"/>
              <a:t>KSHITIJ CHAUHAN</a:t>
            </a:r>
          </a:p>
          <a:p>
            <a:r>
              <a:rPr lang="en-US" dirty="0"/>
              <a:t>EMAIL: KSHITIJ.CHAUHAN@GIRIKON.COM</a:t>
            </a:r>
          </a:p>
        </p:txBody>
      </p:sp>
    </p:spTree>
    <p:extLst>
      <p:ext uri="{BB962C8B-B14F-4D97-AF65-F5344CB8AC3E}">
        <p14:creationId xmlns:p14="http://schemas.microsoft.com/office/powerpoint/2010/main" val="20034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CCF-BD24-446E-B4F6-FA522730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Big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7EB4-0A0D-4A7D-ABDA-D202FD46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auto">
              <a:buNone/>
            </a:pPr>
            <a:r>
              <a:rPr lang="en-US" dirty="0"/>
              <a:t>According to </a:t>
            </a:r>
            <a:r>
              <a:rPr lang="en-US" dirty="0">
                <a:hlinkClick r:id="rId2"/>
              </a:rPr>
              <a:t>Intricately</a:t>
            </a:r>
            <a:r>
              <a:rPr lang="en-US" dirty="0"/>
              <a:t>, the top ten AWS users based on EC2 monthly spend are:</a:t>
            </a:r>
          </a:p>
          <a:p>
            <a:pPr marL="0" indent="0" fontAlgn="auto">
              <a:buNone/>
            </a:pPr>
            <a:endParaRPr lang="en-US" dirty="0"/>
          </a:p>
          <a:p>
            <a:pPr fontAlgn="auto"/>
            <a:r>
              <a:rPr lang="en-US" dirty="0"/>
              <a:t>Netflix: $19 million</a:t>
            </a:r>
          </a:p>
          <a:p>
            <a:pPr fontAlgn="auto"/>
            <a:r>
              <a:rPr lang="en-US" dirty="0"/>
              <a:t>Twitch: $15 million</a:t>
            </a:r>
          </a:p>
          <a:p>
            <a:pPr fontAlgn="auto"/>
            <a:r>
              <a:rPr lang="en-US" dirty="0"/>
              <a:t>LinkedIn: $13 million</a:t>
            </a:r>
          </a:p>
          <a:p>
            <a:pPr fontAlgn="auto"/>
            <a:r>
              <a:rPr lang="en-US" dirty="0"/>
              <a:t>Facebook: $11 million</a:t>
            </a:r>
          </a:p>
          <a:p>
            <a:pPr fontAlgn="auto"/>
            <a:r>
              <a:rPr lang="en-US" dirty="0"/>
              <a:t>Turner Broadcasting: $10 million</a:t>
            </a:r>
          </a:p>
          <a:p>
            <a:pPr fontAlgn="auto"/>
            <a:r>
              <a:rPr lang="en-US" dirty="0"/>
              <a:t>BBC: $9 million</a:t>
            </a:r>
          </a:p>
          <a:p>
            <a:pPr fontAlgn="auto"/>
            <a:r>
              <a:rPr lang="en-US" dirty="0"/>
              <a:t>Baidu: $9 million</a:t>
            </a:r>
          </a:p>
          <a:p>
            <a:pPr fontAlgn="auto"/>
            <a:r>
              <a:rPr lang="en-US" dirty="0"/>
              <a:t>ESPN: $8 million</a:t>
            </a:r>
          </a:p>
          <a:p>
            <a:pPr fontAlgn="auto"/>
            <a:r>
              <a:rPr lang="en-US" dirty="0"/>
              <a:t>Adobe: $8 million</a:t>
            </a:r>
          </a:p>
          <a:p>
            <a:pPr fontAlgn="auto"/>
            <a:r>
              <a:rPr lang="en-US" dirty="0"/>
              <a:t>Twitter: $7 million</a:t>
            </a:r>
          </a:p>
          <a:p>
            <a:pPr fontAlgn="auto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33BB-463A-449E-8FBB-5C7B9A32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Carrer</a:t>
            </a:r>
            <a:r>
              <a:rPr lang="en-US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5836-B81B-442C-A744-48DFD84F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30618"/>
            <a:ext cx="8946541" cy="5097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certifications typically followed a progression from foundational to associate to professional levels. The typical path for AWS certification was as follows:</a:t>
            </a:r>
          </a:p>
          <a:p>
            <a:r>
              <a:rPr lang="en-US" b="1" dirty="0"/>
              <a:t>AWS Certified Cloud Practitioner</a:t>
            </a:r>
            <a:r>
              <a:rPr lang="en-US" dirty="0"/>
              <a:t>: This was the foundational-level certification designed for individuals who wanted to gain a broad understanding of AWS services.</a:t>
            </a:r>
          </a:p>
          <a:p>
            <a:r>
              <a:rPr lang="en-US" b="1" dirty="0"/>
              <a:t>AWS Certified Solutions Architect - Associate</a:t>
            </a:r>
            <a:r>
              <a:rPr lang="en-US" dirty="0"/>
              <a:t>: </a:t>
            </a:r>
            <a:r>
              <a:rPr lang="en-US" dirty="0" err="1"/>
              <a:t>focuse</a:t>
            </a:r>
            <a:r>
              <a:rPr lang="en-US" dirty="0"/>
              <a:t> on designing scalable and highly available systems on AWS. It was recommended to have some hands-on experience with AWS services before attempting this certification.</a:t>
            </a:r>
          </a:p>
          <a:p>
            <a:r>
              <a:rPr lang="en-US" b="1" dirty="0"/>
              <a:t>AWS Certified Developer - Associate</a:t>
            </a:r>
            <a:r>
              <a:rPr lang="en-US" dirty="0"/>
              <a:t>: This associate-level certification was oriented towards developers who work with AWS services. </a:t>
            </a:r>
          </a:p>
          <a:p>
            <a:r>
              <a:rPr lang="en-US" b="1" dirty="0"/>
              <a:t>AWS Certified </a:t>
            </a:r>
            <a:r>
              <a:rPr lang="en-US" b="1" dirty="0" err="1"/>
              <a:t>SysOps</a:t>
            </a:r>
            <a:r>
              <a:rPr lang="en-US" b="1" dirty="0"/>
              <a:t> Administrator - Associate</a:t>
            </a:r>
            <a:r>
              <a:rPr lang="en-US" dirty="0"/>
              <a:t>: Individuals who wanted to focus on system operations and administration tasks in AWS environments. </a:t>
            </a:r>
          </a:p>
          <a:p>
            <a:r>
              <a:rPr lang="en-US" b="1" dirty="0"/>
              <a:t>AWS Certified Solutions Architect - Professional</a:t>
            </a:r>
            <a:r>
              <a:rPr lang="en-US" dirty="0"/>
              <a:t>: This was a professional-level certification that built upon the knowledge tested in the associate-level Solutions Architect exam. It required a deeper understanding of AWS services and more hands-on experience.</a:t>
            </a:r>
          </a:p>
          <a:p>
            <a:r>
              <a:rPr lang="en-US" b="1" dirty="0"/>
              <a:t>AWS Certified DevOps Engineer - Professional</a:t>
            </a:r>
            <a:r>
              <a:rPr lang="en-US" dirty="0"/>
              <a:t>: This professional-level certification was for individuals who specialized in implementing and managing continuous delivery systems and methodologies on AWS. It also built upon the knowledge from the associate-level certifications.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E0D-5F11-4349-8A6D-D94C6ACA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7C2BF-B8FF-4611-8D3E-9B15606B5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1" y="1001507"/>
            <a:ext cx="9780589" cy="5403775"/>
          </a:xfrm>
        </p:spPr>
      </p:pic>
    </p:spTree>
    <p:extLst>
      <p:ext uri="{BB962C8B-B14F-4D97-AF65-F5344CB8AC3E}">
        <p14:creationId xmlns:p14="http://schemas.microsoft.com/office/powerpoint/2010/main" val="160279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6CD7-B745-45FB-836F-6B2BC54F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9EE3-03C6-4F9A-B4B2-BEED462C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AWS infrastructure can be viewed as:</a:t>
            </a:r>
          </a:p>
          <a:p>
            <a:pPr marL="342900" indent="-342900">
              <a:buAutoNum type="arabicPeriod"/>
            </a:pPr>
            <a:r>
              <a:rPr lang="en-US" sz="1600" b="1" dirty="0"/>
              <a:t>AWS Regions:  </a:t>
            </a:r>
            <a:r>
              <a:rPr lang="en-US" sz="1600" dirty="0"/>
              <a:t>Launched in 32 regions each with multiple  Availability Zones (AZs).</a:t>
            </a:r>
          </a:p>
          <a:p>
            <a:pPr marL="0" indent="0">
              <a:buNone/>
            </a:pPr>
            <a:r>
              <a:rPr lang="en-US" sz="1600" dirty="0"/>
              <a:t>     Each Region is connected with a private network of AWS ensuring security and connectivity between them.</a:t>
            </a:r>
          </a:p>
          <a:p>
            <a:pPr marL="0" indent="0">
              <a:buNone/>
            </a:pPr>
            <a:r>
              <a:rPr lang="en-US" sz="1600" b="1" dirty="0"/>
              <a:t>2. AWS Availability zones : </a:t>
            </a:r>
            <a:r>
              <a:rPr lang="en-US" sz="1600" dirty="0"/>
              <a:t>102 Availability Zones with each region containing 3 to 6 each isolated from each other but linked with a high bandwidth and ultra low latency network.</a:t>
            </a:r>
          </a:p>
          <a:p>
            <a:pPr marL="0" indent="0">
              <a:buNone/>
            </a:pPr>
            <a:r>
              <a:rPr lang="en-US" sz="1600" b="1" dirty="0"/>
              <a:t>3. AWS Data centers </a:t>
            </a:r>
            <a:r>
              <a:rPr lang="en-US" sz="1600" dirty="0"/>
              <a:t>: A region is cluster of data center.</a:t>
            </a:r>
          </a:p>
          <a:p>
            <a:pPr marL="0" indent="0">
              <a:buNone/>
            </a:pPr>
            <a:r>
              <a:rPr lang="en-US" sz="1600" b="1" dirty="0"/>
              <a:t>4. AWS Edge Locations/ 550+ Points of Presence and 13 Regional Edge Caches: </a:t>
            </a:r>
            <a:r>
              <a:rPr lang="en-US" sz="1600" dirty="0"/>
              <a:t> Content is delivered to end user with lowest latency possible.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Map View: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https://aws.amazon.com/about-aws/global-infrastructure/regions_az/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901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1FA6-EC13-4CCE-9881-3548934F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Edge Location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E816F-A365-4278-8300-B4058D430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1" y="1484619"/>
            <a:ext cx="8982665" cy="4692790"/>
          </a:xfrm>
        </p:spPr>
      </p:pic>
    </p:spTree>
    <p:extLst>
      <p:ext uri="{BB962C8B-B14F-4D97-AF65-F5344CB8AC3E}">
        <p14:creationId xmlns:p14="http://schemas.microsoft.com/office/powerpoint/2010/main" val="55175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B824-7AAC-433B-A799-A6204F18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choose AWS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6A5F-00B1-444F-969E-58A6FC13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/>
              <a:t>Compliance : </a:t>
            </a:r>
            <a:r>
              <a:rPr lang="en-US" sz="1800" dirty="0"/>
              <a:t>Sometimes gov want data or application to be local within the country so launch in that region only where that compliance is applicable to.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/>
              <a:t>Proximity: </a:t>
            </a:r>
            <a:r>
              <a:rPr lang="en-US" sz="1800" dirty="0"/>
              <a:t>Deploy your application close to user to reduce latency.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b="1" dirty="0"/>
              <a:t>Available Services: </a:t>
            </a:r>
            <a:r>
              <a:rPr lang="en-US" sz="1800" dirty="0"/>
              <a:t>Your service should be available in your region.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https://aws.amazon.com/about-aws/global-infrastructure/regional-product-services/?p=ngi&amp;loc=4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can check whether a service is available in your region or not.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b="1" dirty="0"/>
              <a:t>Pricing</a:t>
            </a:r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https://aws.amazon.com/free/?nc2=h_ql_pr_ft&amp;all-free-tier.sort-by=item.additionalFields.SortRank&amp;all-free-tier.sort-order=asc&amp;awsf.Free%20Tier%20Types=*all&amp;awsf.Free%20Tier%20Categories=*all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0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9578-60EA-491D-8712-CA93C9AD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en-US" b="1" dirty="0"/>
              <a:t>Let’s Understand Cloud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72E11-8743-4796-8BFA-F85B9BC2C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45588" y="2179248"/>
            <a:ext cx="930524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9245-A051-4A71-AE96-47970324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0176"/>
            <a:ext cx="9404723" cy="1400530"/>
          </a:xfrm>
        </p:spPr>
        <p:txBody>
          <a:bodyPr/>
          <a:lstStyle/>
          <a:p>
            <a:r>
              <a:rPr lang="en-US" dirty="0"/>
              <a:t>Why need of cloud is felt!!!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F2E40-FEAD-4DD7-B22C-34D7E2EBA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1" y="1740706"/>
            <a:ext cx="8525022" cy="3371088"/>
          </a:xfrm>
        </p:spPr>
      </p:pic>
    </p:spTree>
    <p:extLst>
      <p:ext uri="{BB962C8B-B14F-4D97-AF65-F5344CB8AC3E}">
        <p14:creationId xmlns:p14="http://schemas.microsoft.com/office/powerpoint/2010/main" val="30559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6159-EA1D-4D6C-8E7C-653F788C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00289-593A-40BA-8CA6-4C960AF33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1" y="365125"/>
            <a:ext cx="11987397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68C1-5B8D-48D5-A2D4-290788BD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AWS Implementing the Cloud Models</a:t>
            </a:r>
          </a:p>
        </p:txBody>
      </p:sp>
      <p:pic>
        <p:nvPicPr>
          <p:cNvPr id="3074" name="Picture 2" descr="SaaS vs PaaS vs IaaS">
            <a:extLst>
              <a:ext uri="{FF2B5EF4-FFF2-40B4-BE49-F238E27FC236}">
                <a16:creationId xmlns:a16="http://schemas.microsoft.com/office/drawing/2014/main" id="{C7EE7B58-9C81-4CDD-B6A6-08CA30CC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325880"/>
            <a:ext cx="6933223" cy="51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4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94FF-05C0-44B0-BC72-58A1797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Little History about AWS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8FC9-2502-47E1-9C06-D5BA9D57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launched in 2002 internally at amazon.</a:t>
            </a:r>
          </a:p>
          <a:p>
            <a:r>
              <a:rPr lang="en-US" dirty="0"/>
              <a:t>In 2003 they expanded their infrastructure as their core strength.</a:t>
            </a:r>
          </a:p>
          <a:p>
            <a:r>
              <a:rPr lang="en-US" dirty="0"/>
              <a:t>In 2004 , Launched first public offering service SQS .</a:t>
            </a:r>
          </a:p>
          <a:p>
            <a:r>
              <a:rPr lang="en-US" dirty="0"/>
              <a:t>In 2006, Re-launched publicly with SQS , S3 &amp; EC2.</a:t>
            </a:r>
          </a:p>
          <a:p>
            <a:r>
              <a:rPr lang="en-US" dirty="0"/>
              <a:t>In 2007, Went for global and launched in Europe.</a:t>
            </a:r>
          </a:p>
          <a:p>
            <a:r>
              <a:rPr lang="en-US" dirty="0"/>
              <a:t>Since the, They are growing their infra and offerings as a service for different domains.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0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C89F-C57C-4537-8802-0C6B526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2931-71BE-41F5-9E5A-5CA5C6DC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AWS (Amazon Web Services) is the oldest player in the cloud market, comparatively has a bigger community support and user base as compared to other top contenders in cloud market like Microsoft Azure and Google cloud . Therefore, AWS has more high-profile and well-known customers like Netflix, Airbnb, Unilever, BMW, Samsung, MI, Zynga, etc.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AWS has revolutionized IT over time by offering 200+ services in different domains.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of the AWS provided offering in cloud models are 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-&gt; Infrastructure as a Service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-&gt; Platform as a Service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-&gt; Software as a Service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-&gt; Database as a Service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-&gt; Function as a Service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-&gt; Software as a Service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0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F136-3C9E-46DD-9254-55BC0FE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AWS Services Overview</a:t>
            </a:r>
          </a:p>
        </p:txBody>
      </p:sp>
      <p:pic>
        <p:nvPicPr>
          <p:cNvPr id="5122" name="Picture 2" descr="https://ourtechplanet.com/wp-content/uploads/2020/08/List-of-AWS-Services.jpg">
            <a:extLst>
              <a:ext uri="{FF2B5EF4-FFF2-40B4-BE49-F238E27FC236}">
                <a16:creationId xmlns:a16="http://schemas.microsoft.com/office/drawing/2014/main" id="{228B23AC-8164-4E8A-AE06-C079B98D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33563"/>
            <a:ext cx="90297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4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A2A3-5006-4560-A27E-DDE0248F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Domains</a:t>
            </a:r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7B1DD7B4-6D9B-4D15-96F2-F6E35B765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2063619"/>
            <a:ext cx="8947150" cy="41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8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815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AWS TRAINING </vt:lpstr>
      <vt:lpstr>Let’s Understand Cloud</vt:lpstr>
      <vt:lpstr>Why need of cloud is felt!!!</vt:lpstr>
      <vt:lpstr>PowerPoint Presentation</vt:lpstr>
      <vt:lpstr>AWS Implementing the Cloud Models</vt:lpstr>
      <vt:lpstr>Little History about AWS cloud</vt:lpstr>
      <vt:lpstr>Getting Started…..</vt:lpstr>
      <vt:lpstr>                  AWS Services Overview</vt:lpstr>
      <vt:lpstr>AWS Services Domains</vt:lpstr>
      <vt:lpstr>AWS Big Clients</vt:lpstr>
      <vt:lpstr>AWS Carrer Path</vt:lpstr>
      <vt:lpstr> </vt:lpstr>
      <vt:lpstr>AWS Global Infrastructure</vt:lpstr>
      <vt:lpstr>Edge Location Architecture</vt:lpstr>
      <vt:lpstr>How to choose AWS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</dc:title>
  <dc:creator>Kshitij Chauhan</dc:creator>
  <cp:lastModifiedBy>Kshitij Chauhan</cp:lastModifiedBy>
  <cp:revision>10</cp:revision>
  <dcterms:created xsi:type="dcterms:W3CDTF">2023-09-08T07:28:31Z</dcterms:created>
  <dcterms:modified xsi:type="dcterms:W3CDTF">2023-10-05T07:29:01Z</dcterms:modified>
</cp:coreProperties>
</file>