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3"/>
  </p:sldMasterIdLst>
  <p:notesMasterIdLst>
    <p:notesMasterId r:id="rId12"/>
  </p:notesMasterIdLst>
  <p:handoutMasterIdLst>
    <p:handoutMasterId r:id="rId13"/>
  </p:handoutMasterIdLst>
  <p:sldIdLst>
    <p:sldId id="1593" r:id="rId4"/>
    <p:sldId id="1578" r:id="rId5"/>
    <p:sldId id="1594" r:id="rId6"/>
    <p:sldId id="1595" r:id="rId7"/>
    <p:sldId id="1596" r:id="rId8"/>
    <p:sldId id="1598" r:id="rId9"/>
    <p:sldId id="1597" r:id="rId10"/>
    <p:sldId id="159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1B5A9"/>
    <a:srgbClr val="EDCA7F"/>
    <a:srgbClr val="8CB9C0"/>
    <a:srgbClr val="FBE0AF"/>
    <a:srgbClr val="FFCCCC"/>
    <a:srgbClr val="01B0F3"/>
    <a:srgbClr val="017E97"/>
    <a:srgbClr val="D62728"/>
    <a:srgbClr val="0E8088"/>
    <a:srgbClr val="DB43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A9C0D0-8A2C-E622-098B-E58F05125131}" v="130" dt="2024-10-16T14:32:05.6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03"/>
    <p:restoredTop sz="94683"/>
  </p:normalViewPr>
  <p:slideViewPr>
    <p:cSldViewPr snapToGrid="0">
      <p:cViewPr varScale="1">
        <p:scale>
          <a:sx n="102" d="100"/>
          <a:sy n="102" d="100"/>
        </p:scale>
        <p:origin x="744" y="19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19"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darasamy Arjunan" userId="f5e30e74-d283-497e-bf76-fd880089976c" providerId="ADAL" clId="{C5E065FC-9592-41A5-B5BA-027AA8232958}"/>
    <pc:docChg chg="undo custSel addSld delSld modSld sldOrd">
      <pc:chgData name="Pandarasamy Arjunan" userId="f5e30e74-d283-497e-bf76-fd880089976c" providerId="ADAL" clId="{C5E065FC-9592-41A5-B5BA-027AA8232958}" dt="2024-09-23T14:59:24.424" v="178" actId="47"/>
      <pc:docMkLst>
        <pc:docMk/>
      </pc:docMkLst>
      <pc:sldChg chg="add">
        <pc:chgData name="Pandarasamy Arjunan" userId="f5e30e74-d283-497e-bf76-fd880089976c" providerId="ADAL" clId="{C5E065FC-9592-41A5-B5BA-027AA8232958}" dt="2024-09-23T11:17:24.450" v="49"/>
        <pc:sldMkLst>
          <pc:docMk/>
          <pc:sldMk cId="0" sldId="258"/>
        </pc:sldMkLst>
      </pc:sldChg>
      <pc:sldChg chg="addSp modSp add mod modClrScheme chgLayout">
        <pc:chgData name="Pandarasamy Arjunan" userId="f5e30e74-d283-497e-bf76-fd880089976c" providerId="ADAL" clId="{C5E065FC-9592-41A5-B5BA-027AA8232958}" dt="2024-09-23T11:33:02.006" v="113" actId="700"/>
        <pc:sldMkLst>
          <pc:docMk/>
          <pc:sldMk cId="0" sldId="260"/>
        </pc:sldMkLst>
        <pc:spChg chg="mod ord">
          <ac:chgData name="Pandarasamy Arjunan" userId="f5e30e74-d283-497e-bf76-fd880089976c" providerId="ADAL" clId="{C5E065FC-9592-41A5-B5BA-027AA8232958}" dt="2024-09-23T11:33:02.006" v="113" actId="700"/>
          <ac:spMkLst>
            <pc:docMk/>
            <pc:sldMk cId="0" sldId="260"/>
            <ac:spMk id="39" creationId="{1DEDC034-AED1-0F76-600C-908AE7C08B71}"/>
          </ac:spMkLst>
        </pc:spChg>
        <pc:spChg chg="mod ord">
          <ac:chgData name="Pandarasamy Arjunan" userId="f5e30e74-d283-497e-bf76-fd880089976c" providerId="ADAL" clId="{C5E065FC-9592-41A5-B5BA-027AA8232958}" dt="2024-09-23T11:33:02.006" v="113" actId="700"/>
          <ac:spMkLst>
            <pc:docMk/>
            <pc:sldMk cId="0" sldId="260"/>
            <ac:spMk id="40" creationId="{F3656976-49BA-F0B8-271A-A3519831A17C}"/>
          </ac:spMkLst>
        </pc:spChg>
        <pc:spChg chg="add mod ord">
          <ac:chgData name="Pandarasamy Arjunan" userId="f5e30e74-d283-497e-bf76-fd880089976c" providerId="ADAL" clId="{C5E065FC-9592-41A5-B5BA-027AA8232958}" dt="2024-09-23T11:33:02.006" v="113" actId="700"/>
          <ac:spMkLst>
            <pc:docMk/>
            <pc:sldMk cId="0" sldId="260"/>
            <ac:spMk id="41" creationId="{4670C6C7-4C22-5B30-605A-822FBA47A5A7}"/>
          </ac:spMkLst>
        </pc:spChg>
        <pc:spChg chg="add mod ord">
          <ac:chgData name="Pandarasamy Arjunan" userId="f5e30e74-d283-497e-bf76-fd880089976c" providerId="ADAL" clId="{C5E065FC-9592-41A5-B5BA-027AA8232958}" dt="2024-09-23T11:33:02.006" v="113" actId="700"/>
          <ac:spMkLst>
            <pc:docMk/>
            <pc:sldMk cId="0" sldId="260"/>
            <ac:spMk id="42" creationId="{F9D9E5E4-71CE-39D8-605C-1239AB48A04C}"/>
          </ac:spMkLst>
        </pc:spChg>
      </pc:sldChg>
      <pc:sldChg chg="addSp modSp add mod modClrScheme chgLayout">
        <pc:chgData name="Pandarasamy Arjunan" userId="f5e30e74-d283-497e-bf76-fd880089976c" providerId="ADAL" clId="{C5E065FC-9592-41A5-B5BA-027AA8232958}" dt="2024-09-23T11:33:02.006" v="113" actId="700"/>
        <pc:sldMkLst>
          <pc:docMk/>
          <pc:sldMk cId="0" sldId="261"/>
        </pc:sldMkLst>
        <pc:spChg chg="mod ord">
          <ac:chgData name="Pandarasamy Arjunan" userId="f5e30e74-d283-497e-bf76-fd880089976c" providerId="ADAL" clId="{C5E065FC-9592-41A5-B5BA-027AA8232958}" dt="2024-09-23T11:33:02.006" v="113" actId="700"/>
          <ac:spMkLst>
            <pc:docMk/>
            <pc:sldMk cId="0" sldId="261"/>
            <ac:spMk id="40" creationId="{C7E45191-BCDD-35EA-C1D0-779A98D564DF}"/>
          </ac:spMkLst>
        </pc:spChg>
        <pc:spChg chg="mod ord">
          <ac:chgData name="Pandarasamy Arjunan" userId="f5e30e74-d283-497e-bf76-fd880089976c" providerId="ADAL" clId="{C5E065FC-9592-41A5-B5BA-027AA8232958}" dt="2024-09-23T11:33:02.006" v="113" actId="700"/>
          <ac:spMkLst>
            <pc:docMk/>
            <pc:sldMk cId="0" sldId="261"/>
            <ac:spMk id="41" creationId="{65F13E7E-805F-565A-C2E7-C9CEAE287659}"/>
          </ac:spMkLst>
        </pc:spChg>
        <pc:spChg chg="add mod ord">
          <ac:chgData name="Pandarasamy Arjunan" userId="f5e30e74-d283-497e-bf76-fd880089976c" providerId="ADAL" clId="{C5E065FC-9592-41A5-B5BA-027AA8232958}" dt="2024-09-23T11:33:02.006" v="113" actId="700"/>
          <ac:spMkLst>
            <pc:docMk/>
            <pc:sldMk cId="0" sldId="261"/>
            <ac:spMk id="42" creationId="{86CD5ACA-6CEC-5625-A521-FAE33C890CBF}"/>
          </ac:spMkLst>
        </pc:spChg>
        <pc:spChg chg="add mod ord">
          <ac:chgData name="Pandarasamy Arjunan" userId="f5e30e74-d283-497e-bf76-fd880089976c" providerId="ADAL" clId="{C5E065FC-9592-41A5-B5BA-027AA8232958}" dt="2024-09-23T11:33:02.006" v="113" actId="700"/>
          <ac:spMkLst>
            <pc:docMk/>
            <pc:sldMk cId="0" sldId="261"/>
            <ac:spMk id="43" creationId="{E4161AAA-8156-0CCB-F3E2-A2197E82FDFC}"/>
          </ac:spMkLst>
        </pc:spChg>
      </pc:sldChg>
      <pc:sldChg chg="add">
        <pc:chgData name="Pandarasamy Arjunan" userId="f5e30e74-d283-497e-bf76-fd880089976c" providerId="ADAL" clId="{C5E065FC-9592-41A5-B5BA-027AA8232958}" dt="2024-09-23T11:17:24.450" v="49"/>
        <pc:sldMkLst>
          <pc:docMk/>
          <pc:sldMk cId="0" sldId="262"/>
        </pc:sldMkLst>
      </pc:sldChg>
      <pc:sldChg chg="add">
        <pc:chgData name="Pandarasamy Arjunan" userId="f5e30e74-d283-497e-bf76-fd880089976c" providerId="ADAL" clId="{C5E065FC-9592-41A5-B5BA-027AA8232958}" dt="2024-09-23T11:17:24.450" v="49"/>
        <pc:sldMkLst>
          <pc:docMk/>
          <pc:sldMk cId="0" sldId="263"/>
        </pc:sldMkLst>
      </pc:sldChg>
      <pc:sldChg chg="add">
        <pc:chgData name="Pandarasamy Arjunan" userId="f5e30e74-d283-497e-bf76-fd880089976c" providerId="ADAL" clId="{C5E065FC-9592-41A5-B5BA-027AA8232958}" dt="2024-09-23T11:17:24.450" v="49"/>
        <pc:sldMkLst>
          <pc:docMk/>
          <pc:sldMk cId="0" sldId="264"/>
        </pc:sldMkLst>
      </pc:sldChg>
      <pc:sldChg chg="add">
        <pc:chgData name="Pandarasamy Arjunan" userId="f5e30e74-d283-497e-bf76-fd880089976c" providerId="ADAL" clId="{C5E065FC-9592-41A5-B5BA-027AA8232958}" dt="2024-09-23T11:17:24.450" v="49"/>
        <pc:sldMkLst>
          <pc:docMk/>
          <pc:sldMk cId="0" sldId="265"/>
        </pc:sldMkLst>
      </pc:sldChg>
      <pc:sldChg chg="add">
        <pc:chgData name="Pandarasamy Arjunan" userId="f5e30e74-d283-497e-bf76-fd880089976c" providerId="ADAL" clId="{C5E065FC-9592-41A5-B5BA-027AA8232958}" dt="2024-09-23T11:17:24.450" v="49"/>
        <pc:sldMkLst>
          <pc:docMk/>
          <pc:sldMk cId="0" sldId="266"/>
        </pc:sldMkLst>
      </pc:sldChg>
      <pc:sldChg chg="add">
        <pc:chgData name="Pandarasamy Arjunan" userId="f5e30e74-d283-497e-bf76-fd880089976c" providerId="ADAL" clId="{C5E065FC-9592-41A5-B5BA-027AA8232958}" dt="2024-09-23T11:17:24.450" v="49"/>
        <pc:sldMkLst>
          <pc:docMk/>
          <pc:sldMk cId="0" sldId="268"/>
        </pc:sldMkLst>
      </pc:sldChg>
      <pc:sldChg chg="add">
        <pc:chgData name="Pandarasamy Arjunan" userId="f5e30e74-d283-497e-bf76-fd880089976c" providerId="ADAL" clId="{C5E065FC-9592-41A5-B5BA-027AA8232958}" dt="2024-09-23T11:17:24.450" v="49"/>
        <pc:sldMkLst>
          <pc:docMk/>
          <pc:sldMk cId="0" sldId="269"/>
        </pc:sldMkLst>
      </pc:sldChg>
      <pc:sldChg chg="add">
        <pc:chgData name="Pandarasamy Arjunan" userId="f5e30e74-d283-497e-bf76-fd880089976c" providerId="ADAL" clId="{C5E065FC-9592-41A5-B5BA-027AA8232958}" dt="2024-09-23T11:17:24.450" v="49"/>
        <pc:sldMkLst>
          <pc:docMk/>
          <pc:sldMk cId="0" sldId="270"/>
        </pc:sldMkLst>
      </pc:sldChg>
      <pc:sldChg chg="add">
        <pc:chgData name="Pandarasamy Arjunan" userId="f5e30e74-d283-497e-bf76-fd880089976c" providerId="ADAL" clId="{C5E065FC-9592-41A5-B5BA-027AA8232958}" dt="2024-09-23T11:17:24.450" v="49"/>
        <pc:sldMkLst>
          <pc:docMk/>
          <pc:sldMk cId="0" sldId="275"/>
        </pc:sldMkLst>
      </pc:sldChg>
      <pc:sldChg chg="add">
        <pc:chgData name="Pandarasamy Arjunan" userId="f5e30e74-d283-497e-bf76-fd880089976c" providerId="ADAL" clId="{C5E065FC-9592-41A5-B5BA-027AA8232958}" dt="2024-09-23T11:17:24.450" v="49"/>
        <pc:sldMkLst>
          <pc:docMk/>
          <pc:sldMk cId="0" sldId="276"/>
        </pc:sldMkLst>
      </pc:sldChg>
      <pc:sldChg chg="add">
        <pc:chgData name="Pandarasamy Arjunan" userId="f5e30e74-d283-497e-bf76-fd880089976c" providerId="ADAL" clId="{C5E065FC-9592-41A5-B5BA-027AA8232958}" dt="2024-09-23T11:17:24.450" v="49"/>
        <pc:sldMkLst>
          <pc:docMk/>
          <pc:sldMk cId="0" sldId="277"/>
        </pc:sldMkLst>
      </pc:sldChg>
      <pc:sldChg chg="add">
        <pc:chgData name="Pandarasamy Arjunan" userId="f5e30e74-d283-497e-bf76-fd880089976c" providerId="ADAL" clId="{C5E065FC-9592-41A5-B5BA-027AA8232958}" dt="2024-09-23T11:17:24.450" v="49"/>
        <pc:sldMkLst>
          <pc:docMk/>
          <pc:sldMk cId="0" sldId="278"/>
        </pc:sldMkLst>
      </pc:sldChg>
      <pc:sldChg chg="add">
        <pc:chgData name="Pandarasamy Arjunan" userId="f5e30e74-d283-497e-bf76-fd880089976c" providerId="ADAL" clId="{C5E065FC-9592-41A5-B5BA-027AA8232958}" dt="2024-09-23T11:17:24.450" v="49"/>
        <pc:sldMkLst>
          <pc:docMk/>
          <pc:sldMk cId="0" sldId="279"/>
        </pc:sldMkLst>
      </pc:sldChg>
      <pc:sldChg chg="add">
        <pc:chgData name="Pandarasamy Arjunan" userId="f5e30e74-d283-497e-bf76-fd880089976c" providerId="ADAL" clId="{C5E065FC-9592-41A5-B5BA-027AA8232958}" dt="2024-09-23T11:17:24.450" v="49"/>
        <pc:sldMkLst>
          <pc:docMk/>
          <pc:sldMk cId="0" sldId="293"/>
        </pc:sldMkLst>
      </pc:sldChg>
      <pc:sldChg chg="add del">
        <pc:chgData name="Pandarasamy Arjunan" userId="f5e30e74-d283-497e-bf76-fd880089976c" providerId="ADAL" clId="{C5E065FC-9592-41A5-B5BA-027AA8232958}" dt="2024-09-23T12:04:20.324" v="177" actId="47"/>
        <pc:sldMkLst>
          <pc:docMk/>
          <pc:sldMk cId="0" sldId="295"/>
        </pc:sldMkLst>
      </pc:sldChg>
      <pc:sldChg chg="add del">
        <pc:chgData name="Pandarasamy Arjunan" userId="f5e30e74-d283-497e-bf76-fd880089976c" providerId="ADAL" clId="{C5E065FC-9592-41A5-B5BA-027AA8232958}" dt="2024-09-23T12:04:20.324" v="177" actId="47"/>
        <pc:sldMkLst>
          <pc:docMk/>
          <pc:sldMk cId="0" sldId="296"/>
        </pc:sldMkLst>
      </pc:sldChg>
      <pc:sldChg chg="modSp add mod ord">
        <pc:chgData name="Pandarasamy Arjunan" userId="f5e30e74-d283-497e-bf76-fd880089976c" providerId="ADAL" clId="{C5E065FC-9592-41A5-B5BA-027AA8232958}" dt="2024-09-23T11:16:53.210" v="46"/>
        <pc:sldMkLst>
          <pc:docMk/>
          <pc:sldMk cId="4094669927" sldId="924"/>
        </pc:sldMkLst>
        <pc:spChg chg="mod">
          <ac:chgData name="Pandarasamy Arjunan" userId="f5e30e74-d283-497e-bf76-fd880089976c" providerId="ADAL" clId="{C5E065FC-9592-41A5-B5BA-027AA8232958}" dt="2024-09-23T11:16:39.810" v="44" actId="207"/>
          <ac:spMkLst>
            <pc:docMk/>
            <pc:sldMk cId="4094669927" sldId="924"/>
            <ac:spMk id="8" creationId="{2D62B7CA-2E81-3E7A-4178-D85ECE58B860}"/>
          </ac:spMkLst>
        </pc:spChg>
      </pc:sldChg>
      <pc:sldChg chg="add del">
        <pc:chgData name="Pandarasamy Arjunan" userId="f5e30e74-d283-497e-bf76-fd880089976c" providerId="ADAL" clId="{C5E065FC-9592-41A5-B5BA-027AA8232958}" dt="2024-09-23T11:14:06.465" v="11" actId="47"/>
        <pc:sldMkLst>
          <pc:docMk/>
          <pc:sldMk cId="3669547049" sldId="1383"/>
        </pc:sldMkLst>
      </pc:sldChg>
      <pc:sldChg chg="del">
        <pc:chgData name="Pandarasamy Arjunan" userId="f5e30e74-d283-497e-bf76-fd880089976c" providerId="ADAL" clId="{C5E065FC-9592-41A5-B5BA-027AA8232958}" dt="2024-09-23T11:13:27.190" v="9" actId="47"/>
        <pc:sldMkLst>
          <pc:docMk/>
          <pc:sldMk cId="1800193327" sldId="1384"/>
        </pc:sldMkLst>
      </pc:sldChg>
      <pc:sldChg chg="modSp mod">
        <pc:chgData name="Pandarasamy Arjunan" userId="f5e30e74-d283-497e-bf76-fd880089976c" providerId="ADAL" clId="{C5E065FC-9592-41A5-B5BA-027AA8232958}" dt="2024-09-23T11:15:43.820" v="41" actId="20577"/>
        <pc:sldMkLst>
          <pc:docMk/>
          <pc:sldMk cId="838733672" sldId="1385"/>
        </pc:sldMkLst>
        <pc:spChg chg="mod">
          <ac:chgData name="Pandarasamy Arjunan" userId="f5e30e74-d283-497e-bf76-fd880089976c" providerId="ADAL" clId="{C5E065FC-9592-41A5-B5BA-027AA8232958}" dt="2024-09-23T11:15:43.820" v="41" actId="20577"/>
          <ac:spMkLst>
            <pc:docMk/>
            <pc:sldMk cId="838733672" sldId="1385"/>
            <ac:spMk id="5" creationId="{62BFB357-27F2-CAB3-DB8A-349B06BE1AF8}"/>
          </ac:spMkLst>
        </pc:spChg>
      </pc:sldChg>
      <pc:sldChg chg="add del">
        <pc:chgData name="Pandarasamy Arjunan" userId="f5e30e74-d283-497e-bf76-fd880089976c" providerId="ADAL" clId="{C5E065FC-9592-41A5-B5BA-027AA8232958}" dt="2024-09-23T11:14:35.905" v="12" actId="47"/>
        <pc:sldMkLst>
          <pc:docMk/>
          <pc:sldMk cId="3278866895" sldId="1387"/>
        </pc:sldMkLst>
      </pc:sldChg>
      <pc:sldChg chg="del">
        <pc:chgData name="Pandarasamy Arjunan" userId="f5e30e74-d283-497e-bf76-fd880089976c" providerId="ADAL" clId="{C5E065FC-9592-41A5-B5BA-027AA8232958}" dt="2024-09-23T11:14:44.508" v="14" actId="47"/>
        <pc:sldMkLst>
          <pc:docMk/>
          <pc:sldMk cId="3614449202" sldId="1389"/>
        </pc:sldMkLst>
      </pc:sldChg>
      <pc:sldChg chg="del">
        <pc:chgData name="Pandarasamy Arjunan" userId="f5e30e74-d283-497e-bf76-fd880089976c" providerId="ADAL" clId="{C5E065FC-9592-41A5-B5BA-027AA8232958}" dt="2024-09-23T11:14:42.030" v="13" actId="47"/>
        <pc:sldMkLst>
          <pc:docMk/>
          <pc:sldMk cId="2105698243" sldId="1390"/>
        </pc:sldMkLst>
      </pc:sldChg>
      <pc:sldChg chg="del">
        <pc:chgData name="Pandarasamy Arjunan" userId="f5e30e74-d283-497e-bf76-fd880089976c" providerId="ADAL" clId="{C5E065FC-9592-41A5-B5BA-027AA8232958}" dt="2024-09-23T11:14:56.010" v="16" actId="47"/>
        <pc:sldMkLst>
          <pc:docMk/>
          <pc:sldMk cId="2427047436" sldId="1392"/>
        </pc:sldMkLst>
      </pc:sldChg>
      <pc:sldChg chg="ord">
        <pc:chgData name="Pandarasamy Arjunan" userId="f5e30e74-d283-497e-bf76-fd880089976c" providerId="ADAL" clId="{C5E065FC-9592-41A5-B5BA-027AA8232958}" dt="2024-09-23T11:17:00.095" v="48"/>
        <pc:sldMkLst>
          <pc:docMk/>
          <pc:sldMk cId="3095556702" sldId="1394"/>
        </pc:sldMkLst>
      </pc:sldChg>
      <pc:sldChg chg="modSp mod modAnim">
        <pc:chgData name="Pandarasamy Arjunan" userId="f5e30e74-d283-497e-bf76-fd880089976c" providerId="ADAL" clId="{C5E065FC-9592-41A5-B5BA-027AA8232958}" dt="2024-09-23T11:13:14.510" v="8" actId="6549"/>
        <pc:sldMkLst>
          <pc:docMk/>
          <pc:sldMk cId="1065781427" sldId="1396"/>
        </pc:sldMkLst>
        <pc:spChg chg="mod">
          <ac:chgData name="Pandarasamy Arjunan" userId="f5e30e74-d283-497e-bf76-fd880089976c" providerId="ADAL" clId="{C5E065FC-9592-41A5-B5BA-027AA8232958}" dt="2024-09-23T11:13:14.510" v="8" actId="6549"/>
          <ac:spMkLst>
            <pc:docMk/>
            <pc:sldMk cId="1065781427" sldId="1396"/>
            <ac:spMk id="2" creationId="{98ACDB7B-9588-B7B4-03DE-A858C92EF7DF}"/>
          </ac:spMkLst>
        </pc:spChg>
      </pc:sldChg>
      <pc:sldChg chg="del">
        <pc:chgData name="Pandarasamy Arjunan" userId="f5e30e74-d283-497e-bf76-fd880089976c" providerId="ADAL" clId="{C5E065FC-9592-41A5-B5BA-027AA8232958}" dt="2024-09-23T11:15:04.060" v="17" actId="47"/>
        <pc:sldMkLst>
          <pc:docMk/>
          <pc:sldMk cId="2516647723" sldId="1399"/>
        </pc:sldMkLst>
      </pc:sldChg>
      <pc:sldChg chg="add del">
        <pc:chgData name="Pandarasamy Arjunan" userId="f5e30e74-d283-497e-bf76-fd880089976c" providerId="ADAL" clId="{C5E065FC-9592-41A5-B5BA-027AA8232958}" dt="2024-09-23T11:14:35.905" v="12" actId="47"/>
        <pc:sldMkLst>
          <pc:docMk/>
          <pc:sldMk cId="2344675573" sldId="1406"/>
        </pc:sldMkLst>
      </pc:sldChg>
      <pc:sldChg chg="add del">
        <pc:chgData name="Pandarasamy Arjunan" userId="f5e30e74-d283-497e-bf76-fd880089976c" providerId="ADAL" clId="{C5E065FC-9592-41A5-B5BA-027AA8232958}" dt="2024-09-23T11:14:35.905" v="12" actId="47"/>
        <pc:sldMkLst>
          <pc:docMk/>
          <pc:sldMk cId="17881915" sldId="1407"/>
        </pc:sldMkLst>
      </pc:sldChg>
      <pc:sldChg chg="del">
        <pc:chgData name="Pandarasamy Arjunan" userId="f5e30e74-d283-497e-bf76-fd880089976c" providerId="ADAL" clId="{C5E065FC-9592-41A5-B5BA-027AA8232958}" dt="2024-09-23T11:14:56.010" v="16" actId="47"/>
        <pc:sldMkLst>
          <pc:docMk/>
          <pc:sldMk cId="1904063477" sldId="1408"/>
        </pc:sldMkLst>
      </pc:sldChg>
      <pc:sldChg chg="add">
        <pc:chgData name="Pandarasamy Arjunan" userId="f5e30e74-d283-497e-bf76-fd880089976c" providerId="ADAL" clId="{C5E065FC-9592-41A5-B5BA-027AA8232958}" dt="2024-09-23T11:17:24.450" v="49"/>
        <pc:sldMkLst>
          <pc:docMk/>
          <pc:sldMk cId="2071806231" sldId="1410"/>
        </pc:sldMkLst>
      </pc:sldChg>
      <pc:sldChg chg="modSp add">
        <pc:chgData name="Pandarasamy Arjunan" userId="f5e30e74-d283-497e-bf76-fd880089976c" providerId="ADAL" clId="{C5E065FC-9592-41A5-B5BA-027AA8232958}" dt="2024-09-23T11:17:24.450" v="49"/>
        <pc:sldMkLst>
          <pc:docMk/>
          <pc:sldMk cId="170832648" sldId="1411"/>
        </pc:sldMkLst>
        <pc:spChg chg="mod">
          <ac:chgData name="Pandarasamy Arjunan" userId="f5e30e74-d283-497e-bf76-fd880089976c" providerId="ADAL" clId="{C5E065FC-9592-41A5-B5BA-027AA8232958}" dt="2024-09-23T11:17:24.450" v="49"/>
          <ac:spMkLst>
            <pc:docMk/>
            <pc:sldMk cId="170832648" sldId="1411"/>
            <ac:spMk id="4" creationId="{BAD3E062-8F21-50DD-04BE-63305F818AC8}"/>
          </ac:spMkLst>
        </pc:spChg>
      </pc:sldChg>
      <pc:sldChg chg="modSp add">
        <pc:chgData name="Pandarasamy Arjunan" userId="f5e30e74-d283-497e-bf76-fd880089976c" providerId="ADAL" clId="{C5E065FC-9592-41A5-B5BA-027AA8232958}" dt="2024-09-23T11:17:24.450" v="49"/>
        <pc:sldMkLst>
          <pc:docMk/>
          <pc:sldMk cId="3921797210" sldId="1412"/>
        </pc:sldMkLst>
        <pc:spChg chg="mod">
          <ac:chgData name="Pandarasamy Arjunan" userId="f5e30e74-d283-497e-bf76-fd880089976c" providerId="ADAL" clId="{C5E065FC-9592-41A5-B5BA-027AA8232958}" dt="2024-09-23T11:17:24.450" v="49"/>
          <ac:spMkLst>
            <pc:docMk/>
            <pc:sldMk cId="3921797210" sldId="1412"/>
            <ac:spMk id="4" creationId="{400C53A1-768B-6AE0-80CA-24F98E3A9BAF}"/>
          </ac:spMkLst>
        </pc:spChg>
      </pc:sldChg>
      <pc:sldChg chg="modSp add">
        <pc:chgData name="Pandarasamy Arjunan" userId="f5e30e74-d283-497e-bf76-fd880089976c" providerId="ADAL" clId="{C5E065FC-9592-41A5-B5BA-027AA8232958}" dt="2024-09-23T11:17:24.450" v="49"/>
        <pc:sldMkLst>
          <pc:docMk/>
          <pc:sldMk cId="1309659301" sldId="1413"/>
        </pc:sldMkLst>
        <pc:spChg chg="mod">
          <ac:chgData name="Pandarasamy Arjunan" userId="f5e30e74-d283-497e-bf76-fd880089976c" providerId="ADAL" clId="{C5E065FC-9592-41A5-B5BA-027AA8232958}" dt="2024-09-23T11:17:24.450" v="49"/>
          <ac:spMkLst>
            <pc:docMk/>
            <pc:sldMk cId="1309659301" sldId="1413"/>
            <ac:spMk id="4" creationId="{51B6AAF3-C51B-6A56-6788-DF24ABF10CA0}"/>
          </ac:spMkLst>
        </pc:spChg>
      </pc:sldChg>
      <pc:sldChg chg="add">
        <pc:chgData name="Pandarasamy Arjunan" userId="f5e30e74-d283-497e-bf76-fd880089976c" providerId="ADAL" clId="{C5E065FC-9592-41A5-B5BA-027AA8232958}" dt="2024-09-23T11:17:24.450" v="49"/>
        <pc:sldMkLst>
          <pc:docMk/>
          <pc:sldMk cId="2852923483" sldId="1414"/>
        </pc:sldMkLst>
      </pc:sldChg>
      <pc:sldChg chg="add del">
        <pc:chgData name="Pandarasamy Arjunan" userId="f5e30e74-d283-497e-bf76-fd880089976c" providerId="ADAL" clId="{C5E065FC-9592-41A5-B5BA-027AA8232958}" dt="2024-09-23T11:14:35.905" v="12" actId="47"/>
        <pc:sldMkLst>
          <pc:docMk/>
          <pc:sldMk cId="3278316065" sldId="1415"/>
        </pc:sldMkLst>
      </pc:sldChg>
      <pc:sldChg chg="modSp add">
        <pc:chgData name="Pandarasamy Arjunan" userId="f5e30e74-d283-497e-bf76-fd880089976c" providerId="ADAL" clId="{C5E065FC-9592-41A5-B5BA-027AA8232958}" dt="2024-09-23T11:17:24.450" v="49"/>
        <pc:sldMkLst>
          <pc:docMk/>
          <pc:sldMk cId="3681937472" sldId="1415"/>
        </pc:sldMkLst>
        <pc:spChg chg="mod">
          <ac:chgData name="Pandarasamy Arjunan" userId="f5e30e74-d283-497e-bf76-fd880089976c" providerId="ADAL" clId="{C5E065FC-9592-41A5-B5BA-027AA8232958}" dt="2024-09-23T11:17:24.450" v="49"/>
          <ac:spMkLst>
            <pc:docMk/>
            <pc:sldMk cId="3681937472" sldId="1415"/>
            <ac:spMk id="4" creationId="{92E0BE09-2F1E-1681-6C23-6951C8DD425C}"/>
          </ac:spMkLst>
        </pc:spChg>
      </pc:sldChg>
      <pc:sldChg chg="modSp add">
        <pc:chgData name="Pandarasamy Arjunan" userId="f5e30e74-d283-497e-bf76-fd880089976c" providerId="ADAL" clId="{C5E065FC-9592-41A5-B5BA-027AA8232958}" dt="2024-09-23T11:17:24.450" v="49"/>
        <pc:sldMkLst>
          <pc:docMk/>
          <pc:sldMk cId="2012340211" sldId="1416"/>
        </pc:sldMkLst>
        <pc:spChg chg="mod">
          <ac:chgData name="Pandarasamy Arjunan" userId="f5e30e74-d283-497e-bf76-fd880089976c" providerId="ADAL" clId="{C5E065FC-9592-41A5-B5BA-027AA8232958}" dt="2024-09-23T11:17:24.450" v="49"/>
          <ac:spMkLst>
            <pc:docMk/>
            <pc:sldMk cId="2012340211" sldId="1416"/>
            <ac:spMk id="4" creationId="{4BAD558C-9621-A9C7-E192-1A526E0D8098}"/>
          </ac:spMkLst>
        </pc:spChg>
      </pc:sldChg>
      <pc:sldChg chg="del">
        <pc:chgData name="Pandarasamy Arjunan" userId="f5e30e74-d283-497e-bf76-fd880089976c" providerId="ADAL" clId="{C5E065FC-9592-41A5-B5BA-027AA8232958}" dt="2024-09-23T11:14:42.030" v="13" actId="47"/>
        <pc:sldMkLst>
          <pc:docMk/>
          <pc:sldMk cId="2180931235" sldId="1416"/>
        </pc:sldMkLst>
      </pc:sldChg>
      <pc:sldChg chg="modSp add">
        <pc:chgData name="Pandarasamy Arjunan" userId="f5e30e74-d283-497e-bf76-fd880089976c" providerId="ADAL" clId="{C5E065FC-9592-41A5-B5BA-027AA8232958}" dt="2024-09-23T11:17:24.450" v="49"/>
        <pc:sldMkLst>
          <pc:docMk/>
          <pc:sldMk cId="874640806" sldId="1417"/>
        </pc:sldMkLst>
        <pc:spChg chg="mod">
          <ac:chgData name="Pandarasamy Arjunan" userId="f5e30e74-d283-497e-bf76-fd880089976c" providerId="ADAL" clId="{C5E065FC-9592-41A5-B5BA-027AA8232958}" dt="2024-09-23T11:17:24.450" v="49"/>
          <ac:spMkLst>
            <pc:docMk/>
            <pc:sldMk cId="874640806" sldId="1417"/>
            <ac:spMk id="4" creationId="{115559AF-0DA0-AA18-5519-3F5D886E13DE}"/>
          </ac:spMkLst>
        </pc:spChg>
      </pc:sldChg>
      <pc:sldChg chg="add del">
        <pc:chgData name="Pandarasamy Arjunan" userId="f5e30e74-d283-497e-bf76-fd880089976c" providerId="ADAL" clId="{C5E065FC-9592-41A5-B5BA-027AA8232958}" dt="2024-09-23T11:14:35.905" v="12" actId="47"/>
        <pc:sldMkLst>
          <pc:docMk/>
          <pc:sldMk cId="1292984344" sldId="1419"/>
        </pc:sldMkLst>
      </pc:sldChg>
      <pc:sldChg chg="add del">
        <pc:chgData name="Pandarasamy Arjunan" userId="f5e30e74-d283-497e-bf76-fd880089976c" providerId="ADAL" clId="{C5E065FC-9592-41A5-B5BA-027AA8232958}" dt="2024-09-23T11:14:35.905" v="12" actId="47"/>
        <pc:sldMkLst>
          <pc:docMk/>
          <pc:sldMk cId="104189105" sldId="1421"/>
        </pc:sldMkLst>
      </pc:sldChg>
      <pc:sldChg chg="add del">
        <pc:chgData name="Pandarasamy Arjunan" userId="f5e30e74-d283-497e-bf76-fd880089976c" providerId="ADAL" clId="{C5E065FC-9592-41A5-B5BA-027AA8232958}" dt="2024-09-23T11:14:35.905" v="12" actId="47"/>
        <pc:sldMkLst>
          <pc:docMk/>
          <pc:sldMk cId="477522320" sldId="1422"/>
        </pc:sldMkLst>
      </pc:sldChg>
      <pc:sldChg chg="del">
        <pc:chgData name="Pandarasamy Arjunan" userId="f5e30e74-d283-497e-bf76-fd880089976c" providerId="ADAL" clId="{C5E065FC-9592-41A5-B5BA-027AA8232958}" dt="2024-09-23T11:13:27.190" v="9" actId="47"/>
        <pc:sldMkLst>
          <pc:docMk/>
          <pc:sldMk cId="2221562761" sldId="1424"/>
        </pc:sldMkLst>
      </pc:sldChg>
      <pc:sldChg chg="del">
        <pc:chgData name="Pandarasamy Arjunan" userId="f5e30e74-d283-497e-bf76-fd880089976c" providerId="ADAL" clId="{C5E065FC-9592-41A5-B5BA-027AA8232958}" dt="2024-09-23T11:14:46.630" v="15" actId="47"/>
        <pc:sldMkLst>
          <pc:docMk/>
          <pc:sldMk cId="4120508627" sldId="1428"/>
        </pc:sldMkLst>
      </pc:sldChg>
      <pc:sldChg chg="del">
        <pc:chgData name="Pandarasamy Arjunan" userId="f5e30e74-d283-497e-bf76-fd880089976c" providerId="ADAL" clId="{C5E065FC-9592-41A5-B5BA-027AA8232958}" dt="2024-09-23T11:15:19.245" v="20" actId="47"/>
        <pc:sldMkLst>
          <pc:docMk/>
          <pc:sldMk cId="2785852707" sldId="1429"/>
        </pc:sldMkLst>
      </pc:sldChg>
      <pc:sldChg chg="del">
        <pc:chgData name="Pandarasamy Arjunan" userId="f5e30e74-d283-497e-bf76-fd880089976c" providerId="ADAL" clId="{C5E065FC-9592-41A5-B5BA-027AA8232958}" dt="2024-09-23T11:15:15.990" v="19" actId="47"/>
        <pc:sldMkLst>
          <pc:docMk/>
          <pc:sldMk cId="1581785631" sldId="1441"/>
        </pc:sldMkLst>
      </pc:sldChg>
      <pc:sldChg chg="del">
        <pc:chgData name="Pandarasamy Arjunan" userId="f5e30e74-d283-497e-bf76-fd880089976c" providerId="ADAL" clId="{C5E065FC-9592-41A5-B5BA-027AA8232958}" dt="2024-09-23T11:15:15.990" v="19" actId="47"/>
        <pc:sldMkLst>
          <pc:docMk/>
          <pc:sldMk cId="4022155084" sldId="1443"/>
        </pc:sldMkLst>
      </pc:sldChg>
      <pc:sldChg chg="del">
        <pc:chgData name="Pandarasamy Arjunan" userId="f5e30e74-d283-497e-bf76-fd880089976c" providerId="ADAL" clId="{C5E065FC-9592-41A5-B5BA-027AA8232958}" dt="2024-09-23T11:15:15.990" v="19" actId="47"/>
        <pc:sldMkLst>
          <pc:docMk/>
          <pc:sldMk cId="2030797604" sldId="1444"/>
        </pc:sldMkLst>
      </pc:sldChg>
      <pc:sldChg chg="del">
        <pc:chgData name="Pandarasamy Arjunan" userId="f5e30e74-d283-497e-bf76-fd880089976c" providerId="ADAL" clId="{C5E065FC-9592-41A5-B5BA-027AA8232958}" dt="2024-09-23T11:15:15.990" v="19" actId="47"/>
        <pc:sldMkLst>
          <pc:docMk/>
          <pc:sldMk cId="3890851803" sldId="1445"/>
        </pc:sldMkLst>
      </pc:sldChg>
      <pc:sldChg chg="del">
        <pc:chgData name="Pandarasamy Arjunan" userId="f5e30e74-d283-497e-bf76-fd880089976c" providerId="ADAL" clId="{C5E065FC-9592-41A5-B5BA-027AA8232958}" dt="2024-09-23T11:15:15.990" v="19" actId="47"/>
        <pc:sldMkLst>
          <pc:docMk/>
          <pc:sldMk cId="2092181032" sldId="1446"/>
        </pc:sldMkLst>
      </pc:sldChg>
      <pc:sldChg chg="del">
        <pc:chgData name="Pandarasamy Arjunan" userId="f5e30e74-d283-497e-bf76-fd880089976c" providerId="ADAL" clId="{C5E065FC-9592-41A5-B5BA-027AA8232958}" dt="2024-09-23T11:15:19.700" v="21" actId="47"/>
        <pc:sldMkLst>
          <pc:docMk/>
          <pc:sldMk cId="774900635" sldId="1447"/>
        </pc:sldMkLst>
      </pc:sldChg>
      <pc:sldChg chg="del">
        <pc:chgData name="Pandarasamy Arjunan" userId="f5e30e74-d283-497e-bf76-fd880089976c" providerId="ADAL" clId="{C5E065FC-9592-41A5-B5BA-027AA8232958}" dt="2024-09-23T11:13:27.190" v="9" actId="47"/>
        <pc:sldMkLst>
          <pc:docMk/>
          <pc:sldMk cId="832124929" sldId="1466"/>
        </pc:sldMkLst>
      </pc:sldChg>
      <pc:sldChg chg="del">
        <pc:chgData name="Pandarasamy Arjunan" userId="f5e30e74-d283-497e-bf76-fd880089976c" providerId="ADAL" clId="{C5E065FC-9592-41A5-B5BA-027AA8232958}" dt="2024-09-23T11:15:08.771" v="18" actId="47"/>
        <pc:sldMkLst>
          <pc:docMk/>
          <pc:sldMk cId="682538012" sldId="1468"/>
        </pc:sldMkLst>
      </pc:sldChg>
      <pc:sldChg chg="modSp add modAnim">
        <pc:chgData name="Pandarasamy Arjunan" userId="f5e30e74-d283-497e-bf76-fd880089976c" providerId="ADAL" clId="{C5E065FC-9592-41A5-B5BA-027AA8232958}" dt="2024-09-23T11:29:06.719" v="111" actId="207"/>
        <pc:sldMkLst>
          <pc:docMk/>
          <pc:sldMk cId="2935408932" sldId="1478"/>
        </pc:sldMkLst>
        <pc:spChg chg="mod">
          <ac:chgData name="Pandarasamy Arjunan" userId="f5e30e74-d283-497e-bf76-fd880089976c" providerId="ADAL" clId="{C5E065FC-9592-41A5-B5BA-027AA8232958}" dt="2024-09-23T11:29:06.719" v="111" actId="207"/>
          <ac:spMkLst>
            <pc:docMk/>
            <pc:sldMk cId="2935408932" sldId="1478"/>
            <ac:spMk id="2" creationId="{A64F4A20-15BE-726F-042F-AB6F7A955A4A}"/>
          </ac:spMkLst>
        </pc:spChg>
      </pc:sldChg>
      <pc:sldChg chg="addSp modSp add mod modAnim">
        <pc:chgData name="Pandarasamy Arjunan" userId="f5e30e74-d283-497e-bf76-fd880089976c" providerId="ADAL" clId="{C5E065FC-9592-41A5-B5BA-027AA8232958}" dt="2024-09-23T11:58:05.336" v="175" actId="14100"/>
        <pc:sldMkLst>
          <pc:docMk/>
          <pc:sldMk cId="655598686" sldId="1479"/>
        </pc:sldMkLst>
        <pc:spChg chg="mod">
          <ac:chgData name="Pandarasamy Arjunan" userId="f5e30e74-d283-497e-bf76-fd880089976c" providerId="ADAL" clId="{C5E065FC-9592-41A5-B5BA-027AA8232958}" dt="2024-09-23T11:56:09.822" v="130" actId="6549"/>
          <ac:spMkLst>
            <pc:docMk/>
            <pc:sldMk cId="655598686" sldId="1479"/>
            <ac:spMk id="2" creationId="{A64F4A20-15BE-726F-042F-AB6F7A955A4A}"/>
          </ac:spMkLst>
        </pc:spChg>
        <pc:spChg chg="mod">
          <ac:chgData name="Pandarasamy Arjunan" userId="f5e30e74-d283-497e-bf76-fd880089976c" providerId="ADAL" clId="{C5E065FC-9592-41A5-B5BA-027AA8232958}" dt="2024-09-23T11:55:08.879" v="125" actId="20577"/>
          <ac:spMkLst>
            <pc:docMk/>
            <pc:sldMk cId="655598686" sldId="1479"/>
            <ac:spMk id="3" creationId="{469B3B3F-75A2-0AA0-70FA-973CF68ADBCF}"/>
          </ac:spMkLst>
        </pc:spChg>
        <pc:picChg chg="add mod modCrop">
          <ac:chgData name="Pandarasamy Arjunan" userId="f5e30e74-d283-497e-bf76-fd880089976c" providerId="ADAL" clId="{C5E065FC-9592-41A5-B5BA-027AA8232958}" dt="2024-09-23T11:58:05.336" v="175" actId="14100"/>
          <ac:picMkLst>
            <pc:docMk/>
            <pc:sldMk cId="655598686" sldId="1479"/>
            <ac:picMk id="7" creationId="{72EB35F3-A32A-40D4-061A-F9976F1B1767}"/>
          </ac:picMkLst>
        </pc:picChg>
      </pc:sldChg>
      <pc:sldChg chg="add">
        <pc:chgData name="Pandarasamy Arjunan" userId="f5e30e74-d283-497e-bf76-fd880089976c" providerId="ADAL" clId="{C5E065FC-9592-41A5-B5BA-027AA8232958}" dt="2024-09-23T11:17:24.450" v="49"/>
        <pc:sldMkLst>
          <pc:docMk/>
          <pc:sldMk cId="1075644836" sldId="1480"/>
        </pc:sldMkLst>
      </pc:sldChg>
      <pc:sldChg chg="add">
        <pc:chgData name="Pandarasamy Arjunan" userId="f5e30e74-d283-497e-bf76-fd880089976c" providerId="ADAL" clId="{C5E065FC-9592-41A5-B5BA-027AA8232958}" dt="2024-09-23T12:01:10.840" v="176"/>
        <pc:sldMkLst>
          <pc:docMk/>
          <pc:sldMk cId="1861392852" sldId="1481"/>
        </pc:sldMkLst>
      </pc:sldChg>
      <pc:sldChg chg="del">
        <pc:chgData name="Pandarasamy Arjunan" userId="f5e30e74-d283-497e-bf76-fd880089976c" providerId="ADAL" clId="{C5E065FC-9592-41A5-B5BA-027AA8232958}" dt="2024-09-23T11:13:27.190" v="9" actId="47"/>
        <pc:sldMkLst>
          <pc:docMk/>
          <pc:sldMk cId="2686946938" sldId="1481"/>
        </pc:sldMkLst>
      </pc:sldChg>
      <pc:sldChg chg="add">
        <pc:chgData name="Pandarasamy Arjunan" userId="f5e30e74-d283-497e-bf76-fd880089976c" providerId="ADAL" clId="{C5E065FC-9592-41A5-B5BA-027AA8232958}" dt="2024-09-23T12:01:10.840" v="176"/>
        <pc:sldMkLst>
          <pc:docMk/>
          <pc:sldMk cId="1010049778" sldId="1482"/>
        </pc:sldMkLst>
      </pc:sldChg>
      <pc:sldChg chg="del">
        <pc:chgData name="Pandarasamy Arjunan" userId="f5e30e74-d283-497e-bf76-fd880089976c" providerId="ADAL" clId="{C5E065FC-9592-41A5-B5BA-027AA8232958}" dt="2024-09-23T11:13:27.190" v="9" actId="47"/>
        <pc:sldMkLst>
          <pc:docMk/>
          <pc:sldMk cId="1194664050" sldId="1482"/>
        </pc:sldMkLst>
      </pc:sldChg>
      <pc:sldChg chg="add">
        <pc:chgData name="Pandarasamy Arjunan" userId="f5e30e74-d283-497e-bf76-fd880089976c" providerId="ADAL" clId="{C5E065FC-9592-41A5-B5BA-027AA8232958}" dt="2024-09-23T12:01:10.840" v="176"/>
        <pc:sldMkLst>
          <pc:docMk/>
          <pc:sldMk cId="2216697969" sldId="1483"/>
        </pc:sldMkLst>
      </pc:sldChg>
      <pc:sldChg chg="add">
        <pc:chgData name="Pandarasamy Arjunan" userId="f5e30e74-d283-497e-bf76-fd880089976c" providerId="ADAL" clId="{C5E065FC-9592-41A5-B5BA-027AA8232958}" dt="2024-09-23T12:01:10.840" v="176"/>
        <pc:sldMkLst>
          <pc:docMk/>
          <pc:sldMk cId="1704957786" sldId="1484"/>
        </pc:sldMkLst>
      </pc:sldChg>
      <pc:sldChg chg="add">
        <pc:chgData name="Pandarasamy Arjunan" userId="f5e30e74-d283-497e-bf76-fd880089976c" providerId="ADAL" clId="{C5E065FC-9592-41A5-B5BA-027AA8232958}" dt="2024-09-23T12:01:10.840" v="176"/>
        <pc:sldMkLst>
          <pc:docMk/>
          <pc:sldMk cId="3379309902" sldId="1485"/>
        </pc:sldMkLst>
      </pc:sldChg>
      <pc:sldChg chg="add">
        <pc:chgData name="Pandarasamy Arjunan" userId="f5e30e74-d283-497e-bf76-fd880089976c" providerId="ADAL" clId="{C5E065FC-9592-41A5-B5BA-027AA8232958}" dt="2024-09-23T12:01:10.840" v="176"/>
        <pc:sldMkLst>
          <pc:docMk/>
          <pc:sldMk cId="178894144" sldId="1486"/>
        </pc:sldMkLst>
      </pc:sldChg>
      <pc:sldChg chg="add">
        <pc:chgData name="Pandarasamy Arjunan" userId="f5e30e74-d283-497e-bf76-fd880089976c" providerId="ADAL" clId="{C5E065FC-9592-41A5-B5BA-027AA8232958}" dt="2024-09-23T12:01:10.840" v="176"/>
        <pc:sldMkLst>
          <pc:docMk/>
          <pc:sldMk cId="3554688602" sldId="1487"/>
        </pc:sldMkLst>
      </pc:sldChg>
      <pc:sldChg chg="add">
        <pc:chgData name="Pandarasamy Arjunan" userId="f5e30e74-d283-497e-bf76-fd880089976c" providerId="ADAL" clId="{C5E065FC-9592-41A5-B5BA-027AA8232958}" dt="2024-09-23T12:01:10.840" v="176"/>
        <pc:sldMkLst>
          <pc:docMk/>
          <pc:sldMk cId="3666928116" sldId="1488"/>
        </pc:sldMkLst>
      </pc:sldChg>
      <pc:sldChg chg="add">
        <pc:chgData name="Pandarasamy Arjunan" userId="f5e30e74-d283-497e-bf76-fd880089976c" providerId="ADAL" clId="{C5E065FC-9592-41A5-B5BA-027AA8232958}" dt="2024-09-23T12:01:10.840" v="176"/>
        <pc:sldMkLst>
          <pc:docMk/>
          <pc:sldMk cId="2448590568" sldId="1489"/>
        </pc:sldMkLst>
      </pc:sldChg>
      <pc:sldChg chg="add">
        <pc:chgData name="Pandarasamy Arjunan" userId="f5e30e74-d283-497e-bf76-fd880089976c" providerId="ADAL" clId="{C5E065FC-9592-41A5-B5BA-027AA8232958}" dt="2024-09-23T12:01:10.840" v="176"/>
        <pc:sldMkLst>
          <pc:docMk/>
          <pc:sldMk cId="1351746298" sldId="1490"/>
        </pc:sldMkLst>
      </pc:sldChg>
      <pc:sldChg chg="add">
        <pc:chgData name="Pandarasamy Arjunan" userId="f5e30e74-d283-497e-bf76-fd880089976c" providerId="ADAL" clId="{C5E065FC-9592-41A5-B5BA-027AA8232958}" dt="2024-09-23T12:01:10.840" v="176"/>
        <pc:sldMkLst>
          <pc:docMk/>
          <pc:sldMk cId="2820468723" sldId="1491"/>
        </pc:sldMkLst>
      </pc:sldChg>
      <pc:sldChg chg="add">
        <pc:chgData name="Pandarasamy Arjunan" userId="f5e30e74-d283-497e-bf76-fd880089976c" providerId="ADAL" clId="{C5E065FC-9592-41A5-B5BA-027AA8232958}" dt="2024-09-23T12:01:10.840" v="176"/>
        <pc:sldMkLst>
          <pc:docMk/>
          <pc:sldMk cId="1887244276" sldId="1492"/>
        </pc:sldMkLst>
      </pc:sldChg>
      <pc:sldChg chg="add">
        <pc:chgData name="Pandarasamy Arjunan" userId="f5e30e74-d283-497e-bf76-fd880089976c" providerId="ADAL" clId="{C5E065FC-9592-41A5-B5BA-027AA8232958}" dt="2024-09-23T12:01:10.840" v="176"/>
        <pc:sldMkLst>
          <pc:docMk/>
          <pc:sldMk cId="3081978666" sldId="1493"/>
        </pc:sldMkLst>
      </pc:sldChg>
      <pc:sldChg chg="add">
        <pc:chgData name="Pandarasamy Arjunan" userId="f5e30e74-d283-497e-bf76-fd880089976c" providerId="ADAL" clId="{C5E065FC-9592-41A5-B5BA-027AA8232958}" dt="2024-09-23T12:01:10.840" v="176"/>
        <pc:sldMkLst>
          <pc:docMk/>
          <pc:sldMk cId="2969952509" sldId="1494"/>
        </pc:sldMkLst>
      </pc:sldChg>
      <pc:sldChg chg="add del">
        <pc:chgData name="Pandarasamy Arjunan" userId="f5e30e74-d283-497e-bf76-fd880089976c" providerId="ADAL" clId="{C5E065FC-9592-41A5-B5BA-027AA8232958}" dt="2024-09-23T11:12:44.823" v="3" actId="47"/>
        <pc:sldMkLst>
          <pc:docMk/>
          <pc:sldMk cId="2846992050" sldId="1559"/>
        </pc:sldMkLst>
      </pc:sldChg>
      <pc:sldChg chg="add del">
        <pc:chgData name="Pandarasamy Arjunan" userId="f5e30e74-d283-497e-bf76-fd880089976c" providerId="ADAL" clId="{C5E065FC-9592-41A5-B5BA-027AA8232958}" dt="2024-09-23T11:14:06.465" v="11" actId="47"/>
        <pc:sldMkLst>
          <pc:docMk/>
          <pc:sldMk cId="2621661717" sldId="1560"/>
        </pc:sldMkLst>
      </pc:sldChg>
      <pc:sldChg chg="new del">
        <pc:chgData name="Pandarasamy Arjunan" userId="f5e30e74-d283-497e-bf76-fd880089976c" providerId="ADAL" clId="{C5E065FC-9592-41A5-B5BA-027AA8232958}" dt="2024-09-23T12:04:20.324" v="177" actId="47"/>
        <pc:sldMkLst>
          <pc:docMk/>
          <pc:sldMk cId="1851279537" sldId="1561"/>
        </pc:sldMkLst>
      </pc:sldChg>
      <pc:sldChg chg="add">
        <pc:chgData name="Pandarasamy Arjunan" userId="f5e30e74-d283-497e-bf76-fd880089976c" providerId="ADAL" clId="{C5E065FC-9592-41A5-B5BA-027AA8232958}" dt="2024-09-23T11:17:24.450" v="49"/>
        <pc:sldMkLst>
          <pc:docMk/>
          <pc:sldMk cId="781690763" sldId="1562"/>
        </pc:sldMkLst>
      </pc:sldChg>
      <pc:sldChg chg="addSp delSp modSp new mod ord">
        <pc:chgData name="Pandarasamy Arjunan" userId="f5e30e74-d283-497e-bf76-fd880089976c" providerId="ADAL" clId="{C5E065FC-9592-41A5-B5BA-027AA8232958}" dt="2024-09-23T11:26:47.316" v="105"/>
        <pc:sldMkLst>
          <pc:docMk/>
          <pc:sldMk cId="3348540919" sldId="1563"/>
        </pc:sldMkLst>
        <pc:spChg chg="mod">
          <ac:chgData name="Pandarasamy Arjunan" userId="f5e30e74-d283-497e-bf76-fd880089976c" providerId="ADAL" clId="{C5E065FC-9592-41A5-B5BA-027AA8232958}" dt="2024-09-23T11:25:33.721" v="88" actId="20577"/>
          <ac:spMkLst>
            <pc:docMk/>
            <pc:sldMk cId="3348540919" sldId="1563"/>
            <ac:spMk id="2" creationId="{227A7082-6A20-C5D2-3436-ADC0CBB2940A}"/>
          </ac:spMkLst>
        </pc:spChg>
        <pc:spChg chg="del">
          <ac:chgData name="Pandarasamy Arjunan" userId="f5e30e74-d283-497e-bf76-fd880089976c" providerId="ADAL" clId="{C5E065FC-9592-41A5-B5BA-027AA8232958}" dt="2024-09-23T11:25:51.126" v="89" actId="22"/>
          <ac:spMkLst>
            <pc:docMk/>
            <pc:sldMk cId="3348540919" sldId="1563"/>
            <ac:spMk id="3" creationId="{7601FCFB-7CE6-892F-7C81-94A9F69AF298}"/>
          </ac:spMkLst>
        </pc:spChg>
        <pc:spChg chg="add del mod">
          <ac:chgData name="Pandarasamy Arjunan" userId="f5e30e74-d283-497e-bf76-fd880089976c" providerId="ADAL" clId="{C5E065FC-9592-41A5-B5BA-027AA8232958}" dt="2024-09-23T11:26:19.989" v="93" actId="478"/>
          <ac:spMkLst>
            <pc:docMk/>
            <pc:sldMk cId="3348540919" sldId="1563"/>
            <ac:spMk id="10" creationId="{207AFC14-D2DB-E8C1-0CEE-D7353CC866E7}"/>
          </ac:spMkLst>
        </pc:spChg>
        <pc:spChg chg="add mod">
          <ac:chgData name="Pandarasamy Arjunan" userId="f5e30e74-d283-497e-bf76-fd880089976c" providerId="ADAL" clId="{C5E065FC-9592-41A5-B5BA-027AA8232958}" dt="2024-09-23T11:26:39.041" v="103" actId="1076"/>
          <ac:spMkLst>
            <pc:docMk/>
            <pc:sldMk cId="3348540919" sldId="1563"/>
            <ac:spMk id="12" creationId="{16F8DE0E-0FBC-4FE6-9587-A673B0399D25}"/>
          </ac:spMkLst>
        </pc:spChg>
        <pc:picChg chg="add del mod ord">
          <ac:chgData name="Pandarasamy Arjunan" userId="f5e30e74-d283-497e-bf76-fd880089976c" providerId="ADAL" clId="{C5E065FC-9592-41A5-B5BA-027AA8232958}" dt="2024-09-23T11:26:35.242" v="102" actId="1076"/>
          <ac:picMkLst>
            <pc:docMk/>
            <pc:sldMk cId="3348540919" sldId="1563"/>
            <ac:picMk id="8" creationId="{74FCFD0D-DF13-D200-DD07-F2A7A7CAE9DA}"/>
          </ac:picMkLst>
        </pc:picChg>
        <pc:picChg chg="add mod">
          <ac:chgData name="Pandarasamy Arjunan" userId="f5e30e74-d283-497e-bf76-fd880089976c" providerId="ADAL" clId="{C5E065FC-9592-41A5-B5BA-027AA8232958}" dt="2024-09-23T11:26:17.892" v="92"/>
          <ac:picMkLst>
            <pc:docMk/>
            <pc:sldMk cId="3348540919" sldId="1563"/>
            <ac:picMk id="1026" creationId="{A5A4193D-8BF6-D0B5-BA3E-91A4BC6D4795}"/>
          </ac:picMkLst>
        </pc:picChg>
      </pc:sldChg>
      <pc:sldChg chg="add del mod modShow">
        <pc:chgData name="Pandarasamy Arjunan" userId="f5e30e74-d283-497e-bf76-fd880089976c" providerId="ADAL" clId="{C5E065FC-9592-41A5-B5BA-027AA8232958}" dt="2024-09-23T14:59:24.424" v="178" actId="47"/>
        <pc:sldMkLst>
          <pc:docMk/>
          <pc:sldMk cId="1326985520" sldId="1564"/>
        </pc:sldMkLst>
      </pc:sldChg>
      <pc:sldChg chg="addSp delSp modSp add mod ord">
        <pc:chgData name="Pandarasamy Arjunan" userId="f5e30e74-d283-497e-bf76-fd880089976c" providerId="ADAL" clId="{C5E065FC-9592-41A5-B5BA-027AA8232958}" dt="2024-09-23T11:57:52.953" v="173" actId="6549"/>
        <pc:sldMkLst>
          <pc:docMk/>
          <pc:sldMk cId="2903869218" sldId="1565"/>
        </pc:sldMkLst>
        <pc:spChg chg="mod">
          <ac:chgData name="Pandarasamy Arjunan" userId="f5e30e74-d283-497e-bf76-fd880089976c" providerId="ADAL" clId="{C5E065FC-9592-41A5-B5BA-027AA8232958}" dt="2024-09-23T11:57:42.074" v="170" actId="20577"/>
          <ac:spMkLst>
            <pc:docMk/>
            <pc:sldMk cId="2903869218" sldId="1565"/>
            <ac:spMk id="2" creationId="{A64F4A20-15BE-726F-042F-AB6F7A955A4A}"/>
          </ac:spMkLst>
        </pc:spChg>
        <pc:spChg chg="mod">
          <ac:chgData name="Pandarasamy Arjunan" userId="f5e30e74-d283-497e-bf76-fd880089976c" providerId="ADAL" clId="{C5E065FC-9592-41A5-B5BA-027AA8232958}" dt="2024-09-23T11:57:52.953" v="173" actId="6549"/>
          <ac:spMkLst>
            <pc:docMk/>
            <pc:sldMk cId="2903869218" sldId="1565"/>
            <ac:spMk id="3" creationId="{469B3B3F-75A2-0AA0-70FA-973CF68ADBCF}"/>
          </ac:spMkLst>
        </pc:spChg>
        <pc:picChg chg="del">
          <ac:chgData name="Pandarasamy Arjunan" userId="f5e30e74-d283-497e-bf76-fd880089976c" providerId="ADAL" clId="{C5E065FC-9592-41A5-B5BA-027AA8232958}" dt="2024-09-23T11:57:03.723" v="135" actId="478"/>
          <ac:picMkLst>
            <pc:docMk/>
            <pc:sldMk cId="2903869218" sldId="1565"/>
            <ac:picMk id="7" creationId="{72EB35F3-A32A-40D4-061A-F9976F1B1767}"/>
          </ac:picMkLst>
        </pc:picChg>
        <pc:picChg chg="add mod">
          <ac:chgData name="Pandarasamy Arjunan" userId="f5e30e74-d283-497e-bf76-fd880089976c" providerId="ADAL" clId="{C5E065FC-9592-41A5-B5BA-027AA8232958}" dt="2024-09-23T11:57:27.618" v="163" actId="14100"/>
          <ac:picMkLst>
            <pc:docMk/>
            <pc:sldMk cId="2903869218" sldId="1565"/>
            <ac:picMk id="8" creationId="{D6C145B3-F9C4-44A1-A1EF-82E8734CF78E}"/>
          </ac:picMkLst>
        </pc:picChg>
      </pc:sldChg>
      <pc:sldChg chg="add">
        <pc:chgData name="Pandarasamy Arjunan" userId="f5e30e74-d283-497e-bf76-fd880089976c" providerId="ADAL" clId="{C5E065FC-9592-41A5-B5BA-027AA8232958}" dt="2024-09-23T12:01:10.840" v="176"/>
        <pc:sldMkLst>
          <pc:docMk/>
          <pc:sldMk cId="0" sldId="1566"/>
        </pc:sldMkLst>
      </pc:sldChg>
    </pc:docChg>
  </pc:docChgLst>
  <pc:docChgLst>
    <pc:chgData name="Pandarasamy Arjunan" userId="f5e30e74-d283-497e-bf76-fd880089976c" providerId="ADAL" clId="{32956DCE-BA50-41B6-8550-73D02022D070}"/>
    <pc:docChg chg="undo redo custSel addSld delSld modSld sldOrd">
      <pc:chgData name="Pandarasamy Arjunan" userId="f5e30e74-d283-497e-bf76-fd880089976c" providerId="ADAL" clId="{32956DCE-BA50-41B6-8550-73D02022D070}" dt="2024-08-19T14:33:01.906" v="1122" actId="478"/>
      <pc:docMkLst>
        <pc:docMk/>
      </pc:docMkLst>
      <pc:sldChg chg="modSp">
        <pc:chgData name="Pandarasamy Arjunan" userId="f5e30e74-d283-497e-bf76-fd880089976c" providerId="ADAL" clId="{32956DCE-BA50-41B6-8550-73D02022D070}" dt="2024-08-19T14:02:00.672" v="1014" actId="207"/>
        <pc:sldMkLst>
          <pc:docMk/>
          <pc:sldMk cId="1046929287" sldId="921"/>
        </pc:sldMkLst>
        <pc:spChg chg="mod">
          <ac:chgData name="Pandarasamy Arjunan" userId="f5e30e74-d283-497e-bf76-fd880089976c" providerId="ADAL" clId="{32956DCE-BA50-41B6-8550-73D02022D070}" dt="2024-08-19T14:02:00.672" v="1014" actId="207"/>
          <ac:spMkLst>
            <pc:docMk/>
            <pc:sldMk cId="1046929287" sldId="921"/>
            <ac:spMk id="9" creationId="{47C04683-9D26-7720-A3F1-12D7D1DDB243}"/>
          </ac:spMkLst>
        </pc:spChg>
      </pc:sldChg>
      <pc:sldChg chg="modSp mod">
        <pc:chgData name="Pandarasamy Arjunan" userId="f5e30e74-d283-497e-bf76-fd880089976c" providerId="ADAL" clId="{32956DCE-BA50-41B6-8550-73D02022D070}" dt="2024-08-19T10:52:01.293" v="66" actId="6549"/>
        <pc:sldMkLst>
          <pc:docMk/>
          <pc:sldMk cId="838733672" sldId="1385"/>
        </pc:sldMkLst>
        <pc:spChg chg="mod">
          <ac:chgData name="Pandarasamy Arjunan" userId="f5e30e74-d283-497e-bf76-fd880089976c" providerId="ADAL" clId="{32956DCE-BA50-41B6-8550-73D02022D070}" dt="2024-08-19T10:52:01.293" v="66" actId="6549"/>
          <ac:spMkLst>
            <pc:docMk/>
            <pc:sldMk cId="838733672" sldId="1385"/>
            <ac:spMk id="5" creationId="{62BFB357-27F2-CAB3-DB8A-349B06BE1AF8}"/>
          </ac:spMkLst>
        </pc:spChg>
      </pc:sldChg>
      <pc:sldChg chg="modSp mod modAnim">
        <pc:chgData name="Pandarasamy Arjunan" userId="f5e30e74-d283-497e-bf76-fd880089976c" providerId="ADAL" clId="{32956DCE-BA50-41B6-8550-73D02022D070}" dt="2024-08-19T14:01:23.017" v="1012" actId="20577"/>
        <pc:sldMkLst>
          <pc:docMk/>
          <pc:sldMk cId="1065781427" sldId="1396"/>
        </pc:sldMkLst>
        <pc:spChg chg="mod">
          <ac:chgData name="Pandarasamy Arjunan" userId="f5e30e74-d283-497e-bf76-fd880089976c" providerId="ADAL" clId="{32956DCE-BA50-41B6-8550-73D02022D070}" dt="2024-08-19T14:01:23.017" v="1012" actId="20577"/>
          <ac:spMkLst>
            <pc:docMk/>
            <pc:sldMk cId="1065781427" sldId="1396"/>
            <ac:spMk id="2" creationId="{98ACDB7B-9588-B7B4-03DE-A858C92EF7DF}"/>
          </ac:spMkLst>
        </pc:spChg>
      </pc:sldChg>
      <pc:sldChg chg="del">
        <pc:chgData name="Pandarasamy Arjunan" userId="f5e30e74-d283-497e-bf76-fd880089976c" providerId="ADAL" clId="{32956DCE-BA50-41B6-8550-73D02022D070}" dt="2024-08-19T11:03:20.640" v="199" actId="47"/>
        <pc:sldMkLst>
          <pc:docMk/>
          <pc:sldMk cId="3624294332" sldId="1398"/>
        </pc:sldMkLst>
      </pc:sldChg>
      <pc:sldChg chg="del">
        <pc:chgData name="Pandarasamy Arjunan" userId="f5e30e74-d283-497e-bf76-fd880089976c" providerId="ADAL" clId="{32956DCE-BA50-41B6-8550-73D02022D070}" dt="2024-08-19T10:52:23.883" v="67" actId="2696"/>
        <pc:sldMkLst>
          <pc:docMk/>
          <pc:sldMk cId="1034381221" sldId="1399"/>
        </pc:sldMkLst>
      </pc:sldChg>
      <pc:sldChg chg="del">
        <pc:chgData name="Pandarasamy Arjunan" userId="f5e30e74-d283-497e-bf76-fd880089976c" providerId="ADAL" clId="{32956DCE-BA50-41B6-8550-73D02022D070}" dt="2024-08-19T10:52:23.883" v="67" actId="2696"/>
        <pc:sldMkLst>
          <pc:docMk/>
          <pc:sldMk cId="1853650398" sldId="1400"/>
        </pc:sldMkLst>
      </pc:sldChg>
      <pc:sldChg chg="del">
        <pc:chgData name="Pandarasamy Arjunan" userId="f5e30e74-d283-497e-bf76-fd880089976c" providerId="ADAL" clId="{32956DCE-BA50-41B6-8550-73D02022D070}" dt="2024-08-19T11:03:19.424" v="198" actId="47"/>
        <pc:sldMkLst>
          <pc:docMk/>
          <pc:sldMk cId="3598085830" sldId="1401"/>
        </pc:sldMkLst>
      </pc:sldChg>
      <pc:sldChg chg="del">
        <pc:chgData name="Pandarasamy Arjunan" userId="f5e30e74-d283-497e-bf76-fd880089976c" providerId="ADAL" clId="{32956DCE-BA50-41B6-8550-73D02022D070}" dt="2024-08-19T11:03:19.424" v="198" actId="47"/>
        <pc:sldMkLst>
          <pc:docMk/>
          <pc:sldMk cId="2554210473" sldId="1402"/>
        </pc:sldMkLst>
      </pc:sldChg>
      <pc:sldChg chg="modSp mod">
        <pc:chgData name="Pandarasamy Arjunan" userId="f5e30e74-d283-497e-bf76-fd880089976c" providerId="ADAL" clId="{32956DCE-BA50-41B6-8550-73D02022D070}" dt="2024-08-19T11:02:34.370" v="197" actId="20577"/>
        <pc:sldMkLst>
          <pc:docMk/>
          <pc:sldMk cId="3663006104" sldId="1403"/>
        </pc:sldMkLst>
        <pc:spChg chg="mod">
          <ac:chgData name="Pandarasamy Arjunan" userId="f5e30e74-d283-497e-bf76-fd880089976c" providerId="ADAL" clId="{32956DCE-BA50-41B6-8550-73D02022D070}" dt="2024-08-19T11:02:01.889" v="180" actId="2711"/>
          <ac:spMkLst>
            <pc:docMk/>
            <pc:sldMk cId="3663006104" sldId="1403"/>
            <ac:spMk id="7" creationId="{17BFE37C-782C-B6DA-8568-6689D19A3E64}"/>
          </ac:spMkLst>
        </pc:spChg>
        <pc:spChg chg="mod">
          <ac:chgData name="Pandarasamy Arjunan" userId="f5e30e74-d283-497e-bf76-fd880089976c" providerId="ADAL" clId="{32956DCE-BA50-41B6-8550-73D02022D070}" dt="2024-08-19T11:02:09.868" v="181" actId="2711"/>
          <ac:spMkLst>
            <pc:docMk/>
            <pc:sldMk cId="3663006104" sldId="1403"/>
            <ac:spMk id="8" creationId="{7A951725-8814-3D97-AABC-9D22788A3810}"/>
          </ac:spMkLst>
        </pc:spChg>
        <pc:spChg chg="mod">
          <ac:chgData name="Pandarasamy Arjunan" userId="f5e30e74-d283-497e-bf76-fd880089976c" providerId="ADAL" clId="{32956DCE-BA50-41B6-8550-73D02022D070}" dt="2024-08-19T11:01:41.536" v="178" actId="14100"/>
          <ac:spMkLst>
            <pc:docMk/>
            <pc:sldMk cId="3663006104" sldId="1403"/>
            <ac:spMk id="12" creationId="{CF97CD49-7C3C-E3C3-0DAF-CAAC8FFCD337}"/>
          </ac:spMkLst>
        </pc:spChg>
        <pc:spChg chg="mod">
          <ac:chgData name="Pandarasamy Arjunan" userId="f5e30e74-d283-497e-bf76-fd880089976c" providerId="ADAL" clId="{32956DCE-BA50-41B6-8550-73D02022D070}" dt="2024-08-19T11:01:56.557" v="179" actId="2711"/>
          <ac:spMkLst>
            <pc:docMk/>
            <pc:sldMk cId="3663006104" sldId="1403"/>
            <ac:spMk id="24" creationId="{220EF1D3-159F-DD42-69A6-F9CB46E7A573}"/>
          </ac:spMkLst>
        </pc:spChg>
        <pc:graphicFrameChg chg="mod">
          <ac:chgData name="Pandarasamy Arjunan" userId="f5e30e74-d283-497e-bf76-fd880089976c" providerId="ADAL" clId="{32956DCE-BA50-41B6-8550-73D02022D070}" dt="2024-08-19T11:02:34.370" v="197" actId="20577"/>
          <ac:graphicFrameMkLst>
            <pc:docMk/>
            <pc:sldMk cId="3663006104" sldId="1403"/>
            <ac:graphicFrameMk id="28" creationId="{2F02EAD4-72CA-A42C-5A5D-55AF65DACCEF}"/>
          </ac:graphicFrameMkLst>
        </pc:graphicFrameChg>
      </pc:sldChg>
      <pc:sldChg chg="addSp modSp">
        <pc:chgData name="Pandarasamy Arjunan" userId="f5e30e74-d283-497e-bf76-fd880089976c" providerId="ADAL" clId="{32956DCE-BA50-41B6-8550-73D02022D070}" dt="2024-08-19T11:22:20.658" v="263" actId="1076"/>
        <pc:sldMkLst>
          <pc:docMk/>
          <pc:sldMk cId="3373981991" sldId="1417"/>
        </pc:sldMkLst>
        <pc:picChg chg="add mod">
          <ac:chgData name="Pandarasamy Arjunan" userId="f5e30e74-d283-497e-bf76-fd880089976c" providerId="ADAL" clId="{32956DCE-BA50-41B6-8550-73D02022D070}" dt="2024-08-19T11:22:20.658" v="263" actId="1076"/>
          <ac:picMkLst>
            <pc:docMk/>
            <pc:sldMk cId="3373981991" sldId="1417"/>
            <ac:picMk id="2050" creationId="{D3D20347-734B-F0A5-4016-8F9C5BC91D19}"/>
          </ac:picMkLst>
        </pc:picChg>
      </pc:sldChg>
      <pc:sldChg chg="modSp del mod ord">
        <pc:chgData name="Pandarasamy Arjunan" userId="f5e30e74-d283-497e-bf76-fd880089976c" providerId="ADAL" clId="{32956DCE-BA50-41B6-8550-73D02022D070}" dt="2024-08-19T11:37:02.406" v="509" actId="47"/>
        <pc:sldMkLst>
          <pc:docMk/>
          <pc:sldMk cId="13237827" sldId="1448"/>
        </pc:sldMkLst>
        <pc:spChg chg="mod">
          <ac:chgData name="Pandarasamy Arjunan" userId="f5e30e74-d283-497e-bf76-fd880089976c" providerId="ADAL" clId="{32956DCE-BA50-41B6-8550-73D02022D070}" dt="2024-08-19T10:55:08.115" v="125" actId="6549"/>
          <ac:spMkLst>
            <pc:docMk/>
            <pc:sldMk cId="13237827" sldId="1448"/>
            <ac:spMk id="2" creationId="{C664CFEB-0F14-D833-1304-A515410EB778}"/>
          </ac:spMkLst>
        </pc:spChg>
        <pc:spChg chg="mod">
          <ac:chgData name="Pandarasamy Arjunan" userId="f5e30e74-d283-497e-bf76-fd880089976c" providerId="ADAL" clId="{32956DCE-BA50-41B6-8550-73D02022D070}" dt="2024-08-19T11:20:50.392" v="259" actId="20577"/>
          <ac:spMkLst>
            <pc:docMk/>
            <pc:sldMk cId="13237827" sldId="1448"/>
            <ac:spMk id="3" creationId="{684A9259-0929-054B-62E9-00EBE7E67DA1}"/>
          </ac:spMkLst>
        </pc:spChg>
      </pc:sldChg>
      <pc:sldChg chg="delSp modSp mod delAnim">
        <pc:chgData name="Pandarasamy Arjunan" userId="f5e30e74-d283-497e-bf76-fd880089976c" providerId="ADAL" clId="{32956DCE-BA50-41B6-8550-73D02022D070}" dt="2024-08-19T14:33:01.906" v="1122" actId="478"/>
        <pc:sldMkLst>
          <pc:docMk/>
          <pc:sldMk cId="1957199320" sldId="1454"/>
        </pc:sldMkLst>
        <pc:spChg chg="mod">
          <ac:chgData name="Pandarasamy Arjunan" userId="f5e30e74-d283-497e-bf76-fd880089976c" providerId="ADAL" clId="{32956DCE-BA50-41B6-8550-73D02022D070}" dt="2024-08-19T10:53:21.500" v="89" actId="20577"/>
          <ac:spMkLst>
            <pc:docMk/>
            <pc:sldMk cId="1957199320" sldId="1454"/>
            <ac:spMk id="10" creationId="{84AAC7AC-FBF1-C817-85E3-8B9E9E803537}"/>
          </ac:spMkLst>
        </pc:spChg>
        <pc:spChg chg="mod">
          <ac:chgData name="Pandarasamy Arjunan" userId="f5e30e74-d283-497e-bf76-fd880089976c" providerId="ADAL" clId="{32956DCE-BA50-41B6-8550-73D02022D070}" dt="2024-08-19T14:31:23.348" v="1119" actId="14100"/>
          <ac:spMkLst>
            <pc:docMk/>
            <pc:sldMk cId="1957199320" sldId="1454"/>
            <ac:spMk id="11" creationId="{FBF5C3C4-AD99-DE82-87E9-C8C62D51564F}"/>
          </ac:spMkLst>
        </pc:spChg>
        <pc:spChg chg="del">
          <ac:chgData name="Pandarasamy Arjunan" userId="f5e30e74-d283-497e-bf76-fd880089976c" providerId="ADAL" clId="{32956DCE-BA50-41B6-8550-73D02022D070}" dt="2024-08-19T14:33:00.152" v="1121" actId="478"/>
          <ac:spMkLst>
            <pc:docMk/>
            <pc:sldMk cId="1957199320" sldId="1454"/>
            <ac:spMk id="13" creationId="{5E519F8A-0880-49F8-FCD0-C1F961AE988F}"/>
          </ac:spMkLst>
        </pc:spChg>
        <pc:spChg chg="del">
          <ac:chgData name="Pandarasamy Arjunan" userId="f5e30e74-d283-497e-bf76-fd880089976c" providerId="ADAL" clId="{32956DCE-BA50-41B6-8550-73D02022D070}" dt="2024-08-19T14:33:01.906" v="1122" actId="478"/>
          <ac:spMkLst>
            <pc:docMk/>
            <pc:sldMk cId="1957199320" sldId="1454"/>
            <ac:spMk id="17" creationId="{6A4FE820-11F1-8017-127B-826720E210AF}"/>
          </ac:spMkLst>
        </pc:spChg>
      </pc:sldChg>
      <pc:sldChg chg="modSp mod">
        <pc:chgData name="Pandarasamy Arjunan" userId="f5e30e74-d283-497e-bf76-fd880089976c" providerId="ADAL" clId="{32956DCE-BA50-41B6-8550-73D02022D070}" dt="2024-08-19T10:53:52.417" v="102" actId="20577"/>
        <pc:sldMkLst>
          <pc:docMk/>
          <pc:sldMk cId="1173060797" sldId="1456"/>
        </pc:sldMkLst>
        <pc:spChg chg="mod">
          <ac:chgData name="Pandarasamy Arjunan" userId="f5e30e74-d283-497e-bf76-fd880089976c" providerId="ADAL" clId="{32956DCE-BA50-41B6-8550-73D02022D070}" dt="2024-08-19T10:53:52.417" v="102" actId="20577"/>
          <ac:spMkLst>
            <pc:docMk/>
            <pc:sldMk cId="1173060797" sldId="1456"/>
            <ac:spMk id="6" creationId="{769FCB2D-5F3A-59BB-0F49-6B86F6E38A7F}"/>
          </ac:spMkLst>
        </pc:spChg>
      </pc:sldChg>
      <pc:sldChg chg="modSp mod">
        <pc:chgData name="Pandarasamy Arjunan" userId="f5e30e74-d283-497e-bf76-fd880089976c" providerId="ADAL" clId="{32956DCE-BA50-41B6-8550-73D02022D070}" dt="2024-08-19T10:53:44.812" v="100" actId="20577"/>
        <pc:sldMkLst>
          <pc:docMk/>
          <pc:sldMk cId="3801074927" sldId="1460"/>
        </pc:sldMkLst>
        <pc:spChg chg="mod">
          <ac:chgData name="Pandarasamy Arjunan" userId="f5e30e74-d283-497e-bf76-fd880089976c" providerId="ADAL" clId="{32956DCE-BA50-41B6-8550-73D02022D070}" dt="2024-08-19T10:53:44.812" v="100" actId="20577"/>
          <ac:spMkLst>
            <pc:docMk/>
            <pc:sldMk cId="3801074927" sldId="1460"/>
            <ac:spMk id="10" creationId="{84AAC7AC-FBF1-C817-85E3-8B9E9E803537}"/>
          </ac:spMkLst>
        </pc:spChg>
      </pc:sldChg>
      <pc:sldChg chg="modSp new mod">
        <pc:chgData name="Pandarasamy Arjunan" userId="f5e30e74-d283-497e-bf76-fd880089976c" providerId="ADAL" clId="{32956DCE-BA50-41B6-8550-73D02022D070}" dt="2024-08-19T11:40:13.215" v="640" actId="313"/>
        <pc:sldMkLst>
          <pc:docMk/>
          <pc:sldMk cId="979148817" sldId="1462"/>
        </pc:sldMkLst>
        <pc:spChg chg="mod">
          <ac:chgData name="Pandarasamy Arjunan" userId="f5e30e74-d283-497e-bf76-fd880089976c" providerId="ADAL" clId="{32956DCE-BA50-41B6-8550-73D02022D070}" dt="2024-08-19T11:40:06.257" v="639" actId="14100"/>
          <ac:spMkLst>
            <pc:docMk/>
            <pc:sldMk cId="979148817" sldId="1462"/>
            <ac:spMk id="2" creationId="{735E15E2-A8CF-B40D-FEEB-AC871F7C9133}"/>
          </ac:spMkLst>
        </pc:spChg>
        <pc:spChg chg="mod">
          <ac:chgData name="Pandarasamy Arjunan" userId="f5e30e74-d283-497e-bf76-fd880089976c" providerId="ADAL" clId="{32956DCE-BA50-41B6-8550-73D02022D070}" dt="2024-08-19T11:40:13.215" v="640" actId="313"/>
          <ac:spMkLst>
            <pc:docMk/>
            <pc:sldMk cId="979148817" sldId="1462"/>
            <ac:spMk id="3" creationId="{9ABE787C-D805-FA26-A525-49EB83294524}"/>
          </ac:spMkLst>
        </pc:spChg>
      </pc:sldChg>
      <pc:sldChg chg="add del">
        <pc:chgData name="Pandarasamy Arjunan" userId="f5e30e74-d283-497e-bf76-fd880089976c" providerId="ADAL" clId="{32956DCE-BA50-41B6-8550-73D02022D070}" dt="2024-08-19T11:20:56.027" v="260" actId="47"/>
        <pc:sldMkLst>
          <pc:docMk/>
          <pc:sldMk cId="2919455142" sldId="1463"/>
        </pc:sldMkLst>
      </pc:sldChg>
      <pc:sldChg chg="addSp delSp modSp new del mod">
        <pc:chgData name="Pandarasamy Arjunan" userId="f5e30e74-d283-497e-bf76-fd880089976c" providerId="ADAL" clId="{32956DCE-BA50-41B6-8550-73D02022D070}" dt="2024-08-19T11:34:36.326" v="482" actId="47"/>
        <pc:sldMkLst>
          <pc:docMk/>
          <pc:sldMk cId="2351025920" sldId="1464"/>
        </pc:sldMkLst>
        <pc:spChg chg="mod">
          <ac:chgData name="Pandarasamy Arjunan" userId="f5e30e74-d283-497e-bf76-fd880089976c" providerId="ADAL" clId="{32956DCE-BA50-41B6-8550-73D02022D070}" dt="2024-08-19T11:25:06.208" v="270" actId="313"/>
          <ac:spMkLst>
            <pc:docMk/>
            <pc:sldMk cId="2351025920" sldId="1464"/>
            <ac:spMk id="2" creationId="{18F49AB1-EE49-7E09-E3F5-A9D4C3AC5DD3}"/>
          </ac:spMkLst>
        </pc:spChg>
        <pc:spChg chg="mod">
          <ac:chgData name="Pandarasamy Arjunan" userId="f5e30e74-d283-497e-bf76-fd880089976c" providerId="ADAL" clId="{32956DCE-BA50-41B6-8550-73D02022D070}" dt="2024-08-19T11:19:35.829" v="252" actId="20577"/>
          <ac:spMkLst>
            <pc:docMk/>
            <pc:sldMk cId="2351025920" sldId="1464"/>
            <ac:spMk id="3" creationId="{A02880ED-C73F-5B3B-B38A-BAD463A9C7A8}"/>
          </ac:spMkLst>
        </pc:spChg>
        <pc:graphicFrameChg chg="add mod modGraphic">
          <ac:chgData name="Pandarasamy Arjunan" userId="f5e30e74-d283-497e-bf76-fd880089976c" providerId="ADAL" clId="{32956DCE-BA50-41B6-8550-73D02022D070}" dt="2024-08-19T11:27:40.540" v="324"/>
          <ac:graphicFrameMkLst>
            <pc:docMk/>
            <pc:sldMk cId="2351025920" sldId="1464"/>
            <ac:graphicFrameMk id="6" creationId="{D797E407-D8D5-4673-0A57-C23B48C98992}"/>
          </ac:graphicFrameMkLst>
        </pc:graphicFrameChg>
        <pc:picChg chg="add del mod">
          <ac:chgData name="Pandarasamy Arjunan" userId="f5e30e74-d283-497e-bf76-fd880089976c" providerId="ADAL" clId="{32956DCE-BA50-41B6-8550-73D02022D070}" dt="2024-08-19T11:24:46.204" v="264" actId="478"/>
          <ac:picMkLst>
            <pc:docMk/>
            <pc:sldMk cId="2351025920" sldId="1464"/>
            <ac:picMk id="1026" creationId="{EBFB5A5E-CD9F-2733-7BBF-6D0950C68F6A}"/>
          </ac:picMkLst>
        </pc:picChg>
      </pc:sldChg>
      <pc:sldChg chg="addSp delSp modSp new del mod">
        <pc:chgData name="Pandarasamy Arjunan" userId="f5e30e74-d283-497e-bf76-fd880089976c" providerId="ADAL" clId="{32956DCE-BA50-41B6-8550-73D02022D070}" dt="2024-08-19T11:34:34.895" v="481" actId="47"/>
        <pc:sldMkLst>
          <pc:docMk/>
          <pc:sldMk cId="1799801897" sldId="1465"/>
        </pc:sldMkLst>
        <pc:spChg chg="del">
          <ac:chgData name="Pandarasamy Arjunan" userId="f5e30e74-d283-497e-bf76-fd880089976c" providerId="ADAL" clId="{32956DCE-BA50-41B6-8550-73D02022D070}" dt="2024-08-19T11:27:52.814" v="327"/>
          <ac:spMkLst>
            <pc:docMk/>
            <pc:sldMk cId="1799801897" sldId="1465"/>
            <ac:spMk id="2" creationId="{509A6C6A-156F-E073-5BFF-1328F16975EC}"/>
          </ac:spMkLst>
        </pc:spChg>
        <pc:spChg chg="mod">
          <ac:chgData name="Pandarasamy Arjunan" userId="f5e30e74-d283-497e-bf76-fd880089976c" providerId="ADAL" clId="{32956DCE-BA50-41B6-8550-73D02022D070}" dt="2024-08-19T11:27:59.596" v="328"/>
          <ac:spMkLst>
            <pc:docMk/>
            <pc:sldMk cId="1799801897" sldId="1465"/>
            <ac:spMk id="3" creationId="{8F6F28D0-111F-6B2D-2E94-41F96AF00E38}"/>
          </ac:spMkLst>
        </pc:spChg>
        <pc:graphicFrameChg chg="add mod">
          <ac:chgData name="Pandarasamy Arjunan" userId="f5e30e74-d283-497e-bf76-fd880089976c" providerId="ADAL" clId="{32956DCE-BA50-41B6-8550-73D02022D070}" dt="2024-08-19T11:27:50.205" v="326"/>
          <ac:graphicFrameMkLst>
            <pc:docMk/>
            <pc:sldMk cId="1799801897" sldId="1465"/>
            <ac:graphicFrameMk id="6" creationId="{B0B673D1-F5D2-3FC2-7969-CDE709BBDE4F}"/>
          </ac:graphicFrameMkLst>
        </pc:graphicFrameChg>
        <pc:graphicFrameChg chg="add mod">
          <ac:chgData name="Pandarasamy Arjunan" userId="f5e30e74-d283-497e-bf76-fd880089976c" providerId="ADAL" clId="{32956DCE-BA50-41B6-8550-73D02022D070}" dt="2024-08-19T11:28:52.852" v="341" actId="20577"/>
          <ac:graphicFrameMkLst>
            <pc:docMk/>
            <pc:sldMk cId="1799801897" sldId="1465"/>
            <ac:graphicFrameMk id="7" creationId="{31C3DB3C-65C2-B575-2F9A-4F0A0F250F9A}"/>
          </ac:graphicFrameMkLst>
        </pc:graphicFrameChg>
      </pc:sldChg>
      <pc:sldChg chg="addSp delSp modSp new mod">
        <pc:chgData name="Pandarasamy Arjunan" userId="f5e30e74-d283-497e-bf76-fd880089976c" providerId="ADAL" clId="{32956DCE-BA50-41B6-8550-73D02022D070}" dt="2024-08-19T14:21:33.877" v="1070" actId="207"/>
        <pc:sldMkLst>
          <pc:docMk/>
          <pc:sldMk cId="832124929" sldId="1466"/>
        </pc:sldMkLst>
        <pc:spChg chg="del mod">
          <ac:chgData name="Pandarasamy Arjunan" userId="f5e30e74-d283-497e-bf76-fd880089976c" providerId="ADAL" clId="{32956DCE-BA50-41B6-8550-73D02022D070}" dt="2024-08-19T11:29:37.746" v="345"/>
          <ac:spMkLst>
            <pc:docMk/>
            <pc:sldMk cId="832124929" sldId="1466"/>
            <ac:spMk id="2" creationId="{F74F9B34-215A-FE9D-5882-E8B65A3C5A3A}"/>
          </ac:spMkLst>
        </pc:spChg>
        <pc:spChg chg="mod">
          <ac:chgData name="Pandarasamy Arjunan" userId="f5e30e74-d283-497e-bf76-fd880089976c" providerId="ADAL" clId="{32956DCE-BA50-41B6-8550-73D02022D070}" dt="2024-08-19T14:13:57.735" v="1047" actId="113"/>
          <ac:spMkLst>
            <pc:docMk/>
            <pc:sldMk cId="832124929" sldId="1466"/>
            <ac:spMk id="3" creationId="{2EEBFB95-EAC9-7951-25E8-6BBD3B15BE06}"/>
          </ac:spMkLst>
        </pc:spChg>
        <pc:graphicFrameChg chg="add mod modGraphic">
          <ac:chgData name="Pandarasamy Arjunan" userId="f5e30e74-d283-497e-bf76-fd880089976c" providerId="ADAL" clId="{32956DCE-BA50-41B6-8550-73D02022D070}" dt="2024-08-19T14:21:33.877" v="1070" actId="207"/>
          <ac:graphicFrameMkLst>
            <pc:docMk/>
            <pc:sldMk cId="832124929" sldId="1466"/>
            <ac:graphicFrameMk id="6" creationId="{B20E219B-A48B-7DF5-4E30-D9D63CA24538}"/>
          </ac:graphicFrameMkLst>
        </pc:graphicFrameChg>
      </pc:sldChg>
      <pc:sldChg chg="modSp new mod">
        <pc:chgData name="Pandarasamy Arjunan" userId="f5e30e74-d283-497e-bf76-fd880089976c" providerId="ADAL" clId="{32956DCE-BA50-41B6-8550-73D02022D070}" dt="2024-08-19T11:39:34.644" v="582" actId="6549"/>
        <pc:sldMkLst>
          <pc:docMk/>
          <pc:sldMk cId="1503429308" sldId="1467"/>
        </pc:sldMkLst>
        <pc:spChg chg="mod">
          <ac:chgData name="Pandarasamy Arjunan" userId="f5e30e74-d283-497e-bf76-fd880089976c" providerId="ADAL" clId="{32956DCE-BA50-41B6-8550-73D02022D070}" dt="2024-08-19T11:38:00.064" v="558" actId="255"/>
          <ac:spMkLst>
            <pc:docMk/>
            <pc:sldMk cId="1503429308" sldId="1467"/>
            <ac:spMk id="2" creationId="{89DF7446-8143-9C3A-BD5B-F759B1DB0D34}"/>
          </ac:spMkLst>
        </pc:spChg>
        <pc:spChg chg="mod">
          <ac:chgData name="Pandarasamy Arjunan" userId="f5e30e74-d283-497e-bf76-fd880089976c" providerId="ADAL" clId="{32956DCE-BA50-41B6-8550-73D02022D070}" dt="2024-08-19T11:39:34.644" v="582" actId="6549"/>
          <ac:spMkLst>
            <pc:docMk/>
            <pc:sldMk cId="1503429308" sldId="1467"/>
            <ac:spMk id="3" creationId="{784A6734-1BA9-5508-A446-DABA38FCDC66}"/>
          </ac:spMkLst>
        </pc:spChg>
      </pc:sldChg>
      <pc:sldChg chg="modSp add mod">
        <pc:chgData name="Pandarasamy Arjunan" userId="f5e30e74-d283-497e-bf76-fd880089976c" providerId="ADAL" clId="{32956DCE-BA50-41B6-8550-73D02022D070}" dt="2024-08-19T11:39:37.644" v="583"/>
        <pc:sldMkLst>
          <pc:docMk/>
          <pc:sldMk cId="1810081842" sldId="1468"/>
        </pc:sldMkLst>
        <pc:spChg chg="mod">
          <ac:chgData name="Pandarasamy Arjunan" userId="f5e30e74-d283-497e-bf76-fd880089976c" providerId="ADAL" clId="{32956DCE-BA50-41B6-8550-73D02022D070}" dt="2024-08-19T11:38:10.084" v="560" actId="255"/>
          <ac:spMkLst>
            <pc:docMk/>
            <pc:sldMk cId="1810081842" sldId="1468"/>
            <ac:spMk id="2" creationId="{89DF7446-8143-9C3A-BD5B-F759B1DB0D34}"/>
          </ac:spMkLst>
        </pc:spChg>
        <pc:spChg chg="mod">
          <ac:chgData name="Pandarasamy Arjunan" userId="f5e30e74-d283-497e-bf76-fd880089976c" providerId="ADAL" clId="{32956DCE-BA50-41B6-8550-73D02022D070}" dt="2024-08-19T11:39:37.644" v="583"/>
          <ac:spMkLst>
            <pc:docMk/>
            <pc:sldMk cId="1810081842" sldId="1468"/>
            <ac:spMk id="3" creationId="{784A6734-1BA9-5508-A446-DABA38FCDC66}"/>
          </ac:spMkLst>
        </pc:spChg>
      </pc:sldChg>
      <pc:sldChg chg="modSp add del">
        <pc:chgData name="Pandarasamy Arjunan" userId="f5e30e74-d283-497e-bf76-fd880089976c" providerId="ADAL" clId="{32956DCE-BA50-41B6-8550-73D02022D070}" dt="2024-08-19T14:24:17.580" v="1081" actId="47"/>
        <pc:sldMkLst>
          <pc:docMk/>
          <pc:sldMk cId="2841986084" sldId="1469"/>
        </pc:sldMkLst>
        <pc:graphicFrameChg chg="mod">
          <ac:chgData name="Pandarasamy Arjunan" userId="f5e30e74-d283-497e-bf76-fd880089976c" providerId="ADAL" clId="{32956DCE-BA50-41B6-8550-73D02022D070}" dt="2024-08-19T14:13:01.643" v="1044" actId="12269"/>
          <ac:graphicFrameMkLst>
            <pc:docMk/>
            <pc:sldMk cId="2841986084" sldId="1469"/>
            <ac:graphicFrameMk id="6" creationId="{B20E219B-A48B-7DF5-4E30-D9D63CA24538}"/>
          </ac:graphicFrameMkLst>
        </pc:graphicFrameChg>
      </pc:sldChg>
      <pc:sldChg chg="modSp add del">
        <pc:chgData name="Pandarasamy Arjunan" userId="f5e30e74-d283-497e-bf76-fd880089976c" providerId="ADAL" clId="{32956DCE-BA50-41B6-8550-73D02022D070}" dt="2024-08-19T14:23:58.383" v="1079" actId="47"/>
        <pc:sldMkLst>
          <pc:docMk/>
          <pc:sldMk cId="1615737170" sldId="1470"/>
        </pc:sldMkLst>
        <pc:graphicFrameChg chg="mod">
          <ac:chgData name="Pandarasamy Arjunan" userId="f5e30e74-d283-497e-bf76-fd880089976c" providerId="ADAL" clId="{32956DCE-BA50-41B6-8550-73D02022D070}" dt="2024-08-19T11:38:41.427" v="563" actId="207"/>
          <ac:graphicFrameMkLst>
            <pc:docMk/>
            <pc:sldMk cId="1615737170" sldId="1470"/>
            <ac:graphicFrameMk id="6" creationId="{B20E219B-A48B-7DF5-4E30-D9D63CA24538}"/>
          </ac:graphicFrameMkLst>
        </pc:graphicFrameChg>
      </pc:sldChg>
      <pc:sldChg chg="add del">
        <pc:chgData name="Pandarasamy Arjunan" userId="f5e30e74-d283-497e-bf76-fd880089976c" providerId="ADAL" clId="{32956DCE-BA50-41B6-8550-73D02022D070}" dt="2024-08-19T11:39:00.823" v="565"/>
        <pc:sldMkLst>
          <pc:docMk/>
          <pc:sldMk cId="2407584707" sldId="1471"/>
        </pc:sldMkLst>
      </pc:sldChg>
      <pc:sldChg chg="modSp add mod">
        <pc:chgData name="Pandarasamy Arjunan" userId="f5e30e74-d283-497e-bf76-fd880089976c" providerId="ADAL" clId="{32956DCE-BA50-41B6-8550-73D02022D070}" dt="2024-08-19T11:41:15.936" v="668" actId="20577"/>
        <pc:sldMkLst>
          <pc:docMk/>
          <pc:sldMk cId="2564760061" sldId="1471"/>
        </pc:sldMkLst>
        <pc:spChg chg="mod">
          <ac:chgData name="Pandarasamy Arjunan" userId="f5e30e74-d283-497e-bf76-fd880089976c" providerId="ADAL" clId="{32956DCE-BA50-41B6-8550-73D02022D070}" dt="2024-08-19T11:41:15.936" v="668" actId="20577"/>
          <ac:spMkLst>
            <pc:docMk/>
            <pc:sldMk cId="2564760061" sldId="1471"/>
            <ac:spMk id="2" creationId="{735E15E2-A8CF-B40D-FEEB-AC871F7C9133}"/>
          </ac:spMkLst>
        </pc:spChg>
      </pc:sldChg>
      <pc:sldChg chg="add del">
        <pc:chgData name="Pandarasamy Arjunan" userId="f5e30e74-d283-497e-bf76-fd880089976c" providerId="ADAL" clId="{32956DCE-BA50-41B6-8550-73D02022D070}" dt="2024-08-19T11:41:47.706" v="671" actId="47"/>
        <pc:sldMkLst>
          <pc:docMk/>
          <pc:sldMk cId="2843379227" sldId="1472"/>
        </pc:sldMkLst>
      </pc:sldChg>
      <pc:sldChg chg="modSp add del">
        <pc:chgData name="Pandarasamy Arjunan" userId="f5e30e74-d283-497e-bf76-fd880089976c" providerId="ADAL" clId="{32956DCE-BA50-41B6-8550-73D02022D070}" dt="2024-08-19T14:25:13.931" v="1087" actId="47"/>
        <pc:sldMkLst>
          <pc:docMk/>
          <pc:sldMk cId="2010083697" sldId="1473"/>
        </pc:sldMkLst>
        <pc:graphicFrameChg chg="mod">
          <ac:chgData name="Pandarasamy Arjunan" userId="f5e30e74-d283-497e-bf76-fd880089976c" providerId="ADAL" clId="{32956DCE-BA50-41B6-8550-73D02022D070}" dt="2024-08-19T11:41:55.953" v="672" actId="207"/>
          <ac:graphicFrameMkLst>
            <pc:docMk/>
            <pc:sldMk cId="2010083697" sldId="1473"/>
            <ac:graphicFrameMk id="6" creationId="{B20E219B-A48B-7DF5-4E30-D9D63CA24538}"/>
          </ac:graphicFrameMkLst>
        </pc:graphicFrameChg>
      </pc:sldChg>
      <pc:sldChg chg="modSp add mod">
        <pc:chgData name="Pandarasamy Arjunan" userId="f5e30e74-d283-497e-bf76-fd880089976c" providerId="ADAL" clId="{32956DCE-BA50-41B6-8550-73D02022D070}" dt="2024-08-19T11:46:04.789" v="702" actId="6549"/>
        <pc:sldMkLst>
          <pc:docMk/>
          <pc:sldMk cId="3794284186" sldId="1474"/>
        </pc:sldMkLst>
        <pc:spChg chg="mod">
          <ac:chgData name="Pandarasamy Arjunan" userId="f5e30e74-d283-497e-bf76-fd880089976c" providerId="ADAL" clId="{32956DCE-BA50-41B6-8550-73D02022D070}" dt="2024-08-19T11:46:04.789" v="702" actId="6549"/>
          <ac:spMkLst>
            <pc:docMk/>
            <pc:sldMk cId="3794284186" sldId="1474"/>
            <ac:spMk id="2" creationId="{735E15E2-A8CF-B40D-FEEB-AC871F7C9133}"/>
          </ac:spMkLst>
        </pc:spChg>
        <pc:spChg chg="mod">
          <ac:chgData name="Pandarasamy Arjunan" userId="f5e30e74-d283-497e-bf76-fd880089976c" providerId="ADAL" clId="{32956DCE-BA50-41B6-8550-73D02022D070}" dt="2024-08-19T11:43:38.665" v="691" actId="20577"/>
          <ac:spMkLst>
            <pc:docMk/>
            <pc:sldMk cId="3794284186" sldId="1474"/>
            <ac:spMk id="3" creationId="{9ABE787C-D805-FA26-A525-49EB83294524}"/>
          </ac:spMkLst>
        </pc:spChg>
      </pc:sldChg>
      <pc:sldChg chg="addSp delSp modSp new mod modClrScheme chgLayout">
        <pc:chgData name="Pandarasamy Arjunan" userId="f5e30e74-d283-497e-bf76-fd880089976c" providerId="ADAL" clId="{32956DCE-BA50-41B6-8550-73D02022D070}" dt="2024-08-19T11:46:56.631" v="725" actId="20577"/>
        <pc:sldMkLst>
          <pc:docMk/>
          <pc:sldMk cId="1751316569" sldId="1475"/>
        </pc:sldMkLst>
        <pc:spChg chg="del mod ord">
          <ac:chgData name="Pandarasamy Arjunan" userId="f5e30e74-d283-497e-bf76-fd880089976c" providerId="ADAL" clId="{32956DCE-BA50-41B6-8550-73D02022D070}" dt="2024-08-19T11:46:12.111" v="703" actId="700"/>
          <ac:spMkLst>
            <pc:docMk/>
            <pc:sldMk cId="1751316569" sldId="1475"/>
            <ac:spMk id="2" creationId="{40EAED16-603A-BECB-AE02-C234E28EBB6F}"/>
          </ac:spMkLst>
        </pc:spChg>
        <pc:spChg chg="del mod ord">
          <ac:chgData name="Pandarasamy Arjunan" userId="f5e30e74-d283-497e-bf76-fd880089976c" providerId="ADAL" clId="{32956DCE-BA50-41B6-8550-73D02022D070}" dt="2024-08-19T11:46:12.111" v="703" actId="700"/>
          <ac:spMkLst>
            <pc:docMk/>
            <pc:sldMk cId="1751316569" sldId="1475"/>
            <ac:spMk id="3" creationId="{1A9CDF1A-6914-5F5D-4F64-9B33ADC27095}"/>
          </ac:spMkLst>
        </pc:spChg>
        <pc:spChg chg="mod ord">
          <ac:chgData name="Pandarasamy Arjunan" userId="f5e30e74-d283-497e-bf76-fd880089976c" providerId="ADAL" clId="{32956DCE-BA50-41B6-8550-73D02022D070}" dt="2024-08-19T11:46:12.111" v="703" actId="700"/>
          <ac:spMkLst>
            <pc:docMk/>
            <pc:sldMk cId="1751316569" sldId="1475"/>
            <ac:spMk id="4" creationId="{1785237C-D359-D63C-1EEE-20ED3D43ADB8}"/>
          </ac:spMkLst>
        </pc:spChg>
        <pc:spChg chg="mod ord">
          <ac:chgData name="Pandarasamy Arjunan" userId="f5e30e74-d283-497e-bf76-fd880089976c" providerId="ADAL" clId="{32956DCE-BA50-41B6-8550-73D02022D070}" dt="2024-08-19T11:46:12.111" v="703" actId="700"/>
          <ac:spMkLst>
            <pc:docMk/>
            <pc:sldMk cId="1751316569" sldId="1475"/>
            <ac:spMk id="5" creationId="{44FDDCDB-D577-69EC-7978-AF846F0AF1F5}"/>
          </ac:spMkLst>
        </pc:spChg>
        <pc:spChg chg="add mod ord">
          <ac:chgData name="Pandarasamy Arjunan" userId="f5e30e74-d283-497e-bf76-fd880089976c" providerId="ADAL" clId="{32956DCE-BA50-41B6-8550-73D02022D070}" dt="2024-08-19T11:46:56.631" v="725" actId="20577"/>
          <ac:spMkLst>
            <pc:docMk/>
            <pc:sldMk cId="1751316569" sldId="1475"/>
            <ac:spMk id="6" creationId="{D0BE3128-D63C-1F57-58C3-61F6DE5B653B}"/>
          </ac:spMkLst>
        </pc:spChg>
        <pc:spChg chg="add mod ord">
          <ac:chgData name="Pandarasamy Arjunan" userId="f5e30e74-d283-497e-bf76-fd880089976c" providerId="ADAL" clId="{32956DCE-BA50-41B6-8550-73D02022D070}" dt="2024-08-19T11:46:12.111" v="703" actId="700"/>
          <ac:spMkLst>
            <pc:docMk/>
            <pc:sldMk cId="1751316569" sldId="1475"/>
            <ac:spMk id="7" creationId="{A09A8203-AFCD-6A06-4D9B-2646F7D19C14}"/>
          </ac:spMkLst>
        </pc:spChg>
      </pc:sldChg>
      <pc:sldChg chg="addSp delSp modSp new del mod modClrScheme chgLayout">
        <pc:chgData name="Pandarasamy Arjunan" userId="f5e30e74-d283-497e-bf76-fd880089976c" providerId="ADAL" clId="{32956DCE-BA50-41B6-8550-73D02022D070}" dt="2024-08-19T11:53:49.302" v="915" actId="47"/>
        <pc:sldMkLst>
          <pc:docMk/>
          <pc:sldMk cId="3967338691" sldId="1476"/>
        </pc:sldMkLst>
        <pc:spChg chg="del mod ord">
          <ac:chgData name="Pandarasamy Arjunan" userId="f5e30e74-d283-497e-bf76-fd880089976c" providerId="ADAL" clId="{32956DCE-BA50-41B6-8550-73D02022D070}" dt="2024-08-19T11:47:02.286" v="727" actId="700"/>
          <ac:spMkLst>
            <pc:docMk/>
            <pc:sldMk cId="3967338691" sldId="1476"/>
            <ac:spMk id="2" creationId="{CEB38C91-88A7-91D8-42A0-9B592FAD0A7E}"/>
          </ac:spMkLst>
        </pc:spChg>
        <pc:spChg chg="del mod ord">
          <ac:chgData name="Pandarasamy Arjunan" userId="f5e30e74-d283-497e-bf76-fd880089976c" providerId="ADAL" clId="{32956DCE-BA50-41B6-8550-73D02022D070}" dt="2024-08-19T11:47:02.286" v="727" actId="700"/>
          <ac:spMkLst>
            <pc:docMk/>
            <pc:sldMk cId="3967338691" sldId="1476"/>
            <ac:spMk id="3" creationId="{86FF7BC6-4BEE-16F4-9E5A-D7CF5B59F43E}"/>
          </ac:spMkLst>
        </pc:spChg>
        <pc:spChg chg="mod ord">
          <ac:chgData name="Pandarasamy Arjunan" userId="f5e30e74-d283-497e-bf76-fd880089976c" providerId="ADAL" clId="{32956DCE-BA50-41B6-8550-73D02022D070}" dt="2024-08-19T11:47:02.286" v="727" actId="700"/>
          <ac:spMkLst>
            <pc:docMk/>
            <pc:sldMk cId="3967338691" sldId="1476"/>
            <ac:spMk id="4" creationId="{7B26C320-552C-CFE4-6556-853ACE023642}"/>
          </ac:spMkLst>
        </pc:spChg>
        <pc:spChg chg="mod ord">
          <ac:chgData name="Pandarasamy Arjunan" userId="f5e30e74-d283-497e-bf76-fd880089976c" providerId="ADAL" clId="{32956DCE-BA50-41B6-8550-73D02022D070}" dt="2024-08-19T11:47:02.286" v="727" actId="700"/>
          <ac:spMkLst>
            <pc:docMk/>
            <pc:sldMk cId="3967338691" sldId="1476"/>
            <ac:spMk id="5" creationId="{113331E3-DB4E-218D-064B-B3E635D3F342}"/>
          </ac:spMkLst>
        </pc:spChg>
        <pc:spChg chg="add mod ord">
          <ac:chgData name="Pandarasamy Arjunan" userId="f5e30e74-d283-497e-bf76-fd880089976c" providerId="ADAL" clId="{32956DCE-BA50-41B6-8550-73D02022D070}" dt="2024-08-19T11:47:33.055" v="750" actId="20577"/>
          <ac:spMkLst>
            <pc:docMk/>
            <pc:sldMk cId="3967338691" sldId="1476"/>
            <ac:spMk id="6" creationId="{3B74F476-705D-C113-9160-74BEB89DE5B2}"/>
          </ac:spMkLst>
        </pc:spChg>
        <pc:spChg chg="add mod ord">
          <ac:chgData name="Pandarasamy Arjunan" userId="f5e30e74-d283-497e-bf76-fd880089976c" providerId="ADAL" clId="{32956DCE-BA50-41B6-8550-73D02022D070}" dt="2024-08-19T11:52:47.230" v="907" actId="20577"/>
          <ac:spMkLst>
            <pc:docMk/>
            <pc:sldMk cId="3967338691" sldId="1476"/>
            <ac:spMk id="7" creationId="{4B32C42E-DD7F-BD32-E1CF-AC25DA8B82E2}"/>
          </ac:spMkLst>
        </pc:spChg>
      </pc:sldChg>
      <pc:sldChg chg="add del">
        <pc:chgData name="Pandarasamy Arjunan" userId="f5e30e74-d283-497e-bf76-fd880089976c" providerId="ADAL" clId="{32956DCE-BA50-41B6-8550-73D02022D070}" dt="2024-08-19T14:30:02.651" v="1109" actId="47"/>
        <pc:sldMkLst>
          <pc:docMk/>
          <pc:sldMk cId="999043218" sldId="1477"/>
        </pc:sldMkLst>
      </pc:sldChg>
      <pc:sldChg chg="addSp modSp add mod">
        <pc:chgData name="Pandarasamy Arjunan" userId="f5e30e74-d283-497e-bf76-fd880089976c" providerId="ADAL" clId="{32956DCE-BA50-41B6-8550-73D02022D070}" dt="2024-08-19T14:30:47.734" v="1114" actId="6549"/>
        <pc:sldMkLst>
          <pc:docMk/>
          <pc:sldMk cId="3490492408" sldId="1478"/>
        </pc:sldMkLst>
        <pc:spChg chg="mod">
          <ac:chgData name="Pandarasamy Arjunan" userId="f5e30e74-d283-497e-bf76-fd880089976c" providerId="ADAL" clId="{32956DCE-BA50-41B6-8550-73D02022D070}" dt="2024-08-19T14:30:47.734" v="1114" actId="6549"/>
          <ac:spMkLst>
            <pc:docMk/>
            <pc:sldMk cId="3490492408" sldId="1478"/>
            <ac:spMk id="7" creationId="{4B32C42E-DD7F-BD32-E1CF-AC25DA8B82E2}"/>
          </ac:spMkLst>
        </pc:spChg>
        <pc:picChg chg="add mod">
          <ac:chgData name="Pandarasamy Arjunan" userId="f5e30e74-d283-497e-bf76-fd880089976c" providerId="ADAL" clId="{32956DCE-BA50-41B6-8550-73D02022D070}" dt="2024-08-19T11:53:43.498" v="914" actId="1076"/>
          <ac:picMkLst>
            <pc:docMk/>
            <pc:sldMk cId="3490492408" sldId="1478"/>
            <ac:picMk id="3" creationId="{1720C9DB-7964-BD31-9C8B-AC89BF8BBDE6}"/>
          </ac:picMkLst>
        </pc:picChg>
      </pc:sldChg>
      <pc:sldChg chg="modSp new del mod">
        <pc:chgData name="Pandarasamy Arjunan" userId="f5e30e74-d283-497e-bf76-fd880089976c" providerId="ADAL" clId="{32956DCE-BA50-41B6-8550-73D02022D070}" dt="2024-08-19T11:59:45.034" v="971" actId="47"/>
        <pc:sldMkLst>
          <pc:docMk/>
          <pc:sldMk cId="3703433045" sldId="1479"/>
        </pc:sldMkLst>
        <pc:spChg chg="mod">
          <ac:chgData name="Pandarasamy Arjunan" userId="f5e30e74-d283-497e-bf76-fd880089976c" providerId="ADAL" clId="{32956DCE-BA50-41B6-8550-73D02022D070}" dt="2024-08-19T11:55:02.651" v="968" actId="6549"/>
          <ac:spMkLst>
            <pc:docMk/>
            <pc:sldMk cId="3703433045" sldId="1479"/>
            <ac:spMk id="3" creationId="{DA684730-E694-50C5-EF71-EFE921A9AA22}"/>
          </ac:spMkLst>
        </pc:spChg>
      </pc:sldChg>
      <pc:sldChg chg="modSp add mod">
        <pc:chgData name="Pandarasamy Arjunan" userId="f5e30e74-d283-497e-bf76-fd880089976c" providerId="ADAL" clId="{32956DCE-BA50-41B6-8550-73D02022D070}" dt="2024-08-19T14:31:05.330" v="1117" actId="20577"/>
        <pc:sldMkLst>
          <pc:docMk/>
          <pc:sldMk cId="250169401" sldId="1480"/>
        </pc:sldMkLst>
        <pc:spChg chg="mod">
          <ac:chgData name="Pandarasamy Arjunan" userId="f5e30e74-d283-497e-bf76-fd880089976c" providerId="ADAL" clId="{32956DCE-BA50-41B6-8550-73D02022D070}" dt="2024-08-19T14:31:05.330" v="1117" actId="20577"/>
          <ac:spMkLst>
            <pc:docMk/>
            <pc:sldMk cId="250169401" sldId="1480"/>
            <ac:spMk id="6" creationId="{D0BE3128-D63C-1F57-58C3-61F6DE5B653B}"/>
          </ac:spMkLst>
        </pc:spChg>
      </pc:sldChg>
      <pc:sldChg chg="new del">
        <pc:chgData name="Pandarasamy Arjunan" userId="f5e30e74-d283-497e-bf76-fd880089976c" providerId="ADAL" clId="{32956DCE-BA50-41B6-8550-73D02022D070}" dt="2024-08-19T12:00:19.908" v="974" actId="47"/>
        <pc:sldMkLst>
          <pc:docMk/>
          <pc:sldMk cId="1859774662" sldId="1481"/>
        </pc:sldMkLst>
      </pc:sldChg>
      <pc:sldChg chg="modSp add mod">
        <pc:chgData name="Pandarasamy Arjunan" userId="f5e30e74-d283-497e-bf76-fd880089976c" providerId="ADAL" clId="{32956DCE-BA50-41B6-8550-73D02022D070}" dt="2024-08-19T12:04:11.124" v="1000" actId="27636"/>
        <pc:sldMkLst>
          <pc:docMk/>
          <pc:sldMk cId="2863950278" sldId="1482"/>
        </pc:sldMkLst>
        <pc:spChg chg="mod">
          <ac:chgData name="Pandarasamy Arjunan" userId="f5e30e74-d283-497e-bf76-fd880089976c" providerId="ADAL" clId="{32956DCE-BA50-41B6-8550-73D02022D070}" dt="2024-08-19T12:04:11.124" v="1000" actId="27636"/>
          <ac:spMkLst>
            <pc:docMk/>
            <pc:sldMk cId="2863950278" sldId="1482"/>
            <ac:spMk id="2" creationId="{89DF7446-8143-9C3A-BD5B-F759B1DB0D34}"/>
          </ac:spMkLst>
        </pc:spChg>
        <pc:spChg chg="mod">
          <ac:chgData name="Pandarasamy Arjunan" userId="f5e30e74-d283-497e-bf76-fd880089976c" providerId="ADAL" clId="{32956DCE-BA50-41B6-8550-73D02022D070}" dt="2024-08-19T12:03:50.380" v="995" actId="14100"/>
          <ac:spMkLst>
            <pc:docMk/>
            <pc:sldMk cId="2863950278" sldId="1482"/>
            <ac:spMk id="3" creationId="{784A6734-1BA9-5508-A446-DABA38FCDC66}"/>
          </ac:spMkLst>
        </pc:spChg>
      </pc:sldChg>
      <pc:sldChg chg="modSp add del">
        <pc:chgData name="Pandarasamy Arjunan" userId="f5e30e74-d283-497e-bf76-fd880089976c" providerId="ADAL" clId="{32956DCE-BA50-41B6-8550-73D02022D070}" dt="2024-08-19T14:23:55.221" v="1078" actId="47"/>
        <pc:sldMkLst>
          <pc:docMk/>
          <pc:sldMk cId="3618672420" sldId="1483"/>
        </pc:sldMkLst>
        <pc:graphicFrameChg chg="mod">
          <ac:chgData name="Pandarasamy Arjunan" userId="f5e30e74-d283-497e-bf76-fd880089976c" providerId="ADAL" clId="{32956DCE-BA50-41B6-8550-73D02022D070}" dt="2024-08-19T14:16:08.838" v="1051" actId="207"/>
          <ac:graphicFrameMkLst>
            <pc:docMk/>
            <pc:sldMk cId="3618672420" sldId="1483"/>
            <ac:graphicFrameMk id="6" creationId="{B20E219B-A48B-7DF5-4E30-D9D63CA24538}"/>
          </ac:graphicFrameMkLst>
        </pc:graphicFrameChg>
      </pc:sldChg>
      <pc:sldChg chg="addSp delSp modSp add del mod delAnim modAnim">
        <pc:chgData name="Pandarasamy Arjunan" userId="f5e30e74-d283-497e-bf76-fd880089976c" providerId="ADAL" clId="{32956DCE-BA50-41B6-8550-73D02022D070}" dt="2024-08-19T14:28:34.184" v="1100" actId="47"/>
        <pc:sldMkLst>
          <pc:docMk/>
          <pc:sldMk cId="1651956025" sldId="1484"/>
        </pc:sldMkLst>
        <pc:spChg chg="add del mod">
          <ac:chgData name="Pandarasamy Arjunan" userId="f5e30e74-d283-497e-bf76-fd880089976c" providerId="ADAL" clId="{32956DCE-BA50-41B6-8550-73D02022D070}" dt="2024-08-19T14:23:28.674" v="1077" actId="478"/>
          <ac:spMkLst>
            <pc:docMk/>
            <pc:sldMk cId="1651956025" sldId="1484"/>
            <ac:spMk id="2" creationId="{98357F43-3EFB-4667-193F-5E9DA14C85D0}"/>
          </ac:spMkLst>
        </pc:spChg>
        <pc:graphicFrameChg chg="mod">
          <ac:chgData name="Pandarasamy Arjunan" userId="f5e30e74-d283-497e-bf76-fd880089976c" providerId="ADAL" clId="{32956DCE-BA50-41B6-8550-73D02022D070}" dt="2024-08-19T14:22:33.496" v="1073" actId="14861"/>
          <ac:graphicFrameMkLst>
            <pc:docMk/>
            <pc:sldMk cId="1651956025" sldId="1484"/>
            <ac:graphicFrameMk id="6" creationId="{B20E219B-A48B-7DF5-4E30-D9D63CA24538}"/>
          </ac:graphicFrameMkLst>
        </pc:graphicFrameChg>
      </pc:sldChg>
      <pc:sldChg chg="modSp add del">
        <pc:chgData name="Pandarasamy Arjunan" userId="f5e30e74-d283-497e-bf76-fd880089976c" providerId="ADAL" clId="{32956DCE-BA50-41B6-8550-73D02022D070}" dt="2024-08-19T14:29:03.651" v="1105" actId="47"/>
        <pc:sldMkLst>
          <pc:docMk/>
          <pc:sldMk cId="2324993988" sldId="1485"/>
        </pc:sldMkLst>
        <pc:graphicFrameChg chg="mod">
          <ac:chgData name="Pandarasamy Arjunan" userId="f5e30e74-d283-497e-bf76-fd880089976c" providerId="ADAL" clId="{32956DCE-BA50-41B6-8550-73D02022D070}" dt="2024-08-19T14:24:35.947" v="1083" actId="14861"/>
          <ac:graphicFrameMkLst>
            <pc:docMk/>
            <pc:sldMk cId="2324993988" sldId="1485"/>
            <ac:graphicFrameMk id="6" creationId="{B20E219B-A48B-7DF5-4E30-D9D63CA24538}"/>
          </ac:graphicFrameMkLst>
        </pc:graphicFrameChg>
      </pc:sldChg>
      <pc:sldChg chg="modSp add">
        <pc:chgData name="Pandarasamy Arjunan" userId="f5e30e74-d283-497e-bf76-fd880089976c" providerId="ADAL" clId="{32956DCE-BA50-41B6-8550-73D02022D070}" dt="2024-08-19T14:29:53.499" v="1108" actId="14861"/>
        <pc:sldMkLst>
          <pc:docMk/>
          <pc:sldMk cId="253319590" sldId="1486"/>
        </pc:sldMkLst>
        <pc:graphicFrameChg chg="mod">
          <ac:chgData name="Pandarasamy Arjunan" userId="f5e30e74-d283-497e-bf76-fd880089976c" providerId="ADAL" clId="{32956DCE-BA50-41B6-8550-73D02022D070}" dt="2024-08-19T14:29:53.499" v="1108" actId="14861"/>
          <ac:graphicFrameMkLst>
            <pc:docMk/>
            <pc:sldMk cId="253319590" sldId="1486"/>
            <ac:graphicFrameMk id="6" creationId="{B20E219B-A48B-7DF5-4E30-D9D63CA24538}"/>
          </ac:graphicFrameMkLst>
        </pc:graphicFrameChg>
      </pc:sldChg>
      <pc:sldChg chg="add del">
        <pc:chgData name="Pandarasamy Arjunan" userId="f5e30e74-d283-497e-bf76-fd880089976c" providerId="ADAL" clId="{32956DCE-BA50-41B6-8550-73D02022D070}" dt="2024-08-19T14:25:07.331" v="1085"/>
        <pc:sldMkLst>
          <pc:docMk/>
          <pc:sldMk cId="395728023" sldId="1486"/>
        </pc:sldMkLst>
      </pc:sldChg>
      <pc:sldChg chg="modSp add del">
        <pc:chgData name="Pandarasamy Arjunan" userId="f5e30e74-d283-497e-bf76-fd880089976c" providerId="ADAL" clId="{32956DCE-BA50-41B6-8550-73D02022D070}" dt="2024-08-19T14:30:06.549" v="1110" actId="47"/>
        <pc:sldMkLst>
          <pc:docMk/>
          <pc:sldMk cId="3540536197" sldId="1487"/>
        </pc:sldMkLst>
        <pc:graphicFrameChg chg="mod">
          <ac:chgData name="Pandarasamy Arjunan" userId="f5e30e74-d283-497e-bf76-fd880089976c" providerId="ADAL" clId="{32956DCE-BA50-41B6-8550-73D02022D070}" dt="2024-08-19T14:27:00.113" v="1095" actId="14861"/>
          <ac:graphicFrameMkLst>
            <pc:docMk/>
            <pc:sldMk cId="3540536197" sldId="1487"/>
            <ac:graphicFrameMk id="6" creationId="{B20E219B-A48B-7DF5-4E30-D9D63CA24538}"/>
          </ac:graphicFrameMkLst>
        </pc:graphicFrameChg>
      </pc:sldChg>
      <pc:sldChg chg="modSp add">
        <pc:chgData name="Pandarasamy Arjunan" userId="f5e30e74-d283-497e-bf76-fd880089976c" providerId="ADAL" clId="{32956DCE-BA50-41B6-8550-73D02022D070}" dt="2024-08-19T14:27:50.956" v="1099" actId="14861"/>
        <pc:sldMkLst>
          <pc:docMk/>
          <pc:sldMk cId="3144862203" sldId="1488"/>
        </pc:sldMkLst>
        <pc:graphicFrameChg chg="mod">
          <ac:chgData name="Pandarasamy Arjunan" userId="f5e30e74-d283-497e-bf76-fd880089976c" providerId="ADAL" clId="{32956DCE-BA50-41B6-8550-73D02022D070}" dt="2024-08-19T14:27:50.956" v="1099" actId="14861"/>
          <ac:graphicFrameMkLst>
            <pc:docMk/>
            <pc:sldMk cId="3144862203" sldId="1488"/>
            <ac:graphicFrameMk id="6" creationId="{B20E219B-A48B-7DF5-4E30-D9D63CA24538}"/>
          </ac:graphicFrameMkLst>
        </pc:graphicFrameChg>
      </pc:sldChg>
      <pc:sldChg chg="modSp add">
        <pc:chgData name="Pandarasamy Arjunan" userId="f5e30e74-d283-497e-bf76-fd880089976c" providerId="ADAL" clId="{32956DCE-BA50-41B6-8550-73D02022D070}" dt="2024-08-19T14:28:56.668" v="1104" actId="14861"/>
        <pc:sldMkLst>
          <pc:docMk/>
          <pc:sldMk cId="2417880851" sldId="1489"/>
        </pc:sldMkLst>
        <pc:graphicFrameChg chg="mod">
          <ac:chgData name="Pandarasamy Arjunan" userId="f5e30e74-d283-497e-bf76-fd880089976c" providerId="ADAL" clId="{32956DCE-BA50-41B6-8550-73D02022D070}" dt="2024-08-19T14:28:56.668" v="1104" actId="14861"/>
          <ac:graphicFrameMkLst>
            <pc:docMk/>
            <pc:sldMk cId="2417880851" sldId="1489"/>
            <ac:graphicFrameMk id="6" creationId="{B20E219B-A48B-7DF5-4E30-D9D63CA24538}"/>
          </ac:graphicFrameMkLst>
        </pc:graphicFrameChg>
      </pc:sldChg>
      <pc:sldChg chg="add">
        <pc:chgData name="Pandarasamy Arjunan" userId="f5e30e74-d283-497e-bf76-fd880089976c" providerId="ADAL" clId="{32956DCE-BA50-41B6-8550-73D02022D070}" dt="2024-08-19T14:30:12.832" v="1111"/>
        <pc:sldMkLst>
          <pc:docMk/>
          <pc:sldMk cId="2737913200" sldId="1490"/>
        </pc:sldMkLst>
      </pc:sldChg>
      <pc:sldChg chg="add">
        <pc:chgData name="Pandarasamy Arjunan" userId="f5e30e74-d283-497e-bf76-fd880089976c" providerId="ADAL" clId="{32956DCE-BA50-41B6-8550-73D02022D070}" dt="2024-08-19T14:32:55.688" v="1120"/>
        <pc:sldMkLst>
          <pc:docMk/>
          <pc:sldMk cId="121910088" sldId="1491"/>
        </pc:sldMkLst>
      </pc:sldChg>
    </pc:docChg>
  </pc:docChgLst>
  <pc:docChgLst>
    <pc:chgData name="Pandarasamy Arjunan" userId="f5e30e74-d283-497e-bf76-fd880089976c" providerId="ADAL" clId="{624D5791-A0B8-4020-9561-4AB021ECBB35}"/>
    <pc:docChg chg="undo custSel addSld delSld modSld sldOrd modMainMaster">
      <pc:chgData name="Pandarasamy Arjunan" userId="f5e30e74-d283-497e-bf76-fd880089976c" providerId="ADAL" clId="{624D5791-A0B8-4020-9561-4AB021ECBB35}" dt="2024-08-05T14:41:57.532" v="408" actId="113"/>
      <pc:docMkLst>
        <pc:docMk/>
      </pc:docMkLst>
      <pc:sldChg chg="setBg">
        <pc:chgData name="Pandarasamy Arjunan" userId="f5e30e74-d283-497e-bf76-fd880089976c" providerId="ADAL" clId="{624D5791-A0B8-4020-9561-4AB021ECBB35}" dt="2024-08-05T11:51:09.451" v="61"/>
        <pc:sldMkLst>
          <pc:docMk/>
          <pc:sldMk cId="3681237279" sldId="838"/>
        </pc:sldMkLst>
      </pc:sldChg>
      <pc:sldChg chg="del">
        <pc:chgData name="Pandarasamy Arjunan" userId="f5e30e74-d283-497e-bf76-fd880089976c" providerId="ADAL" clId="{624D5791-A0B8-4020-9561-4AB021ECBB35}" dt="2024-08-05T11:50:33.012" v="57" actId="47"/>
        <pc:sldMkLst>
          <pc:docMk/>
          <pc:sldMk cId="3085428435" sldId="908"/>
        </pc:sldMkLst>
      </pc:sldChg>
      <pc:sldChg chg="modSp mod ord modAnim">
        <pc:chgData name="Pandarasamy Arjunan" userId="f5e30e74-d283-497e-bf76-fd880089976c" providerId="ADAL" clId="{624D5791-A0B8-4020-9561-4AB021ECBB35}" dt="2024-08-05T14:39:25.285" v="397" actId="113"/>
        <pc:sldMkLst>
          <pc:docMk/>
          <pc:sldMk cId="1323107845" sldId="911"/>
        </pc:sldMkLst>
        <pc:spChg chg="mod">
          <ac:chgData name="Pandarasamy Arjunan" userId="f5e30e74-d283-497e-bf76-fd880089976c" providerId="ADAL" clId="{624D5791-A0B8-4020-9561-4AB021ECBB35}" dt="2024-08-05T14:39:25.285" v="397" actId="113"/>
          <ac:spMkLst>
            <pc:docMk/>
            <pc:sldMk cId="1323107845" sldId="911"/>
            <ac:spMk id="2" creationId="{98ACDB7B-9588-B7B4-03DE-A858C92EF7DF}"/>
          </ac:spMkLst>
        </pc:spChg>
        <pc:spChg chg="mod">
          <ac:chgData name="Pandarasamy Arjunan" userId="f5e30e74-d283-497e-bf76-fd880089976c" providerId="ADAL" clId="{624D5791-A0B8-4020-9561-4AB021ECBB35}" dt="2024-08-05T11:54:54.301" v="103" actId="207"/>
          <ac:spMkLst>
            <pc:docMk/>
            <pc:sldMk cId="1323107845" sldId="911"/>
            <ac:spMk id="3" creationId="{DBF8BDF7-4005-5FD5-D0C5-DF61F5CD1F70}"/>
          </ac:spMkLst>
        </pc:spChg>
      </pc:sldChg>
      <pc:sldChg chg="del">
        <pc:chgData name="Pandarasamy Arjunan" userId="f5e30e74-d283-497e-bf76-fd880089976c" providerId="ADAL" clId="{624D5791-A0B8-4020-9561-4AB021ECBB35}" dt="2024-08-05T11:50:13.099" v="56" actId="47"/>
        <pc:sldMkLst>
          <pc:docMk/>
          <pc:sldMk cId="3805245108" sldId="913"/>
        </pc:sldMkLst>
      </pc:sldChg>
      <pc:sldChg chg="del">
        <pc:chgData name="Pandarasamy Arjunan" userId="f5e30e74-d283-497e-bf76-fd880089976c" providerId="ADAL" clId="{624D5791-A0B8-4020-9561-4AB021ECBB35}" dt="2024-08-05T11:57:29.822" v="122" actId="47"/>
        <pc:sldMkLst>
          <pc:docMk/>
          <pc:sldMk cId="2636906393" sldId="915"/>
        </pc:sldMkLst>
      </pc:sldChg>
      <pc:sldChg chg="del">
        <pc:chgData name="Pandarasamy Arjunan" userId="f5e30e74-d283-497e-bf76-fd880089976c" providerId="ADAL" clId="{624D5791-A0B8-4020-9561-4AB021ECBB35}" dt="2024-08-05T11:57:31.098" v="123" actId="47"/>
        <pc:sldMkLst>
          <pc:docMk/>
          <pc:sldMk cId="4165620617" sldId="916"/>
        </pc:sldMkLst>
      </pc:sldChg>
      <pc:sldChg chg="del">
        <pc:chgData name="Pandarasamy Arjunan" userId="f5e30e74-d283-497e-bf76-fd880089976c" providerId="ADAL" clId="{624D5791-A0B8-4020-9561-4AB021ECBB35}" dt="2024-08-05T11:50:33.012" v="57" actId="47"/>
        <pc:sldMkLst>
          <pc:docMk/>
          <pc:sldMk cId="1572242678" sldId="918"/>
        </pc:sldMkLst>
      </pc:sldChg>
      <pc:sldChg chg="modSp mod">
        <pc:chgData name="Pandarasamy Arjunan" userId="f5e30e74-d283-497e-bf76-fd880089976c" providerId="ADAL" clId="{624D5791-A0B8-4020-9561-4AB021ECBB35}" dt="2024-08-05T12:03:57.476" v="346" actId="207"/>
        <pc:sldMkLst>
          <pc:docMk/>
          <pc:sldMk cId="2156042574" sldId="919"/>
        </pc:sldMkLst>
        <pc:spChg chg="mod">
          <ac:chgData name="Pandarasamy Arjunan" userId="f5e30e74-d283-497e-bf76-fd880089976c" providerId="ADAL" clId="{624D5791-A0B8-4020-9561-4AB021ECBB35}" dt="2024-08-05T12:03:57.476" v="346" actId="207"/>
          <ac:spMkLst>
            <pc:docMk/>
            <pc:sldMk cId="2156042574" sldId="919"/>
            <ac:spMk id="6" creationId="{7E25EC51-F978-518C-F17B-FEB5E2A8438B}"/>
          </ac:spMkLst>
        </pc:spChg>
      </pc:sldChg>
      <pc:sldChg chg="modSp mod">
        <pc:chgData name="Pandarasamy Arjunan" userId="f5e30e74-d283-497e-bf76-fd880089976c" providerId="ADAL" clId="{624D5791-A0B8-4020-9561-4AB021ECBB35}" dt="2024-08-05T12:04:34.558" v="351" actId="207"/>
        <pc:sldMkLst>
          <pc:docMk/>
          <pc:sldMk cId="832691509" sldId="920"/>
        </pc:sldMkLst>
        <pc:spChg chg="mod">
          <ac:chgData name="Pandarasamy Arjunan" userId="f5e30e74-d283-497e-bf76-fd880089976c" providerId="ADAL" clId="{624D5791-A0B8-4020-9561-4AB021ECBB35}" dt="2024-08-05T12:04:34.558" v="351" actId="207"/>
          <ac:spMkLst>
            <pc:docMk/>
            <pc:sldMk cId="832691509" sldId="920"/>
            <ac:spMk id="3" creationId="{8998F912-4E80-2DC1-6170-7C13F572610E}"/>
          </ac:spMkLst>
        </pc:spChg>
      </pc:sldChg>
      <pc:sldChg chg="modSp mod ord modAnim">
        <pc:chgData name="Pandarasamy Arjunan" userId="f5e30e74-d283-497e-bf76-fd880089976c" providerId="ADAL" clId="{624D5791-A0B8-4020-9561-4AB021ECBB35}" dt="2024-08-05T14:41:38.694" v="404" actId="113"/>
        <pc:sldMkLst>
          <pc:docMk/>
          <pc:sldMk cId="1046929287" sldId="921"/>
        </pc:sldMkLst>
        <pc:spChg chg="mod">
          <ac:chgData name="Pandarasamy Arjunan" userId="f5e30e74-d283-497e-bf76-fd880089976c" providerId="ADAL" clId="{624D5791-A0B8-4020-9561-4AB021ECBB35}" dt="2024-08-05T11:56:52.073" v="120" actId="207"/>
          <ac:spMkLst>
            <pc:docMk/>
            <pc:sldMk cId="1046929287" sldId="921"/>
            <ac:spMk id="8" creationId="{2D62B7CA-2E81-3E7A-4178-D85ECE58B860}"/>
          </ac:spMkLst>
        </pc:spChg>
        <pc:spChg chg="mod">
          <ac:chgData name="Pandarasamy Arjunan" userId="f5e30e74-d283-497e-bf76-fd880089976c" providerId="ADAL" clId="{624D5791-A0B8-4020-9561-4AB021ECBB35}" dt="2024-08-05T14:41:38.694" v="404" actId="113"/>
          <ac:spMkLst>
            <pc:docMk/>
            <pc:sldMk cId="1046929287" sldId="921"/>
            <ac:spMk id="9" creationId="{47C04683-9D26-7720-A3F1-12D7D1DDB243}"/>
          </ac:spMkLst>
        </pc:spChg>
      </pc:sldChg>
      <pc:sldChg chg="modSp mod">
        <pc:chgData name="Pandarasamy Arjunan" userId="f5e30e74-d283-497e-bf76-fd880089976c" providerId="ADAL" clId="{624D5791-A0B8-4020-9561-4AB021ECBB35}" dt="2024-08-05T12:04:42.620" v="353" actId="207"/>
        <pc:sldMkLst>
          <pc:docMk/>
          <pc:sldMk cId="3599380595" sldId="922"/>
        </pc:sldMkLst>
        <pc:spChg chg="mod">
          <ac:chgData name="Pandarasamy Arjunan" userId="f5e30e74-d283-497e-bf76-fd880089976c" providerId="ADAL" clId="{624D5791-A0B8-4020-9561-4AB021ECBB35}" dt="2024-08-05T12:04:42.620" v="353" actId="207"/>
          <ac:spMkLst>
            <pc:docMk/>
            <pc:sldMk cId="3599380595" sldId="922"/>
            <ac:spMk id="3" creationId="{8998F912-4E80-2DC1-6170-7C13F572610E}"/>
          </ac:spMkLst>
        </pc:spChg>
      </pc:sldChg>
      <pc:sldChg chg="del">
        <pc:chgData name="Pandarasamy Arjunan" userId="f5e30e74-d283-497e-bf76-fd880089976c" providerId="ADAL" clId="{624D5791-A0B8-4020-9561-4AB021ECBB35}" dt="2024-08-05T11:50:33.012" v="57" actId="47"/>
        <pc:sldMkLst>
          <pc:docMk/>
          <pc:sldMk cId="2246934440" sldId="923"/>
        </pc:sldMkLst>
      </pc:sldChg>
      <pc:sldChg chg="del">
        <pc:chgData name="Pandarasamy Arjunan" userId="f5e30e74-d283-497e-bf76-fd880089976c" providerId="ADAL" clId="{624D5791-A0B8-4020-9561-4AB021ECBB35}" dt="2024-08-05T11:50:33.012" v="57" actId="47"/>
        <pc:sldMkLst>
          <pc:docMk/>
          <pc:sldMk cId="4094669927" sldId="924"/>
        </pc:sldMkLst>
      </pc:sldChg>
      <pc:sldChg chg="del">
        <pc:chgData name="Pandarasamy Arjunan" userId="f5e30e74-d283-497e-bf76-fd880089976c" providerId="ADAL" clId="{624D5791-A0B8-4020-9561-4AB021ECBB35}" dt="2024-08-05T11:50:33.012" v="57" actId="47"/>
        <pc:sldMkLst>
          <pc:docMk/>
          <pc:sldMk cId="1057386815" sldId="925"/>
        </pc:sldMkLst>
      </pc:sldChg>
      <pc:sldChg chg="del">
        <pc:chgData name="Pandarasamy Arjunan" userId="f5e30e74-d283-497e-bf76-fd880089976c" providerId="ADAL" clId="{624D5791-A0B8-4020-9561-4AB021ECBB35}" dt="2024-08-05T11:50:33.012" v="57" actId="47"/>
        <pc:sldMkLst>
          <pc:docMk/>
          <pc:sldMk cId="3797892528" sldId="926"/>
        </pc:sldMkLst>
      </pc:sldChg>
      <pc:sldChg chg="modSp mod modAnim">
        <pc:chgData name="Pandarasamy Arjunan" userId="f5e30e74-d283-497e-bf76-fd880089976c" providerId="ADAL" clId="{624D5791-A0B8-4020-9561-4AB021ECBB35}" dt="2024-08-05T14:41:57.532" v="408" actId="113"/>
        <pc:sldMkLst>
          <pc:docMk/>
          <pc:sldMk cId="3240606295" sldId="928"/>
        </pc:sldMkLst>
        <pc:spChg chg="mod">
          <ac:chgData name="Pandarasamy Arjunan" userId="f5e30e74-d283-497e-bf76-fd880089976c" providerId="ADAL" clId="{624D5791-A0B8-4020-9561-4AB021ECBB35}" dt="2024-08-05T14:41:57.532" v="408" actId="113"/>
          <ac:spMkLst>
            <pc:docMk/>
            <pc:sldMk cId="3240606295" sldId="928"/>
            <ac:spMk id="2" creationId="{98ACDB7B-9588-B7B4-03DE-A858C92EF7DF}"/>
          </ac:spMkLst>
        </pc:spChg>
        <pc:spChg chg="mod">
          <ac:chgData name="Pandarasamy Arjunan" userId="f5e30e74-d283-497e-bf76-fd880089976c" providerId="ADAL" clId="{624D5791-A0B8-4020-9561-4AB021ECBB35}" dt="2024-08-05T11:49:29.231" v="53" actId="207"/>
          <ac:spMkLst>
            <pc:docMk/>
            <pc:sldMk cId="3240606295" sldId="928"/>
            <ac:spMk id="3" creationId="{DBF8BDF7-4005-5FD5-D0C5-DF61F5CD1F70}"/>
          </ac:spMkLst>
        </pc:spChg>
      </pc:sldChg>
      <pc:sldChg chg="modSp mod modAnim">
        <pc:chgData name="Pandarasamy Arjunan" userId="f5e30e74-d283-497e-bf76-fd880089976c" providerId="ADAL" clId="{624D5791-A0B8-4020-9561-4AB021ECBB35}" dt="2024-08-05T14:41:25.565" v="402" actId="113"/>
        <pc:sldMkLst>
          <pc:docMk/>
          <pc:sldMk cId="541986151" sldId="929"/>
        </pc:sldMkLst>
        <pc:spChg chg="mod">
          <ac:chgData name="Pandarasamy Arjunan" userId="f5e30e74-d283-497e-bf76-fd880089976c" providerId="ADAL" clId="{624D5791-A0B8-4020-9561-4AB021ECBB35}" dt="2024-08-05T14:41:25.565" v="402" actId="113"/>
          <ac:spMkLst>
            <pc:docMk/>
            <pc:sldMk cId="541986151" sldId="929"/>
            <ac:spMk id="2" creationId="{98ACDB7B-9588-B7B4-03DE-A858C92EF7DF}"/>
          </ac:spMkLst>
        </pc:spChg>
        <pc:spChg chg="mod">
          <ac:chgData name="Pandarasamy Arjunan" userId="f5e30e74-d283-497e-bf76-fd880089976c" providerId="ADAL" clId="{624D5791-A0B8-4020-9561-4AB021ECBB35}" dt="2024-08-05T11:50:44.071" v="58" actId="207"/>
          <ac:spMkLst>
            <pc:docMk/>
            <pc:sldMk cId="541986151" sldId="929"/>
            <ac:spMk id="3" creationId="{DBF8BDF7-4005-5FD5-D0C5-DF61F5CD1F70}"/>
          </ac:spMkLst>
        </pc:spChg>
      </pc:sldChg>
      <pc:sldChg chg="delSp modSp mod setBg">
        <pc:chgData name="Pandarasamy Arjunan" userId="f5e30e74-d283-497e-bf76-fd880089976c" providerId="ADAL" clId="{624D5791-A0B8-4020-9561-4AB021ECBB35}" dt="2024-08-05T11:51:45.583" v="63" actId="207"/>
        <pc:sldMkLst>
          <pc:docMk/>
          <pc:sldMk cId="838733672" sldId="1385"/>
        </pc:sldMkLst>
        <pc:spChg chg="mod">
          <ac:chgData name="Pandarasamy Arjunan" userId="f5e30e74-d283-497e-bf76-fd880089976c" providerId="ADAL" clId="{624D5791-A0B8-4020-9561-4AB021ECBB35}" dt="2024-08-05T11:48:44.356" v="52" actId="255"/>
          <ac:spMkLst>
            <pc:docMk/>
            <pc:sldMk cId="838733672" sldId="1385"/>
            <ac:spMk id="5" creationId="{62BFB357-27F2-CAB3-DB8A-349B06BE1AF8}"/>
          </ac:spMkLst>
        </pc:spChg>
        <pc:spChg chg="mod">
          <ac:chgData name="Pandarasamy Arjunan" userId="f5e30e74-d283-497e-bf76-fd880089976c" providerId="ADAL" clId="{624D5791-A0B8-4020-9561-4AB021ECBB35}" dt="2024-08-05T11:51:45.583" v="63" actId="207"/>
          <ac:spMkLst>
            <pc:docMk/>
            <pc:sldMk cId="838733672" sldId="1385"/>
            <ac:spMk id="11" creationId="{DE00920B-79FB-6857-F3B1-ECD8CE96BE76}"/>
          </ac:spMkLst>
        </pc:spChg>
        <pc:spChg chg="mod">
          <ac:chgData name="Pandarasamy Arjunan" userId="f5e30e74-d283-497e-bf76-fd880089976c" providerId="ADAL" clId="{624D5791-A0B8-4020-9561-4AB021ECBB35}" dt="2024-08-05T11:51:45.583" v="63" actId="207"/>
          <ac:spMkLst>
            <pc:docMk/>
            <pc:sldMk cId="838733672" sldId="1385"/>
            <ac:spMk id="16" creationId="{55D6878F-6FFC-FAE5-07B1-73AB5479E4B6}"/>
          </ac:spMkLst>
        </pc:spChg>
        <pc:picChg chg="del">
          <ac:chgData name="Pandarasamy Arjunan" userId="f5e30e74-d283-497e-bf76-fd880089976c" providerId="ADAL" clId="{624D5791-A0B8-4020-9561-4AB021ECBB35}" dt="2024-08-05T11:48:15.147" v="41" actId="478"/>
          <ac:picMkLst>
            <pc:docMk/>
            <pc:sldMk cId="838733672" sldId="1385"/>
            <ac:picMk id="2" creationId="{E3511063-3AC0-579A-D25F-D2C9745012BC}"/>
          </ac:picMkLst>
        </pc:picChg>
      </pc:sldChg>
      <pc:sldChg chg="modSp mod chgLayout">
        <pc:chgData name="Pandarasamy Arjunan" userId="f5e30e74-d283-497e-bf76-fd880089976c" providerId="ADAL" clId="{624D5791-A0B8-4020-9561-4AB021ECBB35}" dt="2024-08-05T12:04:27.967" v="349" actId="207"/>
        <pc:sldMkLst>
          <pc:docMk/>
          <pc:sldMk cId="2770189220" sldId="1388"/>
        </pc:sldMkLst>
        <pc:spChg chg="mod ord">
          <ac:chgData name="Pandarasamy Arjunan" userId="f5e30e74-d283-497e-bf76-fd880089976c" providerId="ADAL" clId="{624D5791-A0B8-4020-9561-4AB021ECBB35}" dt="2024-08-05T12:04:22.867" v="348" actId="700"/>
          <ac:spMkLst>
            <pc:docMk/>
            <pc:sldMk cId="2770189220" sldId="1388"/>
            <ac:spMk id="2" creationId="{89DAFBED-30FC-C96F-3988-58132C173B27}"/>
          </ac:spMkLst>
        </pc:spChg>
        <pc:spChg chg="mod ord">
          <ac:chgData name="Pandarasamy Arjunan" userId="f5e30e74-d283-497e-bf76-fd880089976c" providerId="ADAL" clId="{624D5791-A0B8-4020-9561-4AB021ECBB35}" dt="2024-08-05T12:04:27.967" v="349" actId="207"/>
          <ac:spMkLst>
            <pc:docMk/>
            <pc:sldMk cId="2770189220" sldId="1388"/>
            <ac:spMk id="3" creationId="{D4292B70-11FC-0DF7-6E0B-C0DE98BC86E4}"/>
          </ac:spMkLst>
        </pc:spChg>
        <pc:spChg chg="mod ord">
          <ac:chgData name="Pandarasamy Arjunan" userId="f5e30e74-d283-497e-bf76-fd880089976c" providerId="ADAL" clId="{624D5791-A0B8-4020-9561-4AB021ECBB35}" dt="2024-08-05T12:04:22.867" v="348" actId="700"/>
          <ac:spMkLst>
            <pc:docMk/>
            <pc:sldMk cId="2770189220" sldId="1388"/>
            <ac:spMk id="4" creationId="{42016EAA-1082-2575-D343-3B937328D6DF}"/>
          </ac:spMkLst>
        </pc:spChg>
        <pc:spChg chg="mod ord">
          <ac:chgData name="Pandarasamy Arjunan" userId="f5e30e74-d283-497e-bf76-fd880089976c" providerId="ADAL" clId="{624D5791-A0B8-4020-9561-4AB021ECBB35}" dt="2024-08-05T12:04:22.867" v="348" actId="700"/>
          <ac:spMkLst>
            <pc:docMk/>
            <pc:sldMk cId="2770189220" sldId="1388"/>
            <ac:spMk id="5" creationId="{6AA1981D-C7F7-5536-4EFB-C176B9D67D0B}"/>
          </ac:spMkLst>
        </pc:spChg>
      </pc:sldChg>
      <pc:sldChg chg="modSp mod">
        <pc:chgData name="Pandarasamy Arjunan" userId="f5e30e74-d283-497e-bf76-fd880089976c" providerId="ADAL" clId="{624D5791-A0B8-4020-9561-4AB021ECBB35}" dt="2024-08-05T12:04:31.703" v="350" actId="207"/>
        <pc:sldMkLst>
          <pc:docMk/>
          <pc:sldMk cId="3713950961" sldId="1389"/>
        </pc:sldMkLst>
        <pc:spChg chg="mod">
          <ac:chgData name="Pandarasamy Arjunan" userId="f5e30e74-d283-497e-bf76-fd880089976c" providerId="ADAL" clId="{624D5791-A0B8-4020-9561-4AB021ECBB35}" dt="2024-08-05T12:04:31.703" v="350" actId="207"/>
          <ac:spMkLst>
            <pc:docMk/>
            <pc:sldMk cId="3713950961" sldId="1389"/>
            <ac:spMk id="3" creationId="{D4292B70-11FC-0DF7-6E0B-C0DE98BC86E4}"/>
          </ac:spMkLst>
        </pc:spChg>
      </pc:sldChg>
      <pc:sldChg chg="modSp mod">
        <pc:chgData name="Pandarasamy Arjunan" userId="f5e30e74-d283-497e-bf76-fd880089976c" providerId="ADAL" clId="{624D5791-A0B8-4020-9561-4AB021ECBB35}" dt="2024-08-05T12:04:39.655" v="352" actId="207"/>
        <pc:sldMkLst>
          <pc:docMk/>
          <pc:sldMk cId="4207757957" sldId="1390"/>
        </pc:sldMkLst>
        <pc:spChg chg="mod">
          <ac:chgData name="Pandarasamy Arjunan" userId="f5e30e74-d283-497e-bf76-fd880089976c" providerId="ADAL" clId="{624D5791-A0B8-4020-9561-4AB021ECBB35}" dt="2024-08-05T12:04:39.655" v="352" actId="207"/>
          <ac:spMkLst>
            <pc:docMk/>
            <pc:sldMk cId="4207757957" sldId="1390"/>
            <ac:spMk id="3" creationId="{EECCA7AC-8E22-D068-5E0A-D3F5AF13C4F9}"/>
          </ac:spMkLst>
        </pc:spChg>
      </pc:sldChg>
      <pc:sldChg chg="modSp mod">
        <pc:chgData name="Pandarasamy Arjunan" userId="f5e30e74-d283-497e-bf76-fd880089976c" providerId="ADAL" clId="{624D5791-A0B8-4020-9561-4AB021ECBB35}" dt="2024-08-05T12:04:46.016" v="354" actId="207"/>
        <pc:sldMkLst>
          <pc:docMk/>
          <pc:sldMk cId="847103792" sldId="1392"/>
        </pc:sldMkLst>
        <pc:spChg chg="mod">
          <ac:chgData name="Pandarasamy Arjunan" userId="f5e30e74-d283-497e-bf76-fd880089976c" providerId="ADAL" clId="{624D5791-A0B8-4020-9561-4AB021ECBB35}" dt="2024-08-05T12:04:46.016" v="354" actId="207"/>
          <ac:spMkLst>
            <pc:docMk/>
            <pc:sldMk cId="847103792" sldId="1392"/>
            <ac:spMk id="3" creationId="{1230EF82-1E63-6F7B-395D-78D201CBF5CF}"/>
          </ac:spMkLst>
        </pc:spChg>
      </pc:sldChg>
      <pc:sldChg chg="modSp mod">
        <pc:chgData name="Pandarasamy Arjunan" userId="f5e30e74-d283-497e-bf76-fd880089976c" providerId="ADAL" clId="{624D5791-A0B8-4020-9561-4AB021ECBB35}" dt="2024-08-05T12:04:49.394" v="355" actId="207"/>
        <pc:sldMkLst>
          <pc:docMk/>
          <pc:sldMk cId="651013209" sldId="1393"/>
        </pc:sldMkLst>
        <pc:spChg chg="mod">
          <ac:chgData name="Pandarasamy Arjunan" userId="f5e30e74-d283-497e-bf76-fd880089976c" providerId="ADAL" clId="{624D5791-A0B8-4020-9561-4AB021ECBB35}" dt="2024-08-05T12:04:49.394" v="355" actId="207"/>
          <ac:spMkLst>
            <pc:docMk/>
            <pc:sldMk cId="651013209" sldId="1393"/>
            <ac:spMk id="3" creationId="{1230EF82-1E63-6F7B-395D-78D201CBF5CF}"/>
          </ac:spMkLst>
        </pc:spChg>
      </pc:sldChg>
      <pc:sldChg chg="modSp mod">
        <pc:chgData name="Pandarasamy Arjunan" userId="f5e30e74-d283-497e-bf76-fd880089976c" providerId="ADAL" clId="{624D5791-A0B8-4020-9561-4AB021ECBB35}" dt="2024-08-05T12:04:53.779" v="356" actId="207"/>
        <pc:sldMkLst>
          <pc:docMk/>
          <pc:sldMk cId="3095556702" sldId="1394"/>
        </pc:sldMkLst>
        <pc:spChg chg="mod">
          <ac:chgData name="Pandarasamy Arjunan" userId="f5e30e74-d283-497e-bf76-fd880089976c" providerId="ADAL" clId="{624D5791-A0B8-4020-9561-4AB021ECBB35}" dt="2024-08-05T12:04:53.779" v="356" actId="207"/>
          <ac:spMkLst>
            <pc:docMk/>
            <pc:sldMk cId="3095556702" sldId="1394"/>
            <ac:spMk id="3" creationId="{BC356545-E344-7F89-D79E-3BB136299ABD}"/>
          </ac:spMkLst>
        </pc:spChg>
      </pc:sldChg>
      <pc:sldChg chg="del">
        <pc:chgData name="Pandarasamy Arjunan" userId="f5e30e74-d283-497e-bf76-fd880089976c" providerId="ADAL" clId="{624D5791-A0B8-4020-9561-4AB021ECBB35}" dt="2024-08-05T11:50:47.971" v="59" actId="47"/>
        <pc:sldMkLst>
          <pc:docMk/>
          <pc:sldMk cId="148079682" sldId="1395"/>
        </pc:sldMkLst>
      </pc:sldChg>
      <pc:sldChg chg="modSp mod">
        <pc:chgData name="Pandarasamy Arjunan" userId="f5e30e74-d283-497e-bf76-fd880089976c" providerId="ADAL" clId="{624D5791-A0B8-4020-9561-4AB021ECBB35}" dt="2024-08-05T14:41:43.156" v="405" actId="12"/>
        <pc:sldMkLst>
          <pc:docMk/>
          <pc:sldMk cId="1065781427" sldId="1396"/>
        </pc:sldMkLst>
        <pc:spChg chg="mod">
          <ac:chgData name="Pandarasamy Arjunan" userId="f5e30e74-d283-497e-bf76-fd880089976c" providerId="ADAL" clId="{624D5791-A0B8-4020-9561-4AB021ECBB35}" dt="2024-08-05T14:41:43.156" v="405" actId="12"/>
          <ac:spMkLst>
            <pc:docMk/>
            <pc:sldMk cId="1065781427" sldId="1396"/>
            <ac:spMk id="2" creationId="{98ACDB7B-9588-B7B4-03DE-A858C92EF7DF}"/>
          </ac:spMkLst>
        </pc:spChg>
        <pc:spChg chg="mod">
          <ac:chgData name="Pandarasamy Arjunan" userId="f5e30e74-d283-497e-bf76-fd880089976c" providerId="ADAL" clId="{624D5791-A0B8-4020-9561-4AB021ECBB35}" dt="2024-08-05T14:40:25.042" v="401" actId="2711"/>
          <ac:spMkLst>
            <pc:docMk/>
            <pc:sldMk cId="1065781427" sldId="1396"/>
            <ac:spMk id="3" creationId="{DBF8BDF7-4005-5FD5-D0C5-DF61F5CD1F70}"/>
          </ac:spMkLst>
        </pc:spChg>
      </pc:sldChg>
      <pc:sldChg chg="addSp delSp modSp new mod modAnim">
        <pc:chgData name="Pandarasamy Arjunan" userId="f5e30e74-d283-497e-bf76-fd880089976c" providerId="ADAL" clId="{624D5791-A0B8-4020-9561-4AB021ECBB35}" dt="2024-08-05T14:41:32.392" v="403" actId="113"/>
        <pc:sldMkLst>
          <pc:docMk/>
          <pc:sldMk cId="641205127" sldId="1397"/>
        </pc:sldMkLst>
        <pc:spChg chg="mod">
          <ac:chgData name="Pandarasamy Arjunan" userId="f5e30e74-d283-497e-bf76-fd880089976c" providerId="ADAL" clId="{624D5791-A0B8-4020-9561-4AB021ECBB35}" dt="2024-08-05T11:57:48.491" v="133" actId="20577"/>
          <ac:spMkLst>
            <pc:docMk/>
            <pc:sldMk cId="641205127" sldId="1397"/>
            <ac:spMk id="2" creationId="{FC92C593-FBCC-5496-721C-950999E5202A}"/>
          </ac:spMkLst>
        </pc:spChg>
        <pc:spChg chg="del">
          <ac:chgData name="Pandarasamy Arjunan" userId="f5e30e74-d283-497e-bf76-fd880089976c" providerId="ADAL" clId="{624D5791-A0B8-4020-9561-4AB021ECBB35}" dt="2024-08-05T11:57:56.971" v="134" actId="478"/>
          <ac:spMkLst>
            <pc:docMk/>
            <pc:sldMk cId="641205127" sldId="1397"/>
            <ac:spMk id="3" creationId="{E1B90859-D1ED-AC91-ABD5-8DC2E2974A77}"/>
          </ac:spMkLst>
        </pc:spChg>
        <pc:spChg chg="add mod">
          <ac:chgData name="Pandarasamy Arjunan" userId="f5e30e74-d283-497e-bf76-fd880089976c" providerId="ADAL" clId="{624D5791-A0B8-4020-9561-4AB021ECBB35}" dt="2024-08-05T14:41:32.392" v="403" actId="113"/>
          <ac:spMkLst>
            <pc:docMk/>
            <pc:sldMk cId="641205127" sldId="1397"/>
            <ac:spMk id="7" creationId="{E03DCE64-E6D5-C584-BFBC-6F931A5912E0}"/>
          </ac:spMkLst>
        </pc:spChg>
      </pc:sldChg>
      <pc:sldChg chg="addSp delSp modSp new mod modClrScheme chgLayout">
        <pc:chgData name="Pandarasamy Arjunan" userId="f5e30e74-d283-497e-bf76-fd880089976c" providerId="ADAL" clId="{624D5791-A0B8-4020-9561-4AB021ECBB35}" dt="2024-08-05T14:35:01.377" v="393" actId="404"/>
        <pc:sldMkLst>
          <pc:docMk/>
          <pc:sldMk cId="3624294332" sldId="1398"/>
        </pc:sldMkLst>
        <pc:spChg chg="mod ord">
          <ac:chgData name="Pandarasamy Arjunan" userId="f5e30e74-d283-497e-bf76-fd880089976c" providerId="ADAL" clId="{624D5791-A0B8-4020-9561-4AB021ECBB35}" dt="2024-08-05T14:35:01.377" v="393" actId="404"/>
          <ac:spMkLst>
            <pc:docMk/>
            <pc:sldMk cId="3624294332" sldId="1398"/>
            <ac:spMk id="2" creationId="{63EA1432-4E29-8F79-CE6C-C647190EE68A}"/>
          </ac:spMkLst>
        </pc:spChg>
        <pc:spChg chg="del">
          <ac:chgData name="Pandarasamy Arjunan" userId="f5e30e74-d283-497e-bf76-fd880089976c" providerId="ADAL" clId="{624D5791-A0B8-4020-9561-4AB021ECBB35}" dt="2024-08-05T14:34:44.787" v="373" actId="700"/>
          <ac:spMkLst>
            <pc:docMk/>
            <pc:sldMk cId="3624294332" sldId="1398"/>
            <ac:spMk id="3" creationId="{C5CA1B6E-8D6B-5FF6-519E-1EB62379BBB9}"/>
          </ac:spMkLst>
        </pc:spChg>
        <pc:spChg chg="del mod ord">
          <ac:chgData name="Pandarasamy Arjunan" userId="f5e30e74-d283-497e-bf76-fd880089976c" providerId="ADAL" clId="{624D5791-A0B8-4020-9561-4AB021ECBB35}" dt="2024-08-05T14:34:44.787" v="373" actId="700"/>
          <ac:spMkLst>
            <pc:docMk/>
            <pc:sldMk cId="3624294332" sldId="1398"/>
            <ac:spMk id="4" creationId="{6E1E4B3A-D9D5-3C37-A58F-9C9B5A2A4A40}"/>
          </ac:spMkLst>
        </pc:spChg>
        <pc:spChg chg="mod ord">
          <ac:chgData name="Pandarasamy Arjunan" userId="f5e30e74-d283-497e-bf76-fd880089976c" providerId="ADAL" clId="{624D5791-A0B8-4020-9561-4AB021ECBB35}" dt="2024-08-05T14:34:44.787" v="373" actId="700"/>
          <ac:spMkLst>
            <pc:docMk/>
            <pc:sldMk cId="3624294332" sldId="1398"/>
            <ac:spMk id="5" creationId="{63EC4E01-F750-A871-2951-EAA948A3194D}"/>
          </ac:spMkLst>
        </pc:spChg>
        <pc:spChg chg="mod ord">
          <ac:chgData name="Pandarasamy Arjunan" userId="f5e30e74-d283-497e-bf76-fd880089976c" providerId="ADAL" clId="{624D5791-A0B8-4020-9561-4AB021ECBB35}" dt="2024-08-05T14:34:44.787" v="373" actId="700"/>
          <ac:spMkLst>
            <pc:docMk/>
            <pc:sldMk cId="3624294332" sldId="1398"/>
            <ac:spMk id="6" creationId="{7F559F65-0CA3-E443-8C53-15F74050D172}"/>
          </ac:spMkLst>
        </pc:spChg>
        <pc:spChg chg="add mod ord">
          <ac:chgData name="Pandarasamy Arjunan" userId="f5e30e74-d283-497e-bf76-fd880089976c" providerId="ADAL" clId="{624D5791-A0B8-4020-9561-4AB021ECBB35}" dt="2024-08-05T14:34:44.787" v="373" actId="700"/>
          <ac:spMkLst>
            <pc:docMk/>
            <pc:sldMk cId="3624294332" sldId="1398"/>
            <ac:spMk id="7" creationId="{8E314004-6B6D-AB35-0179-173E5853520F}"/>
          </ac:spMkLst>
        </pc:spChg>
      </pc:sldChg>
      <pc:sldMasterChg chg="modSp modSldLayout">
        <pc:chgData name="Pandarasamy Arjunan" userId="f5e30e74-d283-497e-bf76-fd880089976c" providerId="ADAL" clId="{624D5791-A0B8-4020-9561-4AB021ECBB35}" dt="2024-08-05T14:35:36.795" v="395" actId="2711"/>
        <pc:sldMasterMkLst>
          <pc:docMk/>
          <pc:sldMasterMk cId="626750661" sldId="2147483720"/>
        </pc:sldMasterMkLst>
        <pc:spChg chg="mod">
          <ac:chgData name="Pandarasamy Arjunan" userId="f5e30e74-d283-497e-bf76-fd880089976c" providerId="ADAL" clId="{624D5791-A0B8-4020-9561-4AB021ECBB35}" dt="2024-08-05T14:30:38.332" v="360" actId="207"/>
          <ac:spMkLst>
            <pc:docMk/>
            <pc:sldMasterMk cId="626750661" sldId="2147483720"/>
            <ac:spMk id="2" creationId="{00000000-0000-0000-0000-000000000000}"/>
          </ac:spMkLst>
        </pc:spChg>
        <pc:spChg chg="mod">
          <ac:chgData name="Pandarasamy Arjunan" userId="f5e30e74-d283-497e-bf76-fd880089976c" providerId="ADAL" clId="{624D5791-A0B8-4020-9561-4AB021ECBB35}" dt="2024-08-05T14:30:24.832" v="358" actId="207"/>
          <ac:spMkLst>
            <pc:docMk/>
            <pc:sldMasterMk cId="626750661" sldId="2147483720"/>
            <ac:spMk id="4" creationId="{00000000-0000-0000-0000-000000000000}"/>
          </ac:spMkLst>
        </pc:spChg>
        <pc:spChg chg="mod">
          <ac:chgData name="Pandarasamy Arjunan" userId="f5e30e74-d283-497e-bf76-fd880089976c" providerId="ADAL" clId="{624D5791-A0B8-4020-9561-4AB021ECBB35}" dt="2024-08-05T14:30:24.832" v="358" actId="207"/>
          <ac:spMkLst>
            <pc:docMk/>
            <pc:sldMasterMk cId="626750661" sldId="2147483720"/>
            <ac:spMk id="5" creationId="{00000000-0000-0000-0000-000000000000}"/>
          </ac:spMkLst>
        </pc:spChg>
        <pc:sldLayoutChg chg="setBg">
          <pc:chgData name="Pandarasamy Arjunan" userId="f5e30e74-d283-497e-bf76-fd880089976c" providerId="ADAL" clId="{624D5791-A0B8-4020-9561-4AB021ECBB35}" dt="2024-08-05T14:31:17.373" v="362"/>
          <pc:sldLayoutMkLst>
            <pc:docMk/>
            <pc:sldMasterMk cId="626750661" sldId="2147483720"/>
            <pc:sldLayoutMk cId="738272265" sldId="2147483721"/>
          </pc:sldLayoutMkLst>
        </pc:sldLayoutChg>
        <pc:sldLayoutChg chg="modSp">
          <pc:chgData name="Pandarasamy Arjunan" userId="f5e30e74-d283-497e-bf76-fd880089976c" providerId="ADAL" clId="{624D5791-A0B8-4020-9561-4AB021ECBB35}" dt="2024-08-05T14:35:36.795" v="395" actId="2711"/>
          <pc:sldLayoutMkLst>
            <pc:docMk/>
            <pc:sldMasterMk cId="626750661" sldId="2147483720"/>
            <pc:sldLayoutMk cId="3329558357" sldId="2147483723"/>
          </pc:sldLayoutMkLst>
          <pc:spChg chg="mod">
            <ac:chgData name="Pandarasamy Arjunan" userId="f5e30e74-d283-497e-bf76-fd880089976c" providerId="ADAL" clId="{624D5791-A0B8-4020-9561-4AB021ECBB35}" dt="2024-08-05T14:35:21.678" v="394" actId="255"/>
            <ac:spMkLst>
              <pc:docMk/>
              <pc:sldMasterMk cId="626750661" sldId="2147483720"/>
              <pc:sldLayoutMk cId="3329558357" sldId="2147483723"/>
              <ac:spMk id="2" creationId="{00000000-0000-0000-0000-000000000000}"/>
            </ac:spMkLst>
          </pc:spChg>
          <pc:spChg chg="mod">
            <ac:chgData name="Pandarasamy Arjunan" userId="f5e30e74-d283-497e-bf76-fd880089976c" providerId="ADAL" clId="{624D5791-A0B8-4020-9561-4AB021ECBB35}" dt="2024-08-05T14:35:36.795" v="395" actId="2711"/>
            <ac:spMkLst>
              <pc:docMk/>
              <pc:sldMasterMk cId="626750661" sldId="2147483720"/>
              <pc:sldLayoutMk cId="3329558357" sldId="2147483723"/>
              <ac:spMk id="3" creationId="{00000000-0000-0000-0000-000000000000}"/>
            </ac:spMkLst>
          </pc:spChg>
        </pc:sldLayoutChg>
      </pc:sldMasterChg>
    </pc:docChg>
  </pc:docChgLst>
  <pc:docChgLst>
    <pc:chgData name="Pandarasamy Arjunan" userId="f5e30e74-d283-497e-bf76-fd880089976c" providerId="ADAL" clId="{8B4D1EC7-F4E4-4529-9BA2-63F04560CB1D}"/>
    <pc:docChg chg="custSel addSld delSld modSld">
      <pc:chgData name="Pandarasamy Arjunan" userId="f5e30e74-d283-497e-bf76-fd880089976c" providerId="ADAL" clId="{8B4D1EC7-F4E4-4529-9BA2-63F04560CB1D}" dt="2024-08-26T11:34:18.189" v="8" actId="47"/>
      <pc:docMkLst>
        <pc:docMk/>
      </pc:docMkLst>
      <pc:sldChg chg="del">
        <pc:chgData name="Pandarasamy Arjunan" userId="f5e30e74-d283-497e-bf76-fd880089976c" providerId="ADAL" clId="{8B4D1EC7-F4E4-4529-9BA2-63F04560CB1D}" dt="2024-08-26T11:34:18.189" v="8" actId="47"/>
        <pc:sldMkLst>
          <pc:docMk/>
          <pc:sldMk cId="847103792" sldId="1392"/>
        </pc:sldMkLst>
      </pc:sldChg>
      <pc:sldChg chg="del">
        <pc:chgData name="Pandarasamy Arjunan" userId="f5e30e74-d283-497e-bf76-fd880089976c" providerId="ADAL" clId="{8B4D1EC7-F4E4-4529-9BA2-63F04560CB1D}" dt="2024-08-26T11:33:21.215" v="3" actId="47"/>
        <pc:sldMkLst>
          <pc:docMk/>
          <pc:sldMk cId="651013209" sldId="1393"/>
        </pc:sldMkLst>
      </pc:sldChg>
      <pc:sldChg chg="del">
        <pc:chgData name="Pandarasamy Arjunan" userId="f5e30e74-d283-497e-bf76-fd880089976c" providerId="ADAL" clId="{8B4D1EC7-F4E4-4529-9BA2-63F04560CB1D}" dt="2024-08-26T11:33:29.417" v="4" actId="47"/>
        <pc:sldMkLst>
          <pc:docMk/>
          <pc:sldMk cId="3095556702" sldId="1394"/>
        </pc:sldMkLst>
      </pc:sldChg>
      <pc:sldChg chg="del">
        <pc:chgData name="Pandarasamy Arjunan" userId="f5e30e74-d283-497e-bf76-fd880089976c" providerId="ADAL" clId="{8B4D1EC7-F4E4-4529-9BA2-63F04560CB1D}" dt="2024-08-26T11:32:46.495" v="1" actId="47"/>
        <pc:sldMkLst>
          <pc:docMk/>
          <pc:sldMk cId="1957199320" sldId="1454"/>
        </pc:sldMkLst>
      </pc:sldChg>
      <pc:sldChg chg="del">
        <pc:chgData name="Pandarasamy Arjunan" userId="f5e30e74-d283-497e-bf76-fd880089976c" providerId="ADAL" clId="{8B4D1EC7-F4E4-4529-9BA2-63F04560CB1D}" dt="2024-08-26T11:32:46.495" v="1" actId="47"/>
        <pc:sldMkLst>
          <pc:docMk/>
          <pc:sldMk cId="1173060797" sldId="1456"/>
        </pc:sldMkLst>
      </pc:sldChg>
      <pc:sldChg chg="del">
        <pc:chgData name="Pandarasamy Arjunan" userId="f5e30e74-d283-497e-bf76-fd880089976c" providerId="ADAL" clId="{8B4D1EC7-F4E4-4529-9BA2-63F04560CB1D}" dt="2024-08-26T11:32:46.495" v="1" actId="47"/>
        <pc:sldMkLst>
          <pc:docMk/>
          <pc:sldMk cId="3160548074" sldId="1457"/>
        </pc:sldMkLst>
      </pc:sldChg>
      <pc:sldChg chg="del">
        <pc:chgData name="Pandarasamy Arjunan" userId="f5e30e74-d283-497e-bf76-fd880089976c" providerId="ADAL" clId="{8B4D1EC7-F4E4-4529-9BA2-63F04560CB1D}" dt="2024-08-26T11:32:46.495" v="1" actId="47"/>
        <pc:sldMkLst>
          <pc:docMk/>
          <pc:sldMk cId="3801074927" sldId="1460"/>
        </pc:sldMkLst>
      </pc:sldChg>
      <pc:sldChg chg="del">
        <pc:chgData name="Pandarasamy Arjunan" userId="f5e30e74-d283-497e-bf76-fd880089976c" providerId="ADAL" clId="{8B4D1EC7-F4E4-4529-9BA2-63F04560CB1D}" dt="2024-08-26T11:32:46.495" v="1" actId="47"/>
        <pc:sldMkLst>
          <pc:docMk/>
          <pc:sldMk cId="1916966260" sldId="1461"/>
        </pc:sldMkLst>
      </pc:sldChg>
      <pc:sldChg chg="addSp delSp modSp mod modClrScheme chgLayout">
        <pc:chgData name="Pandarasamy Arjunan" userId="f5e30e74-d283-497e-bf76-fd880089976c" providerId="ADAL" clId="{8B4D1EC7-F4E4-4529-9BA2-63F04560CB1D}" dt="2024-08-26T11:34:13.359" v="7" actId="20577"/>
        <pc:sldMkLst>
          <pc:docMk/>
          <pc:sldMk cId="250169401" sldId="1480"/>
        </pc:sldMkLst>
        <pc:spChg chg="add mod ord">
          <ac:chgData name="Pandarasamy Arjunan" userId="f5e30e74-d283-497e-bf76-fd880089976c" providerId="ADAL" clId="{8B4D1EC7-F4E4-4529-9BA2-63F04560CB1D}" dt="2024-08-26T11:34:13.359" v="7" actId="20577"/>
          <ac:spMkLst>
            <pc:docMk/>
            <pc:sldMk cId="250169401" sldId="1480"/>
            <ac:spMk id="2" creationId="{C9C7F549-9FB5-C25E-3D6A-1C071760D914}"/>
          </ac:spMkLst>
        </pc:spChg>
        <pc:spChg chg="mod ord">
          <ac:chgData name="Pandarasamy Arjunan" userId="f5e30e74-d283-497e-bf76-fd880089976c" providerId="ADAL" clId="{8B4D1EC7-F4E4-4529-9BA2-63F04560CB1D}" dt="2024-08-26T11:33:56.921" v="5" actId="700"/>
          <ac:spMkLst>
            <pc:docMk/>
            <pc:sldMk cId="250169401" sldId="1480"/>
            <ac:spMk id="4" creationId="{1785237C-D359-D63C-1EEE-20ED3D43ADB8}"/>
          </ac:spMkLst>
        </pc:spChg>
        <pc:spChg chg="mod ord">
          <ac:chgData name="Pandarasamy Arjunan" userId="f5e30e74-d283-497e-bf76-fd880089976c" providerId="ADAL" clId="{8B4D1EC7-F4E4-4529-9BA2-63F04560CB1D}" dt="2024-08-26T11:33:56.921" v="5" actId="700"/>
          <ac:spMkLst>
            <pc:docMk/>
            <pc:sldMk cId="250169401" sldId="1480"/>
            <ac:spMk id="5" creationId="{44FDDCDB-D577-69EC-7978-AF846F0AF1F5}"/>
          </ac:spMkLst>
        </pc:spChg>
        <pc:spChg chg="mod ord">
          <ac:chgData name="Pandarasamy Arjunan" userId="f5e30e74-d283-497e-bf76-fd880089976c" providerId="ADAL" clId="{8B4D1EC7-F4E4-4529-9BA2-63F04560CB1D}" dt="2024-08-26T11:33:56.921" v="5" actId="700"/>
          <ac:spMkLst>
            <pc:docMk/>
            <pc:sldMk cId="250169401" sldId="1480"/>
            <ac:spMk id="6" creationId="{D0BE3128-D63C-1F57-58C3-61F6DE5B653B}"/>
          </ac:spMkLst>
        </pc:spChg>
        <pc:spChg chg="del mod ord">
          <ac:chgData name="Pandarasamy Arjunan" userId="f5e30e74-d283-497e-bf76-fd880089976c" providerId="ADAL" clId="{8B4D1EC7-F4E4-4529-9BA2-63F04560CB1D}" dt="2024-08-26T11:33:56.921" v="5" actId="700"/>
          <ac:spMkLst>
            <pc:docMk/>
            <pc:sldMk cId="250169401" sldId="1480"/>
            <ac:spMk id="7" creationId="{A09A8203-AFCD-6A06-4D9B-2646F7D19C14}"/>
          </ac:spMkLst>
        </pc:spChg>
      </pc:sldChg>
      <pc:sldChg chg="del">
        <pc:chgData name="Pandarasamy Arjunan" userId="f5e30e74-d283-497e-bf76-fd880089976c" providerId="ADAL" clId="{8B4D1EC7-F4E4-4529-9BA2-63F04560CB1D}" dt="2024-08-26T11:32:46.495" v="1" actId="47"/>
        <pc:sldMkLst>
          <pc:docMk/>
          <pc:sldMk cId="121910088" sldId="1491"/>
        </pc:sldMkLst>
      </pc:sldChg>
      <pc:sldChg chg="add">
        <pc:chgData name="Pandarasamy Arjunan" userId="f5e30e74-d283-497e-bf76-fd880089976c" providerId="ADAL" clId="{8B4D1EC7-F4E4-4529-9BA2-63F04560CB1D}" dt="2024-08-26T11:33:03.556" v="2"/>
        <pc:sldMkLst>
          <pc:docMk/>
          <pc:sldMk cId="2644746805" sldId="1495"/>
        </pc:sldMkLst>
      </pc:sldChg>
      <pc:sldChg chg="del">
        <pc:chgData name="Pandarasamy Arjunan" userId="f5e30e74-d283-497e-bf76-fd880089976c" providerId="ADAL" clId="{8B4D1EC7-F4E4-4529-9BA2-63F04560CB1D}" dt="2024-08-26T11:32:40.432" v="0" actId="47"/>
        <pc:sldMkLst>
          <pc:docMk/>
          <pc:sldMk cId="3374197174" sldId="1495"/>
        </pc:sldMkLst>
      </pc:sldChg>
    </pc:docChg>
  </pc:docChgLst>
  <pc:docChgLst>
    <pc:chgData name="Pandarasamy Arjunan" userId="f5e30e74-d283-497e-bf76-fd880089976c" providerId="ADAL" clId="{04C78933-C7B3-4F4A-98A6-F035175AB316}"/>
    <pc:docChg chg="undo custSel addSld delSld modSld sldOrd">
      <pc:chgData name="Pandarasamy Arjunan" userId="f5e30e74-d283-497e-bf76-fd880089976c" providerId="ADAL" clId="{04C78933-C7B3-4F4A-98A6-F035175AB316}" dt="2024-08-14T12:03:34.331" v="1695"/>
      <pc:docMkLst>
        <pc:docMk/>
      </pc:docMkLst>
      <pc:sldChg chg="del">
        <pc:chgData name="Pandarasamy Arjunan" userId="f5e30e74-d283-497e-bf76-fd880089976c" providerId="ADAL" clId="{04C78933-C7B3-4F4A-98A6-F035175AB316}" dt="2024-08-14T10:13:28.832" v="282" actId="47"/>
        <pc:sldMkLst>
          <pc:docMk/>
          <pc:sldMk cId="2156042574" sldId="919"/>
        </pc:sldMkLst>
      </pc:sldChg>
      <pc:sldChg chg="del">
        <pc:chgData name="Pandarasamy Arjunan" userId="f5e30e74-d283-497e-bf76-fd880089976c" providerId="ADAL" clId="{04C78933-C7B3-4F4A-98A6-F035175AB316}" dt="2024-08-14T10:09:10.405" v="256" actId="47"/>
        <pc:sldMkLst>
          <pc:docMk/>
          <pc:sldMk cId="832691509" sldId="920"/>
        </pc:sldMkLst>
      </pc:sldChg>
      <pc:sldChg chg="del">
        <pc:chgData name="Pandarasamy Arjunan" userId="f5e30e74-d283-497e-bf76-fd880089976c" providerId="ADAL" clId="{04C78933-C7B3-4F4A-98A6-F035175AB316}" dt="2024-08-14T10:09:10.405" v="256" actId="47"/>
        <pc:sldMkLst>
          <pc:docMk/>
          <pc:sldMk cId="3599380595" sldId="922"/>
        </pc:sldMkLst>
      </pc:sldChg>
      <pc:sldChg chg="modSp ord modAnim">
        <pc:chgData name="Pandarasamy Arjunan" userId="f5e30e74-d283-497e-bf76-fd880089976c" providerId="ADAL" clId="{04C78933-C7B3-4F4A-98A6-F035175AB316}" dt="2024-08-14T10:13:55.144" v="315" actId="20577"/>
        <pc:sldMkLst>
          <pc:docMk/>
          <pc:sldMk cId="541986151" sldId="929"/>
        </pc:sldMkLst>
        <pc:spChg chg="mod">
          <ac:chgData name="Pandarasamy Arjunan" userId="f5e30e74-d283-497e-bf76-fd880089976c" providerId="ADAL" clId="{04C78933-C7B3-4F4A-98A6-F035175AB316}" dt="2024-08-14T10:13:55.144" v="315" actId="20577"/>
          <ac:spMkLst>
            <pc:docMk/>
            <pc:sldMk cId="541986151" sldId="929"/>
            <ac:spMk id="2" creationId="{98ACDB7B-9588-B7B4-03DE-A858C92EF7DF}"/>
          </ac:spMkLst>
        </pc:spChg>
      </pc:sldChg>
      <pc:sldChg chg="modSp mod">
        <pc:chgData name="Pandarasamy Arjunan" userId="f5e30e74-d283-497e-bf76-fd880089976c" providerId="ADAL" clId="{04C78933-C7B3-4F4A-98A6-F035175AB316}" dt="2024-08-14T09:44:19.747" v="32" actId="21"/>
        <pc:sldMkLst>
          <pc:docMk/>
          <pc:sldMk cId="838733672" sldId="1385"/>
        </pc:sldMkLst>
        <pc:spChg chg="mod">
          <ac:chgData name="Pandarasamy Arjunan" userId="f5e30e74-d283-497e-bf76-fd880089976c" providerId="ADAL" clId="{04C78933-C7B3-4F4A-98A6-F035175AB316}" dt="2024-08-14T09:44:19.747" v="32" actId="21"/>
          <ac:spMkLst>
            <pc:docMk/>
            <pc:sldMk cId="838733672" sldId="1385"/>
            <ac:spMk id="5" creationId="{62BFB357-27F2-CAB3-DB8A-349B06BE1AF8}"/>
          </ac:spMkLst>
        </pc:spChg>
      </pc:sldChg>
      <pc:sldChg chg="del">
        <pc:chgData name="Pandarasamy Arjunan" userId="f5e30e74-d283-497e-bf76-fd880089976c" providerId="ADAL" clId="{04C78933-C7B3-4F4A-98A6-F035175AB316}" dt="2024-08-14T10:09:10.405" v="256" actId="47"/>
        <pc:sldMkLst>
          <pc:docMk/>
          <pc:sldMk cId="2770189220" sldId="1388"/>
        </pc:sldMkLst>
      </pc:sldChg>
      <pc:sldChg chg="del">
        <pc:chgData name="Pandarasamy Arjunan" userId="f5e30e74-d283-497e-bf76-fd880089976c" providerId="ADAL" clId="{04C78933-C7B3-4F4A-98A6-F035175AB316}" dt="2024-08-14T10:09:10.405" v="256" actId="47"/>
        <pc:sldMkLst>
          <pc:docMk/>
          <pc:sldMk cId="3713950961" sldId="1389"/>
        </pc:sldMkLst>
      </pc:sldChg>
      <pc:sldChg chg="del">
        <pc:chgData name="Pandarasamy Arjunan" userId="f5e30e74-d283-497e-bf76-fd880089976c" providerId="ADAL" clId="{04C78933-C7B3-4F4A-98A6-F035175AB316}" dt="2024-08-14T10:09:10.405" v="256" actId="47"/>
        <pc:sldMkLst>
          <pc:docMk/>
          <pc:sldMk cId="4207757957" sldId="1390"/>
        </pc:sldMkLst>
      </pc:sldChg>
      <pc:sldChg chg="modSp mod modAnim">
        <pc:chgData name="Pandarasamy Arjunan" userId="f5e30e74-d283-497e-bf76-fd880089976c" providerId="ADAL" clId="{04C78933-C7B3-4F4A-98A6-F035175AB316}" dt="2024-08-14T10:30:55.724" v="396" actId="20577"/>
        <pc:sldMkLst>
          <pc:docMk/>
          <pc:sldMk cId="1065781427" sldId="1396"/>
        </pc:sldMkLst>
        <pc:spChg chg="mod">
          <ac:chgData name="Pandarasamy Arjunan" userId="f5e30e74-d283-497e-bf76-fd880089976c" providerId="ADAL" clId="{04C78933-C7B3-4F4A-98A6-F035175AB316}" dt="2024-08-14T10:30:55.724" v="396" actId="20577"/>
          <ac:spMkLst>
            <pc:docMk/>
            <pc:sldMk cId="1065781427" sldId="1396"/>
            <ac:spMk id="2" creationId="{98ACDB7B-9588-B7B4-03DE-A858C92EF7DF}"/>
          </ac:spMkLst>
        </pc:spChg>
      </pc:sldChg>
      <pc:sldChg chg="del">
        <pc:chgData name="Pandarasamy Arjunan" userId="f5e30e74-d283-497e-bf76-fd880089976c" providerId="ADAL" clId="{04C78933-C7B3-4F4A-98A6-F035175AB316}" dt="2024-08-14T10:13:28.297" v="281" actId="47"/>
        <pc:sldMkLst>
          <pc:docMk/>
          <pc:sldMk cId="641205127" sldId="1397"/>
        </pc:sldMkLst>
      </pc:sldChg>
      <pc:sldChg chg="modSp mod">
        <pc:chgData name="Pandarasamy Arjunan" userId="f5e30e74-d283-497e-bf76-fd880089976c" providerId="ADAL" clId="{04C78933-C7B3-4F4A-98A6-F035175AB316}" dt="2024-08-14T10:09:00.200" v="255" actId="404"/>
        <pc:sldMkLst>
          <pc:docMk/>
          <pc:sldMk cId="3624294332" sldId="1398"/>
        </pc:sldMkLst>
        <pc:spChg chg="mod">
          <ac:chgData name="Pandarasamy Arjunan" userId="f5e30e74-d283-497e-bf76-fd880089976c" providerId="ADAL" clId="{04C78933-C7B3-4F4A-98A6-F035175AB316}" dt="2024-08-14T10:09:00.200" v="255" actId="404"/>
          <ac:spMkLst>
            <pc:docMk/>
            <pc:sldMk cId="3624294332" sldId="1398"/>
            <ac:spMk id="2" creationId="{63EA1432-4E29-8F79-CE6C-C647190EE68A}"/>
          </ac:spMkLst>
        </pc:spChg>
      </pc:sldChg>
      <pc:sldChg chg="addSp delSp modSp new mod modClrScheme modShow chgLayout">
        <pc:chgData name="Pandarasamy Arjunan" userId="f5e30e74-d283-497e-bf76-fd880089976c" providerId="ADAL" clId="{04C78933-C7B3-4F4A-98A6-F035175AB316}" dt="2024-08-14T11:03:37.826" v="780" actId="729"/>
        <pc:sldMkLst>
          <pc:docMk/>
          <pc:sldMk cId="1034381221" sldId="1399"/>
        </pc:sldMkLst>
        <pc:spChg chg="del mod ord">
          <ac:chgData name="Pandarasamy Arjunan" userId="f5e30e74-d283-497e-bf76-fd880089976c" providerId="ADAL" clId="{04C78933-C7B3-4F4A-98A6-F035175AB316}" dt="2024-08-14T10:14:15.861" v="317" actId="700"/>
          <ac:spMkLst>
            <pc:docMk/>
            <pc:sldMk cId="1034381221" sldId="1399"/>
            <ac:spMk id="2" creationId="{73B5B419-4C7B-FF65-DBC6-15BF7EB138E4}"/>
          </ac:spMkLst>
        </pc:spChg>
        <pc:spChg chg="del mod ord">
          <ac:chgData name="Pandarasamy Arjunan" userId="f5e30e74-d283-497e-bf76-fd880089976c" providerId="ADAL" clId="{04C78933-C7B3-4F4A-98A6-F035175AB316}" dt="2024-08-14T10:14:15.861" v="317" actId="700"/>
          <ac:spMkLst>
            <pc:docMk/>
            <pc:sldMk cId="1034381221" sldId="1399"/>
            <ac:spMk id="3" creationId="{B52D4C64-83F3-122F-393C-681934CED969}"/>
          </ac:spMkLst>
        </pc:spChg>
        <pc:spChg chg="mod ord">
          <ac:chgData name="Pandarasamy Arjunan" userId="f5e30e74-d283-497e-bf76-fd880089976c" providerId="ADAL" clId="{04C78933-C7B3-4F4A-98A6-F035175AB316}" dt="2024-08-14T10:14:15.861" v="317" actId="700"/>
          <ac:spMkLst>
            <pc:docMk/>
            <pc:sldMk cId="1034381221" sldId="1399"/>
            <ac:spMk id="4" creationId="{E91B8314-90F4-70F8-1986-EBA2C7B90998}"/>
          </ac:spMkLst>
        </pc:spChg>
        <pc:spChg chg="mod ord">
          <ac:chgData name="Pandarasamy Arjunan" userId="f5e30e74-d283-497e-bf76-fd880089976c" providerId="ADAL" clId="{04C78933-C7B3-4F4A-98A6-F035175AB316}" dt="2024-08-14T10:14:15.861" v="317" actId="700"/>
          <ac:spMkLst>
            <pc:docMk/>
            <pc:sldMk cId="1034381221" sldId="1399"/>
            <ac:spMk id="5" creationId="{9D858D47-197B-1F46-AD6F-6B31E900E6C8}"/>
          </ac:spMkLst>
        </pc:spChg>
        <pc:spChg chg="add mod ord">
          <ac:chgData name="Pandarasamy Arjunan" userId="f5e30e74-d283-497e-bf76-fd880089976c" providerId="ADAL" clId="{04C78933-C7B3-4F4A-98A6-F035175AB316}" dt="2024-08-14T10:22:57.692" v="339" actId="20577"/>
          <ac:spMkLst>
            <pc:docMk/>
            <pc:sldMk cId="1034381221" sldId="1399"/>
            <ac:spMk id="6" creationId="{7407FCA5-392B-D27F-909E-BB61B0F775A7}"/>
          </ac:spMkLst>
        </pc:spChg>
        <pc:spChg chg="add mod ord">
          <ac:chgData name="Pandarasamy Arjunan" userId="f5e30e74-d283-497e-bf76-fd880089976c" providerId="ADAL" clId="{04C78933-C7B3-4F4A-98A6-F035175AB316}" dt="2024-08-14T10:40:43.694" v="486" actId="113"/>
          <ac:spMkLst>
            <pc:docMk/>
            <pc:sldMk cId="1034381221" sldId="1399"/>
            <ac:spMk id="7" creationId="{D744B16F-A6FC-5D16-818A-15466E978F74}"/>
          </ac:spMkLst>
        </pc:spChg>
      </pc:sldChg>
      <pc:sldChg chg="addSp delSp modSp add mod modShow">
        <pc:chgData name="Pandarasamy Arjunan" userId="f5e30e74-d283-497e-bf76-fd880089976c" providerId="ADAL" clId="{04C78933-C7B3-4F4A-98A6-F035175AB316}" dt="2024-08-14T11:03:37.826" v="780" actId="729"/>
        <pc:sldMkLst>
          <pc:docMk/>
          <pc:sldMk cId="1853650398" sldId="1400"/>
        </pc:sldMkLst>
        <pc:spChg chg="del mod">
          <ac:chgData name="Pandarasamy Arjunan" userId="f5e30e74-d283-497e-bf76-fd880089976c" providerId="ADAL" clId="{04C78933-C7B3-4F4A-98A6-F035175AB316}" dt="2024-08-14T10:42:59.427" v="489" actId="931"/>
          <ac:spMkLst>
            <pc:docMk/>
            <pc:sldMk cId="1853650398" sldId="1400"/>
            <ac:spMk id="7" creationId="{D744B16F-A6FC-5D16-818A-15466E978F74}"/>
          </ac:spMkLst>
        </pc:spChg>
        <pc:spChg chg="add mod">
          <ac:chgData name="Pandarasamy Arjunan" userId="f5e30e74-d283-497e-bf76-fd880089976c" providerId="ADAL" clId="{04C78933-C7B3-4F4A-98A6-F035175AB316}" dt="2024-08-14T10:46:18.495" v="542" actId="1076"/>
          <ac:spMkLst>
            <pc:docMk/>
            <pc:sldMk cId="1853650398" sldId="1400"/>
            <ac:spMk id="17" creationId="{C8AB86B3-4DB1-DC8F-E4EE-D8C86C463438}"/>
          </ac:spMkLst>
        </pc:spChg>
        <pc:spChg chg="add mod">
          <ac:chgData name="Pandarasamy Arjunan" userId="f5e30e74-d283-497e-bf76-fd880089976c" providerId="ADAL" clId="{04C78933-C7B3-4F4A-98A6-F035175AB316}" dt="2024-08-14T10:46:02.243" v="539" actId="1076"/>
          <ac:spMkLst>
            <pc:docMk/>
            <pc:sldMk cId="1853650398" sldId="1400"/>
            <ac:spMk id="18" creationId="{DDBF64EC-3CE7-5906-59B7-19B98A9A61ED}"/>
          </ac:spMkLst>
        </pc:spChg>
        <pc:spChg chg="add mod">
          <ac:chgData name="Pandarasamy Arjunan" userId="f5e30e74-d283-497e-bf76-fd880089976c" providerId="ADAL" clId="{04C78933-C7B3-4F4A-98A6-F035175AB316}" dt="2024-08-14T10:46:25.480" v="544" actId="255"/>
          <ac:spMkLst>
            <pc:docMk/>
            <pc:sldMk cId="1853650398" sldId="1400"/>
            <ac:spMk id="20" creationId="{0B68E6C5-8C5B-27FB-3707-E5BC13AB1DFE}"/>
          </ac:spMkLst>
        </pc:spChg>
        <pc:spChg chg="add mod">
          <ac:chgData name="Pandarasamy Arjunan" userId="f5e30e74-d283-497e-bf76-fd880089976c" providerId="ADAL" clId="{04C78933-C7B3-4F4A-98A6-F035175AB316}" dt="2024-08-14T10:46:25.480" v="544" actId="255"/>
          <ac:spMkLst>
            <pc:docMk/>
            <pc:sldMk cId="1853650398" sldId="1400"/>
            <ac:spMk id="22" creationId="{465F3ACC-EBBA-191B-1E45-20FEE280CEC8}"/>
          </ac:spMkLst>
        </pc:spChg>
        <pc:spChg chg="add mod">
          <ac:chgData name="Pandarasamy Arjunan" userId="f5e30e74-d283-497e-bf76-fd880089976c" providerId="ADAL" clId="{04C78933-C7B3-4F4A-98A6-F035175AB316}" dt="2024-08-14T10:49:50.739" v="584" actId="1076"/>
          <ac:spMkLst>
            <pc:docMk/>
            <pc:sldMk cId="1853650398" sldId="1400"/>
            <ac:spMk id="23" creationId="{2A676C1B-3AA4-4282-74AD-06DC83DEBE4A}"/>
          </ac:spMkLst>
        </pc:spChg>
        <pc:spChg chg="add del mod">
          <ac:chgData name="Pandarasamy Arjunan" userId="f5e30e74-d283-497e-bf76-fd880089976c" providerId="ADAL" clId="{04C78933-C7B3-4F4A-98A6-F035175AB316}" dt="2024-08-14T10:48:59.831" v="571" actId="478"/>
          <ac:spMkLst>
            <pc:docMk/>
            <pc:sldMk cId="1853650398" sldId="1400"/>
            <ac:spMk id="25" creationId="{28FA2488-02F3-8F8F-93BC-5B70DFD23953}"/>
          </ac:spMkLst>
        </pc:spChg>
        <pc:spChg chg="add mod">
          <ac:chgData name="Pandarasamy Arjunan" userId="f5e30e74-d283-497e-bf76-fd880089976c" providerId="ADAL" clId="{04C78933-C7B3-4F4A-98A6-F035175AB316}" dt="2024-08-14T10:49:32.598" v="580" actId="14100"/>
          <ac:spMkLst>
            <pc:docMk/>
            <pc:sldMk cId="1853650398" sldId="1400"/>
            <ac:spMk id="27" creationId="{4A151ECF-9742-7D8B-A1D0-E813A9FBB3C1}"/>
          </ac:spMkLst>
        </pc:spChg>
        <pc:graphicFrameChg chg="add del mod modGraphic">
          <ac:chgData name="Pandarasamy Arjunan" userId="f5e30e74-d283-497e-bf76-fd880089976c" providerId="ADAL" clId="{04C78933-C7B3-4F4A-98A6-F035175AB316}" dt="2024-08-14T10:52:50.822" v="648" actId="478"/>
          <ac:graphicFrameMkLst>
            <pc:docMk/>
            <pc:sldMk cId="1853650398" sldId="1400"/>
            <ac:graphicFrameMk id="28" creationId="{2F02EAD4-72CA-A42C-5A5D-55AF65DACCEF}"/>
          </ac:graphicFrameMkLst>
        </pc:graphicFrameChg>
        <pc:picChg chg="add del mod">
          <ac:chgData name="Pandarasamy Arjunan" userId="f5e30e74-d283-497e-bf76-fd880089976c" providerId="ADAL" clId="{04C78933-C7B3-4F4A-98A6-F035175AB316}" dt="2024-08-14T10:48:54.916" v="569" actId="478"/>
          <ac:picMkLst>
            <pc:docMk/>
            <pc:sldMk cId="1853650398" sldId="1400"/>
            <ac:picMk id="3" creationId="{66B5B8DA-E719-919F-4364-959A05D6F1CE}"/>
          </ac:picMkLst>
        </pc:picChg>
        <pc:picChg chg="add mod">
          <ac:chgData name="Pandarasamy Arjunan" userId="f5e30e74-d283-497e-bf76-fd880089976c" providerId="ADAL" clId="{04C78933-C7B3-4F4A-98A6-F035175AB316}" dt="2024-08-14T10:45:22.816" v="533" actId="207"/>
          <ac:picMkLst>
            <pc:docMk/>
            <pc:sldMk cId="1853650398" sldId="1400"/>
            <ac:picMk id="9" creationId="{7146DD3D-47F2-C442-3D39-A0A179405668}"/>
          </ac:picMkLst>
        </pc:picChg>
        <pc:picChg chg="add del mod">
          <ac:chgData name="Pandarasamy Arjunan" userId="f5e30e74-d283-497e-bf76-fd880089976c" providerId="ADAL" clId="{04C78933-C7B3-4F4A-98A6-F035175AB316}" dt="2024-08-14T10:46:32.173" v="545" actId="478"/>
          <ac:picMkLst>
            <pc:docMk/>
            <pc:sldMk cId="1853650398" sldId="1400"/>
            <ac:picMk id="11" creationId="{0C05ED66-8418-8885-4E92-7A774EC26713}"/>
          </ac:picMkLst>
        </pc:picChg>
        <pc:picChg chg="add del mod">
          <ac:chgData name="Pandarasamy Arjunan" userId="f5e30e74-d283-497e-bf76-fd880089976c" providerId="ADAL" clId="{04C78933-C7B3-4F4A-98A6-F035175AB316}" dt="2024-08-14T10:46:32.837" v="546" actId="478"/>
          <ac:picMkLst>
            <pc:docMk/>
            <pc:sldMk cId="1853650398" sldId="1400"/>
            <ac:picMk id="13" creationId="{7275B6FB-144F-8AC4-C0D4-A9AB157B5CD2}"/>
          </ac:picMkLst>
        </pc:picChg>
        <pc:picChg chg="add mod">
          <ac:chgData name="Pandarasamy Arjunan" userId="f5e30e74-d283-497e-bf76-fd880089976c" providerId="ADAL" clId="{04C78933-C7B3-4F4A-98A6-F035175AB316}" dt="2024-08-14T10:45:31.416" v="534" actId="207"/>
          <ac:picMkLst>
            <pc:docMk/>
            <pc:sldMk cId="1853650398" sldId="1400"/>
            <ac:picMk id="15" creationId="{FFC19597-08E3-7084-807E-80B5BD0BA6F2}"/>
          </ac:picMkLst>
        </pc:picChg>
        <pc:picChg chg="add mod">
          <ac:chgData name="Pandarasamy Arjunan" userId="f5e30e74-d283-497e-bf76-fd880089976c" providerId="ADAL" clId="{04C78933-C7B3-4F4A-98A6-F035175AB316}" dt="2024-08-14T10:49:37.722" v="582" actId="1076"/>
          <ac:picMkLst>
            <pc:docMk/>
            <pc:sldMk cId="1853650398" sldId="1400"/>
            <ac:picMk id="1026" creationId="{F1D4DDEB-3CF9-E206-4A15-67E15C14B147}"/>
          </ac:picMkLst>
        </pc:picChg>
      </pc:sldChg>
      <pc:sldChg chg="addSp delSp modSp add mod delAnim modAnim">
        <pc:chgData name="Pandarasamy Arjunan" userId="f5e30e74-d283-497e-bf76-fd880089976c" providerId="ADAL" clId="{04C78933-C7B3-4F4A-98A6-F035175AB316}" dt="2024-08-14T11:05:14.871" v="797" actId="20577"/>
        <pc:sldMkLst>
          <pc:docMk/>
          <pc:sldMk cId="3598085830" sldId="1401"/>
        </pc:sldMkLst>
        <pc:spChg chg="add mod">
          <ac:chgData name="Pandarasamy Arjunan" userId="f5e30e74-d283-497e-bf76-fd880089976c" providerId="ADAL" clId="{04C78933-C7B3-4F4A-98A6-F035175AB316}" dt="2024-08-14T10:53:05.557" v="651" actId="1076"/>
          <ac:spMkLst>
            <pc:docMk/>
            <pc:sldMk cId="3598085830" sldId="1401"/>
            <ac:spMk id="3" creationId="{87530CA4-250F-DFB7-57D9-20F3F954CF1D}"/>
          </ac:spMkLst>
        </pc:spChg>
        <pc:spChg chg="add mod">
          <ac:chgData name="Pandarasamy Arjunan" userId="f5e30e74-d283-497e-bf76-fd880089976c" providerId="ADAL" clId="{04C78933-C7B3-4F4A-98A6-F035175AB316}" dt="2024-08-14T11:03:24.644" v="779" actId="1036"/>
          <ac:spMkLst>
            <pc:docMk/>
            <pc:sldMk cId="3598085830" sldId="1401"/>
            <ac:spMk id="7" creationId="{17BFE37C-782C-B6DA-8568-6689D19A3E64}"/>
          </ac:spMkLst>
        </pc:spChg>
        <pc:spChg chg="add del mod">
          <ac:chgData name="Pandarasamy Arjunan" userId="f5e30e74-d283-497e-bf76-fd880089976c" providerId="ADAL" clId="{04C78933-C7B3-4F4A-98A6-F035175AB316}" dt="2024-08-14T11:04:59.987" v="793" actId="478"/>
          <ac:spMkLst>
            <pc:docMk/>
            <pc:sldMk cId="3598085830" sldId="1401"/>
            <ac:spMk id="8" creationId="{7A951725-8814-3D97-AABC-9D22788A3810}"/>
          </ac:spMkLst>
        </pc:spChg>
        <pc:spChg chg="add del mod">
          <ac:chgData name="Pandarasamy Arjunan" userId="f5e30e74-d283-497e-bf76-fd880089976c" providerId="ADAL" clId="{04C78933-C7B3-4F4A-98A6-F035175AB316}" dt="2024-08-14T11:04:53.075" v="790" actId="478"/>
          <ac:spMkLst>
            <pc:docMk/>
            <pc:sldMk cId="3598085830" sldId="1401"/>
            <ac:spMk id="12" creationId="{CF97CD49-7C3C-E3C3-0DAF-CAAC8FFCD337}"/>
          </ac:spMkLst>
        </pc:spChg>
        <pc:spChg chg="add del mod">
          <ac:chgData name="Pandarasamy Arjunan" userId="f5e30e74-d283-497e-bf76-fd880089976c" providerId="ADAL" clId="{04C78933-C7B3-4F4A-98A6-F035175AB316}" dt="2024-08-14T10:56:34.409" v="692" actId="478"/>
          <ac:spMkLst>
            <pc:docMk/>
            <pc:sldMk cId="3598085830" sldId="1401"/>
            <ac:spMk id="16" creationId="{ACA0D667-80DD-105F-90D5-7B3AC345BB8D}"/>
          </ac:spMkLst>
        </pc:spChg>
        <pc:spChg chg="del">
          <ac:chgData name="Pandarasamy Arjunan" userId="f5e30e74-d283-497e-bf76-fd880089976c" providerId="ADAL" clId="{04C78933-C7B3-4F4A-98A6-F035175AB316}" dt="2024-08-14T10:51:15.124" v="625" actId="478"/>
          <ac:spMkLst>
            <pc:docMk/>
            <pc:sldMk cId="3598085830" sldId="1401"/>
            <ac:spMk id="17" creationId="{C8AB86B3-4DB1-DC8F-E4EE-D8C86C463438}"/>
          </ac:spMkLst>
        </pc:spChg>
        <pc:spChg chg="del">
          <ac:chgData name="Pandarasamy Arjunan" userId="f5e30e74-d283-497e-bf76-fd880089976c" providerId="ADAL" clId="{04C78933-C7B3-4F4A-98A6-F035175AB316}" dt="2024-08-14T10:51:24.472" v="629" actId="478"/>
          <ac:spMkLst>
            <pc:docMk/>
            <pc:sldMk cId="3598085830" sldId="1401"/>
            <ac:spMk id="18" creationId="{DDBF64EC-3CE7-5906-59B7-19B98A9A61ED}"/>
          </ac:spMkLst>
        </pc:spChg>
        <pc:spChg chg="del">
          <ac:chgData name="Pandarasamy Arjunan" userId="f5e30e74-d283-497e-bf76-fd880089976c" providerId="ADAL" clId="{04C78933-C7B3-4F4A-98A6-F035175AB316}" dt="2024-08-14T10:51:11.100" v="623" actId="478"/>
          <ac:spMkLst>
            <pc:docMk/>
            <pc:sldMk cId="3598085830" sldId="1401"/>
            <ac:spMk id="20" creationId="{0B68E6C5-8C5B-27FB-3707-E5BC13AB1DFE}"/>
          </ac:spMkLst>
        </pc:spChg>
        <pc:spChg chg="del">
          <ac:chgData name="Pandarasamy Arjunan" userId="f5e30e74-d283-497e-bf76-fd880089976c" providerId="ADAL" clId="{04C78933-C7B3-4F4A-98A6-F035175AB316}" dt="2024-08-14T10:51:06.678" v="621" actId="478"/>
          <ac:spMkLst>
            <pc:docMk/>
            <pc:sldMk cId="3598085830" sldId="1401"/>
            <ac:spMk id="22" creationId="{465F3ACC-EBBA-191B-1E45-20FEE280CEC8}"/>
          </ac:spMkLst>
        </pc:spChg>
        <pc:spChg chg="del mod">
          <ac:chgData name="Pandarasamy Arjunan" userId="f5e30e74-d283-497e-bf76-fd880089976c" providerId="ADAL" clId="{04C78933-C7B3-4F4A-98A6-F035175AB316}" dt="2024-08-14T10:51:26.194" v="631" actId="478"/>
          <ac:spMkLst>
            <pc:docMk/>
            <pc:sldMk cId="3598085830" sldId="1401"/>
            <ac:spMk id="23" creationId="{2A676C1B-3AA4-4282-74AD-06DC83DEBE4A}"/>
          </ac:spMkLst>
        </pc:spChg>
        <pc:spChg chg="add del mod">
          <ac:chgData name="Pandarasamy Arjunan" userId="f5e30e74-d283-497e-bf76-fd880089976c" providerId="ADAL" clId="{04C78933-C7B3-4F4A-98A6-F035175AB316}" dt="2024-08-14T11:04:54.613" v="791" actId="478"/>
          <ac:spMkLst>
            <pc:docMk/>
            <pc:sldMk cId="3598085830" sldId="1401"/>
            <ac:spMk id="24" creationId="{220EF1D3-159F-DD42-69A6-F9CB46E7A573}"/>
          </ac:spMkLst>
        </pc:spChg>
        <pc:spChg chg="del">
          <ac:chgData name="Pandarasamy Arjunan" userId="f5e30e74-d283-497e-bf76-fd880089976c" providerId="ADAL" clId="{04C78933-C7B3-4F4A-98A6-F035175AB316}" dt="2024-08-14T10:51:28.267" v="633" actId="478"/>
          <ac:spMkLst>
            <pc:docMk/>
            <pc:sldMk cId="3598085830" sldId="1401"/>
            <ac:spMk id="27" creationId="{4A151ECF-9742-7D8B-A1D0-E813A9FBB3C1}"/>
          </ac:spMkLst>
        </pc:spChg>
        <pc:graphicFrameChg chg="mod">
          <ac:chgData name="Pandarasamy Arjunan" userId="f5e30e74-d283-497e-bf76-fd880089976c" providerId="ADAL" clId="{04C78933-C7B3-4F4A-98A6-F035175AB316}" dt="2024-08-14T11:05:14.871" v="797" actId="20577"/>
          <ac:graphicFrameMkLst>
            <pc:docMk/>
            <pc:sldMk cId="3598085830" sldId="1401"/>
            <ac:graphicFrameMk id="28" creationId="{2F02EAD4-72CA-A42C-5A5D-55AF65DACCEF}"/>
          </ac:graphicFrameMkLst>
        </pc:graphicFrameChg>
        <pc:picChg chg="add mod">
          <ac:chgData name="Pandarasamy Arjunan" userId="f5e30e74-d283-497e-bf76-fd880089976c" providerId="ADAL" clId="{04C78933-C7B3-4F4A-98A6-F035175AB316}" dt="2024-08-14T10:52:55.394" v="649"/>
          <ac:picMkLst>
            <pc:docMk/>
            <pc:sldMk cId="3598085830" sldId="1401"/>
            <ac:picMk id="2" creationId="{5DA1F581-06CF-D24D-32CF-BF8A720473A1}"/>
          </ac:picMkLst>
        </pc:picChg>
        <pc:picChg chg="del">
          <ac:chgData name="Pandarasamy Arjunan" userId="f5e30e74-d283-497e-bf76-fd880089976c" providerId="ADAL" clId="{04C78933-C7B3-4F4A-98A6-F035175AB316}" dt="2024-08-14T10:51:14.089" v="624" actId="478"/>
          <ac:picMkLst>
            <pc:docMk/>
            <pc:sldMk cId="3598085830" sldId="1401"/>
            <ac:picMk id="9" creationId="{7146DD3D-47F2-C442-3D39-A0A179405668}"/>
          </ac:picMkLst>
        </pc:picChg>
        <pc:picChg chg="add mod">
          <ac:chgData name="Pandarasamy Arjunan" userId="f5e30e74-d283-497e-bf76-fd880089976c" providerId="ADAL" clId="{04C78933-C7B3-4F4A-98A6-F035175AB316}" dt="2024-08-14T11:03:24.644" v="779" actId="1036"/>
          <ac:picMkLst>
            <pc:docMk/>
            <pc:sldMk cId="3598085830" sldId="1401"/>
            <ac:picMk id="10" creationId="{0D27F266-D437-19BD-D874-5A0EC2951D95}"/>
          </ac:picMkLst>
        </pc:picChg>
        <pc:picChg chg="add del mod">
          <ac:chgData name="Pandarasamy Arjunan" userId="f5e30e74-d283-497e-bf76-fd880089976c" providerId="ADAL" clId="{04C78933-C7B3-4F4A-98A6-F035175AB316}" dt="2024-08-14T11:05:12.034" v="796" actId="478"/>
          <ac:picMkLst>
            <pc:docMk/>
            <pc:sldMk cId="3598085830" sldId="1401"/>
            <ac:picMk id="11" creationId="{6870C1F7-4B9C-1E09-152E-FF77D63C360A}"/>
          </ac:picMkLst>
        </pc:picChg>
        <pc:picChg chg="del">
          <ac:chgData name="Pandarasamy Arjunan" userId="f5e30e74-d283-497e-bf76-fd880089976c" providerId="ADAL" clId="{04C78933-C7B3-4F4A-98A6-F035175AB316}" dt="2024-08-14T10:51:22.735" v="628" actId="478"/>
          <ac:picMkLst>
            <pc:docMk/>
            <pc:sldMk cId="3598085830" sldId="1401"/>
            <ac:picMk id="15" creationId="{FFC19597-08E3-7084-807E-80B5BD0BA6F2}"/>
          </ac:picMkLst>
        </pc:picChg>
        <pc:picChg chg="del">
          <ac:chgData name="Pandarasamy Arjunan" userId="f5e30e74-d283-497e-bf76-fd880089976c" providerId="ADAL" clId="{04C78933-C7B3-4F4A-98A6-F035175AB316}" dt="2024-08-14T10:51:26.852" v="632" actId="478"/>
          <ac:picMkLst>
            <pc:docMk/>
            <pc:sldMk cId="3598085830" sldId="1401"/>
            <ac:picMk id="1026" creationId="{F1D4DDEB-3CF9-E206-4A15-67E15C14B147}"/>
          </ac:picMkLst>
        </pc:picChg>
        <pc:cxnChg chg="add del mod">
          <ac:chgData name="Pandarasamy Arjunan" userId="f5e30e74-d283-497e-bf76-fd880089976c" providerId="ADAL" clId="{04C78933-C7B3-4F4A-98A6-F035175AB316}" dt="2024-08-14T11:04:56.121" v="792" actId="478"/>
          <ac:cxnSpMkLst>
            <pc:docMk/>
            <pc:sldMk cId="3598085830" sldId="1401"/>
            <ac:cxnSpMk id="14" creationId="{AFA156FC-2844-21CE-A2AD-EDE6BE038B1F}"/>
          </ac:cxnSpMkLst>
        </pc:cxnChg>
      </pc:sldChg>
      <pc:sldChg chg="delSp add mod delAnim">
        <pc:chgData name="Pandarasamy Arjunan" userId="f5e30e74-d283-497e-bf76-fd880089976c" providerId="ADAL" clId="{04C78933-C7B3-4F4A-98A6-F035175AB316}" dt="2024-08-14T11:05:26.851" v="800" actId="478"/>
        <pc:sldMkLst>
          <pc:docMk/>
          <pc:sldMk cId="2554210473" sldId="1402"/>
        </pc:sldMkLst>
        <pc:spChg chg="del">
          <ac:chgData name="Pandarasamy Arjunan" userId="f5e30e74-d283-497e-bf76-fd880089976c" providerId="ADAL" clId="{04C78933-C7B3-4F4A-98A6-F035175AB316}" dt="2024-08-14T11:05:25.301" v="799" actId="478"/>
          <ac:spMkLst>
            <pc:docMk/>
            <pc:sldMk cId="2554210473" sldId="1402"/>
            <ac:spMk id="12" creationId="{CF97CD49-7C3C-E3C3-0DAF-CAAC8FFCD337}"/>
          </ac:spMkLst>
        </pc:spChg>
        <pc:spChg chg="del">
          <ac:chgData name="Pandarasamy Arjunan" userId="f5e30e74-d283-497e-bf76-fd880089976c" providerId="ADAL" clId="{04C78933-C7B3-4F4A-98A6-F035175AB316}" dt="2024-08-14T11:05:23.274" v="798" actId="478"/>
          <ac:spMkLst>
            <pc:docMk/>
            <pc:sldMk cId="2554210473" sldId="1402"/>
            <ac:spMk id="24" creationId="{220EF1D3-159F-DD42-69A6-F9CB46E7A573}"/>
          </ac:spMkLst>
        </pc:spChg>
        <pc:cxnChg chg="del">
          <ac:chgData name="Pandarasamy Arjunan" userId="f5e30e74-d283-497e-bf76-fd880089976c" providerId="ADAL" clId="{04C78933-C7B3-4F4A-98A6-F035175AB316}" dt="2024-08-14T11:05:26.851" v="800" actId="478"/>
          <ac:cxnSpMkLst>
            <pc:docMk/>
            <pc:sldMk cId="2554210473" sldId="1402"/>
            <ac:cxnSpMk id="14" creationId="{AFA156FC-2844-21CE-A2AD-EDE6BE038B1F}"/>
          </ac:cxnSpMkLst>
        </pc:cxnChg>
      </pc:sldChg>
      <pc:sldChg chg="add modAnim">
        <pc:chgData name="Pandarasamy Arjunan" userId="f5e30e74-d283-497e-bf76-fd880089976c" providerId="ADAL" clId="{04C78933-C7B3-4F4A-98A6-F035175AB316}" dt="2024-08-14T11:06:04.099" v="801"/>
        <pc:sldMkLst>
          <pc:docMk/>
          <pc:sldMk cId="3663006104" sldId="1403"/>
        </pc:sldMkLst>
      </pc:sldChg>
      <pc:sldChg chg="addSp delSp modSp add mod delAnim chgLayout">
        <pc:chgData name="Pandarasamy Arjunan" userId="f5e30e74-d283-497e-bf76-fd880089976c" providerId="ADAL" clId="{04C78933-C7B3-4F4A-98A6-F035175AB316}" dt="2024-08-14T11:19:54.010" v="995" actId="20577"/>
        <pc:sldMkLst>
          <pc:docMk/>
          <pc:sldMk cId="2524319117" sldId="1404"/>
        </pc:sldMkLst>
        <pc:spChg chg="mod ord">
          <ac:chgData name="Pandarasamy Arjunan" userId="f5e30e74-d283-497e-bf76-fd880089976c" providerId="ADAL" clId="{04C78933-C7B3-4F4A-98A6-F035175AB316}" dt="2024-08-14T11:10:50.186" v="832" actId="700"/>
          <ac:spMkLst>
            <pc:docMk/>
            <pc:sldMk cId="2524319117" sldId="1404"/>
            <ac:spMk id="4" creationId="{E91B8314-90F4-70F8-1986-EBA2C7B90998}"/>
          </ac:spMkLst>
        </pc:spChg>
        <pc:spChg chg="mod ord">
          <ac:chgData name="Pandarasamy Arjunan" userId="f5e30e74-d283-497e-bf76-fd880089976c" providerId="ADAL" clId="{04C78933-C7B3-4F4A-98A6-F035175AB316}" dt="2024-08-14T11:10:50.186" v="832" actId="700"/>
          <ac:spMkLst>
            <pc:docMk/>
            <pc:sldMk cId="2524319117" sldId="1404"/>
            <ac:spMk id="5" creationId="{9D858D47-197B-1F46-AD6F-6B31E900E6C8}"/>
          </ac:spMkLst>
        </pc:spChg>
        <pc:spChg chg="mod ord">
          <ac:chgData name="Pandarasamy Arjunan" userId="f5e30e74-d283-497e-bf76-fd880089976c" providerId="ADAL" clId="{04C78933-C7B3-4F4A-98A6-F035175AB316}" dt="2024-08-14T11:19:54.010" v="995" actId="20577"/>
          <ac:spMkLst>
            <pc:docMk/>
            <pc:sldMk cId="2524319117" sldId="1404"/>
            <ac:spMk id="6" creationId="{7407FCA5-392B-D27F-909E-BB61B0F775A7}"/>
          </ac:spMkLst>
        </pc:spChg>
        <pc:spChg chg="del">
          <ac:chgData name="Pandarasamy Arjunan" userId="f5e30e74-d283-497e-bf76-fd880089976c" providerId="ADAL" clId="{04C78933-C7B3-4F4A-98A6-F035175AB316}" dt="2024-08-14T11:06:55.553" v="805" actId="478"/>
          <ac:spMkLst>
            <pc:docMk/>
            <pc:sldMk cId="2524319117" sldId="1404"/>
            <ac:spMk id="7" creationId="{17BFE37C-782C-B6DA-8568-6689D19A3E64}"/>
          </ac:spMkLst>
        </pc:spChg>
        <pc:spChg chg="del">
          <ac:chgData name="Pandarasamy Arjunan" userId="f5e30e74-d283-497e-bf76-fd880089976c" providerId="ADAL" clId="{04C78933-C7B3-4F4A-98A6-F035175AB316}" dt="2024-08-14T11:06:49.476" v="803" actId="478"/>
          <ac:spMkLst>
            <pc:docMk/>
            <pc:sldMk cId="2524319117" sldId="1404"/>
            <ac:spMk id="8" creationId="{7A951725-8814-3D97-AABC-9D22788A3810}"/>
          </ac:spMkLst>
        </pc:spChg>
        <pc:spChg chg="add del mod ord">
          <ac:chgData name="Pandarasamy Arjunan" userId="f5e30e74-d283-497e-bf76-fd880089976c" providerId="ADAL" clId="{04C78933-C7B3-4F4A-98A6-F035175AB316}" dt="2024-08-14T11:19:39.275" v="972" actId="478"/>
          <ac:spMkLst>
            <pc:docMk/>
            <pc:sldMk cId="2524319117" sldId="1404"/>
            <ac:spMk id="9" creationId="{84ABA323-DF94-8A8C-11EC-4A18CF111AE3}"/>
          </ac:spMkLst>
        </pc:spChg>
        <pc:spChg chg="del">
          <ac:chgData name="Pandarasamy Arjunan" userId="f5e30e74-d283-497e-bf76-fd880089976c" providerId="ADAL" clId="{04C78933-C7B3-4F4A-98A6-F035175AB316}" dt="2024-08-14T11:06:49.476" v="803" actId="478"/>
          <ac:spMkLst>
            <pc:docMk/>
            <pc:sldMk cId="2524319117" sldId="1404"/>
            <ac:spMk id="12" creationId="{CF97CD49-7C3C-E3C3-0DAF-CAAC8FFCD337}"/>
          </ac:spMkLst>
        </pc:spChg>
        <pc:spChg chg="del">
          <ac:chgData name="Pandarasamy Arjunan" userId="f5e30e74-d283-497e-bf76-fd880089976c" providerId="ADAL" clId="{04C78933-C7B3-4F4A-98A6-F035175AB316}" dt="2024-08-14T11:06:49.476" v="803" actId="478"/>
          <ac:spMkLst>
            <pc:docMk/>
            <pc:sldMk cId="2524319117" sldId="1404"/>
            <ac:spMk id="24" creationId="{220EF1D3-159F-DD42-69A6-F9CB46E7A573}"/>
          </ac:spMkLst>
        </pc:spChg>
        <pc:graphicFrameChg chg="del">
          <ac:chgData name="Pandarasamy Arjunan" userId="f5e30e74-d283-497e-bf76-fd880089976c" providerId="ADAL" clId="{04C78933-C7B3-4F4A-98A6-F035175AB316}" dt="2024-08-14T11:06:52.251" v="804" actId="478"/>
          <ac:graphicFrameMkLst>
            <pc:docMk/>
            <pc:sldMk cId="2524319117" sldId="1404"/>
            <ac:graphicFrameMk id="28" creationId="{2F02EAD4-72CA-A42C-5A5D-55AF65DACCEF}"/>
          </ac:graphicFrameMkLst>
        </pc:graphicFrameChg>
        <pc:picChg chg="add del mod">
          <ac:chgData name="Pandarasamy Arjunan" userId="f5e30e74-d283-497e-bf76-fd880089976c" providerId="ADAL" clId="{04C78933-C7B3-4F4A-98A6-F035175AB316}" dt="2024-08-14T11:09:57.318" v="827" actId="478"/>
          <ac:picMkLst>
            <pc:docMk/>
            <pc:sldMk cId="2524319117" sldId="1404"/>
            <ac:picMk id="3" creationId="{B0469B3F-8C04-FC3A-76DF-A36CFB9A3652}"/>
          </ac:picMkLst>
        </pc:picChg>
        <pc:picChg chg="del">
          <ac:chgData name="Pandarasamy Arjunan" userId="f5e30e74-d283-497e-bf76-fd880089976c" providerId="ADAL" clId="{04C78933-C7B3-4F4A-98A6-F035175AB316}" dt="2024-08-14T11:06:49.476" v="803" actId="478"/>
          <ac:picMkLst>
            <pc:docMk/>
            <pc:sldMk cId="2524319117" sldId="1404"/>
            <ac:picMk id="10" creationId="{0D27F266-D437-19BD-D874-5A0EC2951D95}"/>
          </ac:picMkLst>
        </pc:picChg>
        <pc:picChg chg="del">
          <ac:chgData name="Pandarasamy Arjunan" userId="f5e30e74-d283-497e-bf76-fd880089976c" providerId="ADAL" clId="{04C78933-C7B3-4F4A-98A6-F035175AB316}" dt="2024-08-14T11:06:49.476" v="803" actId="478"/>
          <ac:picMkLst>
            <pc:docMk/>
            <pc:sldMk cId="2524319117" sldId="1404"/>
            <ac:picMk id="11" creationId="{6870C1F7-4B9C-1E09-152E-FF77D63C360A}"/>
          </ac:picMkLst>
        </pc:picChg>
        <pc:picChg chg="add">
          <ac:chgData name="Pandarasamy Arjunan" userId="f5e30e74-d283-497e-bf76-fd880089976c" providerId="ADAL" clId="{04C78933-C7B3-4F4A-98A6-F035175AB316}" dt="2024-08-14T11:09:55.165" v="826"/>
          <ac:picMkLst>
            <pc:docMk/>
            <pc:sldMk cId="2524319117" sldId="1404"/>
            <ac:picMk id="3074" creationId="{B22DE352-A288-3D69-0121-98E57A1604F8}"/>
          </ac:picMkLst>
        </pc:picChg>
        <pc:picChg chg="add mod">
          <ac:chgData name="Pandarasamy Arjunan" userId="f5e30e74-d283-497e-bf76-fd880089976c" providerId="ADAL" clId="{04C78933-C7B3-4F4A-98A6-F035175AB316}" dt="2024-08-14T11:13:28.613" v="910" actId="14100"/>
          <ac:picMkLst>
            <pc:docMk/>
            <pc:sldMk cId="2524319117" sldId="1404"/>
            <ac:picMk id="3076" creationId="{BDFA8E47-29C4-2D01-A31B-6B7F6E82AFD7}"/>
          </ac:picMkLst>
        </pc:picChg>
        <pc:cxnChg chg="del">
          <ac:chgData name="Pandarasamy Arjunan" userId="f5e30e74-d283-497e-bf76-fd880089976c" providerId="ADAL" clId="{04C78933-C7B3-4F4A-98A6-F035175AB316}" dt="2024-08-14T11:06:49.476" v="803" actId="478"/>
          <ac:cxnSpMkLst>
            <pc:docMk/>
            <pc:sldMk cId="2524319117" sldId="1404"/>
            <ac:cxnSpMk id="14" creationId="{AFA156FC-2844-21CE-A2AD-EDE6BE038B1F}"/>
          </ac:cxnSpMkLst>
        </pc:cxnChg>
      </pc:sldChg>
      <pc:sldChg chg="add del">
        <pc:chgData name="Pandarasamy Arjunan" userId="f5e30e74-d283-497e-bf76-fd880089976c" providerId="ADAL" clId="{04C78933-C7B3-4F4A-98A6-F035175AB316}" dt="2024-08-14T11:19:33.821" v="971" actId="47"/>
        <pc:sldMkLst>
          <pc:docMk/>
          <pc:sldMk cId="1989364540" sldId="1405"/>
        </pc:sldMkLst>
      </pc:sldChg>
      <pc:sldChg chg="delSp modSp add del mod">
        <pc:chgData name="Pandarasamy Arjunan" userId="f5e30e74-d283-497e-bf76-fd880089976c" providerId="ADAL" clId="{04C78933-C7B3-4F4A-98A6-F035175AB316}" dt="2024-08-14T11:19:04.712" v="965" actId="47"/>
        <pc:sldMkLst>
          <pc:docMk/>
          <pc:sldMk cId="1322144111" sldId="1406"/>
        </pc:sldMkLst>
        <pc:spChg chg="mod">
          <ac:chgData name="Pandarasamy Arjunan" userId="f5e30e74-d283-497e-bf76-fd880089976c" providerId="ADAL" clId="{04C78933-C7B3-4F4A-98A6-F035175AB316}" dt="2024-08-14T11:14:06.326" v="918" actId="1076"/>
          <ac:spMkLst>
            <pc:docMk/>
            <pc:sldMk cId="1322144111" sldId="1406"/>
            <ac:spMk id="6" creationId="{7407FCA5-392B-D27F-909E-BB61B0F775A7}"/>
          </ac:spMkLst>
        </pc:spChg>
        <pc:spChg chg="mod">
          <ac:chgData name="Pandarasamy Arjunan" userId="f5e30e74-d283-497e-bf76-fd880089976c" providerId="ADAL" clId="{04C78933-C7B3-4F4A-98A6-F035175AB316}" dt="2024-08-14T11:14:23.919" v="924" actId="113"/>
          <ac:spMkLst>
            <pc:docMk/>
            <pc:sldMk cId="1322144111" sldId="1406"/>
            <ac:spMk id="9" creationId="{84ABA323-DF94-8A8C-11EC-4A18CF111AE3}"/>
          </ac:spMkLst>
        </pc:spChg>
        <pc:picChg chg="del mod">
          <ac:chgData name="Pandarasamy Arjunan" userId="f5e30e74-d283-497e-bf76-fd880089976c" providerId="ADAL" clId="{04C78933-C7B3-4F4A-98A6-F035175AB316}" dt="2024-08-14T11:14:09.336" v="919" actId="478"/>
          <ac:picMkLst>
            <pc:docMk/>
            <pc:sldMk cId="1322144111" sldId="1406"/>
            <ac:picMk id="3076" creationId="{BDFA8E47-29C4-2D01-A31B-6B7F6E82AFD7}"/>
          </ac:picMkLst>
        </pc:picChg>
      </pc:sldChg>
      <pc:sldChg chg="add del">
        <pc:chgData name="Pandarasamy Arjunan" userId="f5e30e74-d283-497e-bf76-fd880089976c" providerId="ADAL" clId="{04C78933-C7B3-4F4A-98A6-F035175AB316}" dt="2024-08-14T11:19:04.712" v="965" actId="47"/>
        <pc:sldMkLst>
          <pc:docMk/>
          <pc:sldMk cId="2858767242" sldId="1407"/>
        </pc:sldMkLst>
      </pc:sldChg>
      <pc:sldChg chg="addSp delSp modSp add del mod">
        <pc:chgData name="Pandarasamy Arjunan" userId="f5e30e74-d283-497e-bf76-fd880089976c" providerId="ADAL" clId="{04C78933-C7B3-4F4A-98A6-F035175AB316}" dt="2024-08-14T11:22:28.883" v="996" actId="47"/>
        <pc:sldMkLst>
          <pc:docMk/>
          <pc:sldMk cId="2920198896" sldId="1408"/>
        </pc:sldMkLst>
        <pc:spChg chg="mod">
          <ac:chgData name="Pandarasamy Arjunan" userId="f5e30e74-d283-497e-bf76-fd880089976c" providerId="ADAL" clId="{04C78933-C7B3-4F4A-98A6-F035175AB316}" dt="2024-08-14T11:17:43.185" v="940" actId="20577"/>
          <ac:spMkLst>
            <pc:docMk/>
            <pc:sldMk cId="2920198896" sldId="1408"/>
            <ac:spMk id="6" creationId="{7407FCA5-392B-D27F-909E-BB61B0F775A7}"/>
          </ac:spMkLst>
        </pc:spChg>
        <pc:picChg chg="del">
          <ac:chgData name="Pandarasamy Arjunan" userId="f5e30e74-d283-497e-bf76-fd880089976c" providerId="ADAL" clId="{04C78933-C7B3-4F4A-98A6-F035175AB316}" dt="2024-08-14T11:17:26.576" v="927" actId="478"/>
          <ac:picMkLst>
            <pc:docMk/>
            <pc:sldMk cId="2920198896" sldId="1408"/>
            <ac:picMk id="3" creationId="{B0469B3F-8C04-FC3A-76DF-A36CFB9A3652}"/>
          </ac:picMkLst>
        </pc:picChg>
        <pc:picChg chg="add mod">
          <ac:chgData name="Pandarasamy Arjunan" userId="f5e30e74-d283-497e-bf76-fd880089976c" providerId="ADAL" clId="{04C78933-C7B3-4F4A-98A6-F035175AB316}" dt="2024-08-14T11:17:32.281" v="930" actId="1076"/>
          <ac:picMkLst>
            <pc:docMk/>
            <pc:sldMk cId="2920198896" sldId="1408"/>
            <ac:picMk id="7170" creationId="{BCBB0868-154C-0A5A-EC28-B06D09B5DF4B}"/>
          </ac:picMkLst>
        </pc:picChg>
      </pc:sldChg>
      <pc:sldChg chg="addSp delSp modSp add mod ord">
        <pc:chgData name="Pandarasamy Arjunan" userId="f5e30e74-d283-497e-bf76-fd880089976c" providerId="ADAL" clId="{04C78933-C7B3-4F4A-98A6-F035175AB316}" dt="2024-08-14T11:25:54.631" v="1053"/>
        <pc:sldMkLst>
          <pc:docMk/>
          <pc:sldMk cId="1858024834" sldId="1409"/>
        </pc:sldMkLst>
        <pc:spChg chg="add del mod">
          <ac:chgData name="Pandarasamy Arjunan" userId="f5e30e74-d283-497e-bf76-fd880089976c" providerId="ADAL" clId="{04C78933-C7B3-4F4A-98A6-F035175AB316}" dt="2024-08-14T11:17:54.535" v="943" actId="478"/>
          <ac:spMkLst>
            <pc:docMk/>
            <pc:sldMk cId="1858024834" sldId="1409"/>
            <ac:spMk id="3" creationId="{77E30C76-B761-FDAB-2442-39D12DBBBE9E}"/>
          </ac:spMkLst>
        </pc:spChg>
        <pc:spChg chg="mod">
          <ac:chgData name="Pandarasamy Arjunan" userId="f5e30e74-d283-497e-bf76-fd880089976c" providerId="ADAL" clId="{04C78933-C7B3-4F4A-98A6-F035175AB316}" dt="2024-08-14T11:19:22.899" v="969" actId="1076"/>
          <ac:spMkLst>
            <pc:docMk/>
            <pc:sldMk cId="1858024834" sldId="1409"/>
            <ac:spMk id="6" creationId="{7407FCA5-392B-D27F-909E-BB61B0F775A7}"/>
          </ac:spMkLst>
        </pc:spChg>
        <pc:spChg chg="del">
          <ac:chgData name="Pandarasamy Arjunan" userId="f5e30e74-d283-497e-bf76-fd880089976c" providerId="ADAL" clId="{04C78933-C7B3-4F4A-98A6-F035175AB316}" dt="2024-08-14T11:17:51.946" v="942" actId="478"/>
          <ac:spMkLst>
            <pc:docMk/>
            <pc:sldMk cId="1858024834" sldId="1409"/>
            <ac:spMk id="9" creationId="{84ABA323-DF94-8A8C-11EC-4A18CF111AE3}"/>
          </ac:spMkLst>
        </pc:spChg>
        <pc:picChg chg="add mod">
          <ac:chgData name="Pandarasamy Arjunan" userId="f5e30e74-d283-497e-bf76-fd880089976c" providerId="ADAL" clId="{04C78933-C7B3-4F4A-98A6-F035175AB316}" dt="2024-08-14T11:19:29.874" v="970" actId="1076"/>
          <ac:picMkLst>
            <pc:docMk/>
            <pc:sldMk cId="1858024834" sldId="1409"/>
            <ac:picMk id="7" creationId="{468B2CF1-FFDB-98A1-431E-0B93C46A0934}"/>
          </ac:picMkLst>
        </pc:picChg>
      </pc:sldChg>
      <pc:sldChg chg="addSp delSp modSp new mod modAnim">
        <pc:chgData name="Pandarasamy Arjunan" userId="f5e30e74-d283-497e-bf76-fd880089976c" providerId="ADAL" clId="{04C78933-C7B3-4F4A-98A6-F035175AB316}" dt="2024-08-14T11:25:49.386" v="1051" actId="1076"/>
        <pc:sldMkLst>
          <pc:docMk/>
          <pc:sldMk cId="1827384118" sldId="1410"/>
        </pc:sldMkLst>
        <pc:spChg chg="del">
          <ac:chgData name="Pandarasamy Arjunan" userId="f5e30e74-d283-497e-bf76-fd880089976c" providerId="ADAL" clId="{04C78933-C7B3-4F4A-98A6-F035175AB316}" dt="2024-08-14T11:22:57.524" v="998"/>
          <ac:spMkLst>
            <pc:docMk/>
            <pc:sldMk cId="1827384118" sldId="1410"/>
            <ac:spMk id="2" creationId="{9744D54D-088D-0C2B-5498-EDFCC17505AC}"/>
          </ac:spMkLst>
        </pc:spChg>
        <pc:spChg chg="mod">
          <ac:chgData name="Pandarasamy Arjunan" userId="f5e30e74-d283-497e-bf76-fd880089976c" providerId="ADAL" clId="{04C78933-C7B3-4F4A-98A6-F035175AB316}" dt="2024-08-14T11:24:18.781" v="1037" actId="6549"/>
          <ac:spMkLst>
            <pc:docMk/>
            <pc:sldMk cId="1827384118" sldId="1410"/>
            <ac:spMk id="3" creationId="{FDFFF07E-A626-CCCD-E18F-22C81E38DCD3}"/>
          </ac:spMkLst>
        </pc:spChg>
        <pc:spChg chg="add mod">
          <ac:chgData name="Pandarasamy Arjunan" userId="f5e30e74-d283-497e-bf76-fd880089976c" providerId="ADAL" clId="{04C78933-C7B3-4F4A-98A6-F035175AB316}" dt="2024-08-14T11:25:49.386" v="1051" actId="1076"/>
          <ac:spMkLst>
            <pc:docMk/>
            <pc:sldMk cId="1827384118" sldId="1410"/>
            <ac:spMk id="6" creationId="{EC5A4FA6-6B81-5BDE-74C0-922B5B0787EA}"/>
          </ac:spMkLst>
        </pc:spChg>
      </pc:sldChg>
      <pc:sldChg chg="addSp delSp modSp add mod">
        <pc:chgData name="Pandarasamy Arjunan" userId="f5e30e74-d283-497e-bf76-fd880089976c" providerId="ADAL" clId="{04C78933-C7B3-4F4A-98A6-F035175AB316}" dt="2024-08-14T11:29:33.605" v="1076"/>
        <pc:sldMkLst>
          <pc:docMk/>
          <pc:sldMk cId="1258798013" sldId="1411"/>
        </pc:sldMkLst>
        <pc:spChg chg="add">
          <ac:chgData name="Pandarasamy Arjunan" userId="f5e30e74-d283-497e-bf76-fd880089976c" providerId="ADAL" clId="{04C78933-C7B3-4F4A-98A6-F035175AB316}" dt="2024-08-14T11:28:29.920" v="1055"/>
          <ac:spMkLst>
            <pc:docMk/>
            <pc:sldMk cId="1258798013" sldId="1411"/>
            <ac:spMk id="2" creationId="{3825CA0D-CC3F-8673-53B9-4E10D30BD360}"/>
          </ac:spMkLst>
        </pc:spChg>
        <pc:spChg chg="mod">
          <ac:chgData name="Pandarasamy Arjunan" userId="f5e30e74-d283-497e-bf76-fd880089976c" providerId="ADAL" clId="{04C78933-C7B3-4F4A-98A6-F035175AB316}" dt="2024-08-14T11:29:33.605" v="1076"/>
          <ac:spMkLst>
            <pc:docMk/>
            <pc:sldMk cId="1258798013" sldId="1411"/>
            <ac:spMk id="3" creationId="{FDFFF07E-A626-CCCD-E18F-22C81E38DCD3}"/>
          </ac:spMkLst>
        </pc:spChg>
        <pc:spChg chg="del">
          <ac:chgData name="Pandarasamy Arjunan" userId="f5e30e74-d283-497e-bf76-fd880089976c" providerId="ADAL" clId="{04C78933-C7B3-4F4A-98A6-F035175AB316}" dt="2024-08-14T11:28:33.249" v="1056" actId="478"/>
          <ac:spMkLst>
            <pc:docMk/>
            <pc:sldMk cId="1258798013" sldId="1411"/>
            <ac:spMk id="6" creationId="{EC5A4FA6-6B81-5BDE-74C0-922B5B0787EA}"/>
          </ac:spMkLst>
        </pc:spChg>
        <pc:spChg chg="add del mod">
          <ac:chgData name="Pandarasamy Arjunan" userId="f5e30e74-d283-497e-bf76-fd880089976c" providerId="ADAL" clId="{04C78933-C7B3-4F4A-98A6-F035175AB316}" dt="2024-08-14T11:28:35.287" v="1057"/>
          <ac:spMkLst>
            <pc:docMk/>
            <pc:sldMk cId="1258798013" sldId="1411"/>
            <ac:spMk id="7" creationId="{55C772B5-66D5-E0F9-09D6-62BE2A38F44C}"/>
          </ac:spMkLst>
        </pc:spChg>
        <pc:spChg chg="add del mod">
          <ac:chgData name="Pandarasamy Arjunan" userId="f5e30e74-d283-497e-bf76-fd880089976c" providerId="ADAL" clId="{04C78933-C7B3-4F4A-98A6-F035175AB316}" dt="2024-08-14T11:29:22.828" v="1074" actId="207"/>
          <ac:spMkLst>
            <pc:docMk/>
            <pc:sldMk cId="1258798013" sldId="1411"/>
            <ac:spMk id="8" creationId="{279A6C67-780D-C95E-D013-E38A42AF265A}"/>
          </ac:spMkLst>
        </pc:spChg>
        <pc:spChg chg="add mod">
          <ac:chgData name="Pandarasamy Arjunan" userId="f5e30e74-d283-497e-bf76-fd880089976c" providerId="ADAL" clId="{04C78933-C7B3-4F4A-98A6-F035175AB316}" dt="2024-08-14T11:28:38.051" v="1058" actId="478"/>
          <ac:spMkLst>
            <pc:docMk/>
            <pc:sldMk cId="1258798013" sldId="1411"/>
            <ac:spMk id="9" creationId="{DD1A6E6F-361B-C93B-5A1E-397BE851657D}"/>
          </ac:spMkLst>
        </pc:spChg>
      </pc:sldChg>
      <pc:sldChg chg="modSp new mod">
        <pc:chgData name="Pandarasamy Arjunan" userId="f5e30e74-d283-497e-bf76-fd880089976c" providerId="ADAL" clId="{04C78933-C7B3-4F4A-98A6-F035175AB316}" dt="2024-08-14T11:40:20.087" v="1208" actId="207"/>
        <pc:sldMkLst>
          <pc:docMk/>
          <pc:sldMk cId="1048506491" sldId="1412"/>
        </pc:sldMkLst>
        <pc:spChg chg="mod">
          <ac:chgData name="Pandarasamy Arjunan" userId="f5e30e74-d283-497e-bf76-fd880089976c" providerId="ADAL" clId="{04C78933-C7B3-4F4A-98A6-F035175AB316}" dt="2024-08-14T11:40:20.087" v="1208" actId="207"/>
          <ac:spMkLst>
            <pc:docMk/>
            <pc:sldMk cId="1048506491" sldId="1412"/>
            <ac:spMk id="2" creationId="{6531F7D9-658A-E653-B768-950DCFFCDA51}"/>
          </ac:spMkLst>
        </pc:spChg>
        <pc:spChg chg="mod">
          <ac:chgData name="Pandarasamy Arjunan" userId="f5e30e74-d283-497e-bf76-fd880089976c" providerId="ADAL" clId="{04C78933-C7B3-4F4A-98A6-F035175AB316}" dt="2024-08-14T11:34:49.176" v="1127" actId="20577"/>
          <ac:spMkLst>
            <pc:docMk/>
            <pc:sldMk cId="1048506491" sldId="1412"/>
            <ac:spMk id="3" creationId="{7273C014-D2B2-54DB-2817-6F83D894AF18}"/>
          </ac:spMkLst>
        </pc:spChg>
      </pc:sldChg>
      <pc:sldChg chg="modSp add mod">
        <pc:chgData name="Pandarasamy Arjunan" userId="f5e30e74-d283-497e-bf76-fd880089976c" providerId="ADAL" clId="{04C78933-C7B3-4F4A-98A6-F035175AB316}" dt="2024-08-14T11:44:31.006" v="1461" actId="20577"/>
        <pc:sldMkLst>
          <pc:docMk/>
          <pc:sldMk cId="47679339" sldId="1413"/>
        </pc:sldMkLst>
        <pc:spChg chg="mod">
          <ac:chgData name="Pandarasamy Arjunan" userId="f5e30e74-d283-497e-bf76-fd880089976c" providerId="ADAL" clId="{04C78933-C7B3-4F4A-98A6-F035175AB316}" dt="2024-08-14T11:44:31.006" v="1461" actId="20577"/>
          <ac:spMkLst>
            <pc:docMk/>
            <pc:sldMk cId="47679339" sldId="1413"/>
            <ac:spMk id="2" creationId="{6531F7D9-658A-E653-B768-950DCFFCDA51}"/>
          </ac:spMkLst>
        </pc:spChg>
        <pc:spChg chg="mod">
          <ac:chgData name="Pandarasamy Arjunan" userId="f5e30e74-d283-497e-bf76-fd880089976c" providerId="ADAL" clId="{04C78933-C7B3-4F4A-98A6-F035175AB316}" dt="2024-08-14T11:40:48.540" v="1210"/>
          <ac:spMkLst>
            <pc:docMk/>
            <pc:sldMk cId="47679339" sldId="1413"/>
            <ac:spMk id="3" creationId="{7273C014-D2B2-54DB-2817-6F83D894AF18}"/>
          </ac:spMkLst>
        </pc:spChg>
      </pc:sldChg>
      <pc:sldChg chg="modSp add mod">
        <pc:chgData name="Pandarasamy Arjunan" userId="f5e30e74-d283-497e-bf76-fd880089976c" providerId="ADAL" clId="{04C78933-C7B3-4F4A-98A6-F035175AB316}" dt="2024-08-14T11:46:45.511" v="1487" actId="6549"/>
        <pc:sldMkLst>
          <pc:docMk/>
          <pc:sldMk cId="971323240" sldId="1414"/>
        </pc:sldMkLst>
        <pc:spChg chg="mod">
          <ac:chgData name="Pandarasamy Arjunan" userId="f5e30e74-d283-497e-bf76-fd880089976c" providerId="ADAL" clId="{04C78933-C7B3-4F4A-98A6-F035175AB316}" dt="2024-08-14T11:46:45.511" v="1487" actId="6549"/>
          <ac:spMkLst>
            <pc:docMk/>
            <pc:sldMk cId="971323240" sldId="1414"/>
            <ac:spMk id="2" creationId="{6531F7D9-658A-E653-B768-950DCFFCDA51}"/>
          </ac:spMkLst>
        </pc:spChg>
        <pc:spChg chg="mod">
          <ac:chgData name="Pandarasamy Arjunan" userId="f5e30e74-d283-497e-bf76-fd880089976c" providerId="ADAL" clId="{04C78933-C7B3-4F4A-98A6-F035175AB316}" dt="2024-08-14T11:44:47.799" v="1477" actId="20577"/>
          <ac:spMkLst>
            <pc:docMk/>
            <pc:sldMk cId="971323240" sldId="1414"/>
            <ac:spMk id="3" creationId="{7273C014-D2B2-54DB-2817-6F83D894AF18}"/>
          </ac:spMkLst>
        </pc:spChg>
      </pc:sldChg>
      <pc:sldChg chg="addSp modSp add mod">
        <pc:chgData name="Pandarasamy Arjunan" userId="f5e30e74-d283-497e-bf76-fd880089976c" providerId="ADAL" clId="{04C78933-C7B3-4F4A-98A6-F035175AB316}" dt="2024-08-14T11:55:55.722" v="1563" actId="207"/>
        <pc:sldMkLst>
          <pc:docMk/>
          <pc:sldMk cId="2279054597" sldId="1415"/>
        </pc:sldMkLst>
        <pc:spChg chg="mod">
          <ac:chgData name="Pandarasamy Arjunan" userId="f5e30e74-d283-497e-bf76-fd880089976c" providerId="ADAL" clId="{04C78933-C7B3-4F4A-98A6-F035175AB316}" dt="2024-08-14T11:55:55.722" v="1563" actId="207"/>
          <ac:spMkLst>
            <pc:docMk/>
            <pc:sldMk cId="2279054597" sldId="1415"/>
            <ac:spMk id="2" creationId="{6531F7D9-658A-E653-B768-950DCFFCDA51}"/>
          </ac:spMkLst>
        </pc:spChg>
        <pc:spChg chg="mod">
          <ac:chgData name="Pandarasamy Arjunan" userId="f5e30e74-d283-497e-bf76-fd880089976c" providerId="ADAL" clId="{04C78933-C7B3-4F4A-98A6-F035175AB316}" dt="2024-08-14T11:47:21.487" v="1508" actId="20577"/>
          <ac:spMkLst>
            <pc:docMk/>
            <pc:sldMk cId="2279054597" sldId="1415"/>
            <ac:spMk id="3" creationId="{7273C014-D2B2-54DB-2817-6F83D894AF18}"/>
          </ac:spMkLst>
        </pc:spChg>
        <pc:spChg chg="add">
          <ac:chgData name="Pandarasamy Arjunan" userId="f5e30e74-d283-497e-bf76-fd880089976c" providerId="ADAL" clId="{04C78933-C7B3-4F4A-98A6-F035175AB316}" dt="2024-08-14T11:53:43.873" v="1517"/>
          <ac:spMkLst>
            <pc:docMk/>
            <pc:sldMk cId="2279054597" sldId="1415"/>
            <ac:spMk id="6" creationId="{D2768FCB-D749-6813-0A47-F1710513E3AC}"/>
          </ac:spMkLst>
        </pc:spChg>
      </pc:sldChg>
      <pc:sldChg chg="modSp add mod">
        <pc:chgData name="Pandarasamy Arjunan" userId="f5e30e74-d283-497e-bf76-fd880089976c" providerId="ADAL" clId="{04C78933-C7B3-4F4A-98A6-F035175AB316}" dt="2024-08-14T11:58:27.790" v="1610" actId="20577"/>
        <pc:sldMkLst>
          <pc:docMk/>
          <pc:sldMk cId="3358024734" sldId="1416"/>
        </pc:sldMkLst>
        <pc:spChg chg="mod">
          <ac:chgData name="Pandarasamy Arjunan" userId="f5e30e74-d283-497e-bf76-fd880089976c" providerId="ADAL" clId="{04C78933-C7B3-4F4A-98A6-F035175AB316}" dt="2024-08-14T11:58:27.790" v="1610" actId="20577"/>
          <ac:spMkLst>
            <pc:docMk/>
            <pc:sldMk cId="3358024734" sldId="1416"/>
            <ac:spMk id="2" creationId="{6531F7D9-658A-E653-B768-950DCFFCDA51}"/>
          </ac:spMkLst>
        </pc:spChg>
        <pc:spChg chg="mod">
          <ac:chgData name="Pandarasamy Arjunan" userId="f5e30e74-d283-497e-bf76-fd880089976c" providerId="ADAL" clId="{04C78933-C7B3-4F4A-98A6-F035175AB316}" dt="2024-08-14T11:56:23.422" v="1566" actId="27636"/>
          <ac:spMkLst>
            <pc:docMk/>
            <pc:sldMk cId="3358024734" sldId="1416"/>
            <ac:spMk id="3" creationId="{7273C014-D2B2-54DB-2817-6F83D894AF18}"/>
          </ac:spMkLst>
        </pc:spChg>
      </pc:sldChg>
      <pc:sldChg chg="modSp new mod">
        <pc:chgData name="Pandarasamy Arjunan" userId="f5e30e74-d283-497e-bf76-fd880089976c" providerId="ADAL" clId="{04C78933-C7B3-4F4A-98A6-F035175AB316}" dt="2024-08-14T12:00:06.704" v="1617"/>
        <pc:sldMkLst>
          <pc:docMk/>
          <pc:sldMk cId="3373981991" sldId="1417"/>
        </pc:sldMkLst>
        <pc:spChg chg="mod">
          <ac:chgData name="Pandarasamy Arjunan" userId="f5e30e74-d283-497e-bf76-fd880089976c" providerId="ADAL" clId="{04C78933-C7B3-4F4A-98A6-F035175AB316}" dt="2024-08-14T12:00:06.704" v="1617"/>
          <ac:spMkLst>
            <pc:docMk/>
            <pc:sldMk cId="3373981991" sldId="1417"/>
            <ac:spMk id="2" creationId="{F2FAAC7F-76DA-0A21-4D8A-AAB99107DCF3}"/>
          </ac:spMkLst>
        </pc:spChg>
        <pc:spChg chg="mod">
          <ac:chgData name="Pandarasamy Arjunan" userId="f5e30e74-d283-497e-bf76-fd880089976c" providerId="ADAL" clId="{04C78933-C7B3-4F4A-98A6-F035175AB316}" dt="2024-08-14T11:59:39.938" v="1612"/>
          <ac:spMkLst>
            <pc:docMk/>
            <pc:sldMk cId="3373981991" sldId="1417"/>
            <ac:spMk id="3" creationId="{066D9EAC-1211-BE9B-150C-755FE62E4C85}"/>
          </ac:spMkLst>
        </pc:spChg>
      </pc:sldChg>
      <pc:sldChg chg="addSp delSp modSp new mod modShow">
        <pc:chgData name="Pandarasamy Arjunan" userId="f5e30e74-d283-497e-bf76-fd880089976c" providerId="ADAL" clId="{04C78933-C7B3-4F4A-98A6-F035175AB316}" dt="2024-08-14T12:02:35.695" v="1655" actId="729"/>
        <pc:sldMkLst>
          <pc:docMk/>
          <pc:sldMk cId="3879901041" sldId="1418"/>
        </pc:sldMkLst>
        <pc:spChg chg="del">
          <ac:chgData name="Pandarasamy Arjunan" userId="f5e30e74-d283-497e-bf76-fd880089976c" providerId="ADAL" clId="{04C78933-C7B3-4F4A-98A6-F035175AB316}" dt="2024-08-14T12:01:42.026" v="1654" actId="478"/>
          <ac:spMkLst>
            <pc:docMk/>
            <pc:sldMk cId="3879901041" sldId="1418"/>
            <ac:spMk id="2" creationId="{E7F758EB-694A-8494-9124-4AAF00BA1E38}"/>
          </ac:spMkLst>
        </pc:spChg>
        <pc:spChg chg="mod">
          <ac:chgData name="Pandarasamy Arjunan" userId="f5e30e74-d283-497e-bf76-fd880089976c" providerId="ADAL" clId="{04C78933-C7B3-4F4A-98A6-F035175AB316}" dt="2024-08-14T12:01:37.256" v="1653" actId="404"/>
          <ac:spMkLst>
            <pc:docMk/>
            <pc:sldMk cId="3879901041" sldId="1418"/>
            <ac:spMk id="3" creationId="{F25B9067-8D26-3887-D5CF-4A6E432DC870}"/>
          </ac:spMkLst>
        </pc:spChg>
        <pc:picChg chg="add mod">
          <ac:chgData name="Pandarasamy Arjunan" userId="f5e30e74-d283-497e-bf76-fd880089976c" providerId="ADAL" clId="{04C78933-C7B3-4F4A-98A6-F035175AB316}" dt="2024-08-14T12:01:30.665" v="1650" actId="1076"/>
          <ac:picMkLst>
            <pc:docMk/>
            <pc:sldMk cId="3879901041" sldId="1418"/>
            <ac:picMk id="7" creationId="{0F522922-5113-206F-9111-657F9FE510CA}"/>
          </ac:picMkLst>
        </pc:picChg>
      </pc:sldChg>
      <pc:sldChg chg="modSp new mod">
        <pc:chgData name="Pandarasamy Arjunan" userId="f5e30e74-d283-497e-bf76-fd880089976c" providerId="ADAL" clId="{04C78933-C7B3-4F4A-98A6-F035175AB316}" dt="2024-08-14T12:03:34.331" v="1695"/>
        <pc:sldMkLst>
          <pc:docMk/>
          <pc:sldMk cId="243062372" sldId="1419"/>
        </pc:sldMkLst>
        <pc:spChg chg="mod">
          <ac:chgData name="Pandarasamy Arjunan" userId="f5e30e74-d283-497e-bf76-fd880089976c" providerId="ADAL" clId="{04C78933-C7B3-4F4A-98A6-F035175AB316}" dt="2024-08-14T12:03:34.331" v="1695"/>
          <ac:spMkLst>
            <pc:docMk/>
            <pc:sldMk cId="243062372" sldId="1419"/>
            <ac:spMk id="2" creationId="{BBCF82D6-02A9-9643-31DA-85B4CFCA382D}"/>
          </ac:spMkLst>
        </pc:spChg>
        <pc:spChg chg="mod">
          <ac:chgData name="Pandarasamy Arjunan" userId="f5e30e74-d283-497e-bf76-fd880089976c" providerId="ADAL" clId="{04C78933-C7B3-4F4A-98A6-F035175AB316}" dt="2024-08-14T12:02:43.591" v="1667" actId="20577"/>
          <ac:spMkLst>
            <pc:docMk/>
            <pc:sldMk cId="243062372" sldId="1419"/>
            <ac:spMk id="3" creationId="{F5DD4C8B-7D36-9F07-BEA6-4BDFACC8F978}"/>
          </ac:spMkLst>
        </pc:spChg>
      </pc:sldChg>
    </pc:docChg>
  </pc:docChgLst>
  <pc:docChgLst>
    <pc:chgData name="Pandarasamy Arjunan" userId="f5e30e74-d283-497e-bf76-fd880089976c" providerId="ADAL" clId="{A91AFDA1-BF1A-4AD9-9FDE-84798A273642}"/>
    <pc:docChg chg="undo custSel delSld modSld sldOrd modMainMaster">
      <pc:chgData name="Pandarasamy Arjunan" userId="f5e30e74-d283-497e-bf76-fd880089976c" providerId="ADAL" clId="{A91AFDA1-BF1A-4AD9-9FDE-84798A273642}" dt="2024-08-12T12:21:11.055" v="514" actId="20577"/>
      <pc:docMkLst>
        <pc:docMk/>
      </pc:docMkLst>
      <pc:sldChg chg="modSp del ord modAnim">
        <pc:chgData name="Pandarasamy Arjunan" userId="f5e30e74-d283-497e-bf76-fd880089976c" providerId="ADAL" clId="{A91AFDA1-BF1A-4AD9-9FDE-84798A273642}" dt="2024-08-07T11:38:09.879" v="202" actId="47"/>
        <pc:sldMkLst>
          <pc:docMk/>
          <pc:sldMk cId="1323107845" sldId="911"/>
        </pc:sldMkLst>
        <pc:spChg chg="mod">
          <ac:chgData name="Pandarasamy Arjunan" userId="f5e30e74-d283-497e-bf76-fd880089976c" providerId="ADAL" clId="{A91AFDA1-BF1A-4AD9-9FDE-84798A273642}" dt="2024-08-07T11:35:54.036" v="139" actId="6549"/>
          <ac:spMkLst>
            <pc:docMk/>
            <pc:sldMk cId="1323107845" sldId="911"/>
            <ac:spMk id="2" creationId="{98ACDB7B-9588-B7B4-03DE-A858C92EF7DF}"/>
          </ac:spMkLst>
        </pc:spChg>
      </pc:sldChg>
      <pc:sldChg chg="modSp ord">
        <pc:chgData name="Pandarasamy Arjunan" userId="f5e30e74-d283-497e-bf76-fd880089976c" providerId="ADAL" clId="{A91AFDA1-BF1A-4AD9-9FDE-84798A273642}" dt="2024-08-07T11:39:11.005" v="270" actId="20577"/>
        <pc:sldMkLst>
          <pc:docMk/>
          <pc:sldMk cId="1046929287" sldId="921"/>
        </pc:sldMkLst>
        <pc:spChg chg="mod">
          <ac:chgData name="Pandarasamy Arjunan" userId="f5e30e74-d283-497e-bf76-fd880089976c" providerId="ADAL" clId="{A91AFDA1-BF1A-4AD9-9FDE-84798A273642}" dt="2024-08-07T11:39:11.005" v="270" actId="20577"/>
          <ac:spMkLst>
            <pc:docMk/>
            <pc:sldMk cId="1046929287" sldId="921"/>
            <ac:spMk id="9" creationId="{47C04683-9D26-7720-A3F1-12D7D1DDB243}"/>
          </ac:spMkLst>
        </pc:spChg>
      </pc:sldChg>
      <pc:sldChg chg="del">
        <pc:chgData name="Pandarasamy Arjunan" userId="f5e30e74-d283-497e-bf76-fd880089976c" providerId="ADAL" clId="{A91AFDA1-BF1A-4AD9-9FDE-84798A273642}" dt="2024-08-07T10:21:05.460" v="26" actId="47"/>
        <pc:sldMkLst>
          <pc:docMk/>
          <pc:sldMk cId="3240606295" sldId="928"/>
        </pc:sldMkLst>
      </pc:sldChg>
      <pc:sldChg chg="modSp modAnim">
        <pc:chgData name="Pandarasamy Arjunan" userId="f5e30e74-d283-497e-bf76-fd880089976c" providerId="ADAL" clId="{A91AFDA1-BF1A-4AD9-9FDE-84798A273642}" dt="2024-08-07T11:38:46.734" v="245" actId="20577"/>
        <pc:sldMkLst>
          <pc:docMk/>
          <pc:sldMk cId="541986151" sldId="929"/>
        </pc:sldMkLst>
        <pc:spChg chg="mod">
          <ac:chgData name="Pandarasamy Arjunan" userId="f5e30e74-d283-497e-bf76-fd880089976c" providerId="ADAL" clId="{A91AFDA1-BF1A-4AD9-9FDE-84798A273642}" dt="2024-08-07T11:38:46.734" v="245" actId="20577"/>
          <ac:spMkLst>
            <pc:docMk/>
            <pc:sldMk cId="541986151" sldId="929"/>
            <ac:spMk id="2" creationId="{98ACDB7B-9588-B7B4-03DE-A858C92EF7DF}"/>
          </ac:spMkLst>
        </pc:spChg>
      </pc:sldChg>
      <pc:sldChg chg="addSp modSp mod">
        <pc:chgData name="Pandarasamy Arjunan" userId="f5e30e74-d283-497e-bf76-fd880089976c" providerId="ADAL" clId="{A91AFDA1-BF1A-4AD9-9FDE-84798A273642}" dt="2024-08-07T11:53:56.774" v="287" actId="20577"/>
        <pc:sldMkLst>
          <pc:docMk/>
          <pc:sldMk cId="4207757957" sldId="1390"/>
        </pc:sldMkLst>
        <pc:spChg chg="mod">
          <ac:chgData name="Pandarasamy Arjunan" userId="f5e30e74-d283-497e-bf76-fd880089976c" providerId="ADAL" clId="{A91AFDA1-BF1A-4AD9-9FDE-84798A273642}" dt="2024-08-07T11:53:56.774" v="287" actId="20577"/>
          <ac:spMkLst>
            <pc:docMk/>
            <pc:sldMk cId="4207757957" sldId="1390"/>
            <ac:spMk id="3" creationId="{EECCA7AC-8E22-D068-5E0A-D3F5AF13C4F9}"/>
          </ac:spMkLst>
        </pc:spChg>
        <pc:picChg chg="add mod">
          <ac:chgData name="Pandarasamy Arjunan" userId="f5e30e74-d283-497e-bf76-fd880089976c" providerId="ADAL" clId="{A91AFDA1-BF1A-4AD9-9FDE-84798A273642}" dt="2024-08-07T11:53:50.721" v="275" actId="14826"/>
          <ac:picMkLst>
            <pc:docMk/>
            <pc:sldMk cId="4207757957" sldId="1390"/>
            <ac:picMk id="4" creationId="{3D2C1476-60F3-4548-3B3C-53A90A9BDE59}"/>
          </ac:picMkLst>
        </pc:picChg>
        <pc:picChg chg="add">
          <ac:chgData name="Pandarasamy Arjunan" userId="f5e30e74-d283-497e-bf76-fd880089976c" providerId="ADAL" clId="{A91AFDA1-BF1A-4AD9-9FDE-84798A273642}" dt="2024-08-07T11:53:38.093" v="271"/>
          <ac:picMkLst>
            <pc:docMk/>
            <pc:sldMk cId="4207757957" sldId="1390"/>
            <ac:picMk id="1026" creationId="{638494AC-A61D-FFDA-1187-4853880B6443}"/>
          </ac:picMkLst>
        </pc:picChg>
        <pc:picChg chg="add">
          <ac:chgData name="Pandarasamy Arjunan" userId="f5e30e74-d283-497e-bf76-fd880089976c" providerId="ADAL" clId="{A91AFDA1-BF1A-4AD9-9FDE-84798A273642}" dt="2024-08-07T11:53:46.646" v="274"/>
          <ac:picMkLst>
            <pc:docMk/>
            <pc:sldMk cId="4207757957" sldId="1390"/>
            <ac:picMk id="1028" creationId="{85D04667-1C48-EAEA-E9E2-293786D156FF}"/>
          </ac:picMkLst>
        </pc:picChg>
      </pc:sldChg>
      <pc:sldMasterChg chg="modSp modSldLayout">
        <pc:chgData name="Pandarasamy Arjunan" userId="f5e30e74-d283-497e-bf76-fd880089976c" providerId="ADAL" clId="{A91AFDA1-BF1A-4AD9-9FDE-84798A273642}" dt="2024-08-07T10:22:11.242" v="29" actId="207"/>
        <pc:sldMasterMkLst>
          <pc:docMk/>
          <pc:sldMasterMk cId="626750661" sldId="2147483720"/>
        </pc:sldMasterMkLst>
        <pc:spChg chg="mod">
          <ac:chgData name="Pandarasamy Arjunan" userId="f5e30e74-d283-497e-bf76-fd880089976c" providerId="ADAL" clId="{A91AFDA1-BF1A-4AD9-9FDE-84798A273642}" dt="2024-08-07T10:21:35.319" v="27" actId="207"/>
          <ac:spMkLst>
            <pc:docMk/>
            <pc:sldMasterMk cId="626750661" sldId="2147483720"/>
            <ac:spMk id="5" creationId="{00000000-0000-0000-0000-000000000000}"/>
          </ac:spMkLst>
        </pc:spChg>
        <pc:sldLayoutChg chg="modSp">
          <pc:chgData name="Pandarasamy Arjunan" userId="f5e30e74-d283-497e-bf76-fd880089976c" providerId="ADAL" clId="{A91AFDA1-BF1A-4AD9-9FDE-84798A273642}" dt="2024-08-07T10:22:11.242" v="29" actId="207"/>
          <pc:sldLayoutMkLst>
            <pc:docMk/>
            <pc:sldMasterMk cId="626750661" sldId="2147483720"/>
            <pc:sldLayoutMk cId="491982395" sldId="2147483728"/>
          </pc:sldLayoutMkLst>
          <pc:spChg chg="mod">
            <ac:chgData name="Pandarasamy Arjunan" userId="f5e30e74-d283-497e-bf76-fd880089976c" providerId="ADAL" clId="{A91AFDA1-BF1A-4AD9-9FDE-84798A273642}" dt="2024-08-07T10:22:11.242" v="29" actId="207"/>
            <ac:spMkLst>
              <pc:docMk/>
              <pc:sldMasterMk cId="626750661" sldId="2147483720"/>
              <pc:sldLayoutMk cId="491982395" sldId="2147483728"/>
              <ac:spMk id="6" creationId="{00000000-0000-0000-0000-000000000000}"/>
            </ac:spMkLst>
          </pc:spChg>
        </pc:sldLayoutChg>
      </pc:sldMasterChg>
    </pc:docChg>
  </pc:docChgLst>
  <pc:docChgLst>
    <pc:chgData name="Pandarasamy Arjunan" userId="f5e30e74-d283-497e-bf76-fd880089976c" providerId="ADAL" clId="{A28665A2-F9D8-40BD-BF5D-5D448097BB04}"/>
    <pc:docChg chg="custSel addSld delSld modSld sldOrd">
      <pc:chgData name="Pandarasamy Arjunan" userId="f5e30e74-d283-497e-bf76-fd880089976c" providerId="ADAL" clId="{A28665A2-F9D8-40BD-BF5D-5D448097BB04}" dt="2024-09-25T17:36:42.319" v="271" actId="20577"/>
      <pc:docMkLst>
        <pc:docMk/>
      </pc:docMkLst>
      <pc:sldChg chg="del">
        <pc:chgData name="Pandarasamy Arjunan" userId="f5e30e74-d283-497e-bf76-fd880089976c" providerId="ADAL" clId="{A28665A2-F9D8-40BD-BF5D-5D448097BB04}" dt="2024-09-25T10:54:48.123" v="4" actId="47"/>
        <pc:sldMkLst>
          <pc:docMk/>
          <pc:sldMk cId="2894255990" sldId="1379"/>
        </pc:sldMkLst>
      </pc:sldChg>
      <pc:sldChg chg="del">
        <pc:chgData name="Pandarasamy Arjunan" userId="f5e30e74-d283-497e-bf76-fd880089976c" providerId="ADAL" clId="{A28665A2-F9D8-40BD-BF5D-5D448097BB04}" dt="2024-09-25T10:54:48.123" v="4" actId="47"/>
        <pc:sldMkLst>
          <pc:docMk/>
          <pc:sldMk cId="3669547049" sldId="1383"/>
        </pc:sldMkLst>
      </pc:sldChg>
      <pc:sldChg chg="modSp mod">
        <pc:chgData name="Pandarasamy Arjunan" userId="f5e30e74-d283-497e-bf76-fd880089976c" providerId="ADAL" clId="{A28665A2-F9D8-40BD-BF5D-5D448097BB04}" dt="2024-09-25T10:54:33.879" v="3" actId="20577"/>
        <pc:sldMkLst>
          <pc:docMk/>
          <pc:sldMk cId="838733672" sldId="1385"/>
        </pc:sldMkLst>
        <pc:spChg chg="mod">
          <ac:chgData name="Pandarasamy Arjunan" userId="f5e30e74-d283-497e-bf76-fd880089976c" providerId="ADAL" clId="{A28665A2-F9D8-40BD-BF5D-5D448097BB04}" dt="2024-09-25T10:54:33.879" v="3" actId="20577"/>
          <ac:spMkLst>
            <pc:docMk/>
            <pc:sldMk cId="838733672" sldId="1385"/>
            <ac:spMk id="5" creationId="{62BFB357-27F2-CAB3-DB8A-349B06BE1AF8}"/>
          </ac:spMkLst>
        </pc:spChg>
      </pc:sldChg>
      <pc:sldChg chg="del">
        <pc:chgData name="Pandarasamy Arjunan" userId="f5e30e74-d283-497e-bf76-fd880089976c" providerId="ADAL" clId="{A28665A2-F9D8-40BD-BF5D-5D448097BB04}" dt="2024-09-25T10:54:48.123" v="4" actId="47"/>
        <pc:sldMkLst>
          <pc:docMk/>
          <pc:sldMk cId="3629378751" sldId="1397"/>
        </pc:sldMkLst>
      </pc:sldChg>
      <pc:sldChg chg="del">
        <pc:chgData name="Pandarasamy Arjunan" userId="f5e30e74-d283-497e-bf76-fd880089976c" providerId="ADAL" clId="{A28665A2-F9D8-40BD-BF5D-5D448097BB04}" dt="2024-09-25T10:54:48.123" v="4" actId="47"/>
        <pc:sldMkLst>
          <pc:docMk/>
          <pc:sldMk cId="2660772958" sldId="1398"/>
        </pc:sldMkLst>
      </pc:sldChg>
      <pc:sldChg chg="del">
        <pc:chgData name="Pandarasamy Arjunan" userId="f5e30e74-d283-497e-bf76-fd880089976c" providerId="ADAL" clId="{A28665A2-F9D8-40BD-BF5D-5D448097BB04}" dt="2024-09-25T10:54:48.123" v="4" actId="47"/>
        <pc:sldMkLst>
          <pc:docMk/>
          <pc:sldMk cId="1955027296" sldId="1400"/>
        </pc:sldMkLst>
      </pc:sldChg>
      <pc:sldChg chg="del">
        <pc:chgData name="Pandarasamy Arjunan" userId="f5e30e74-d283-497e-bf76-fd880089976c" providerId="ADAL" clId="{A28665A2-F9D8-40BD-BF5D-5D448097BB04}" dt="2024-09-25T10:54:48.123" v="4" actId="47"/>
        <pc:sldMkLst>
          <pc:docMk/>
          <pc:sldMk cId="2061939739" sldId="1401"/>
        </pc:sldMkLst>
      </pc:sldChg>
      <pc:sldChg chg="del">
        <pc:chgData name="Pandarasamy Arjunan" userId="f5e30e74-d283-497e-bf76-fd880089976c" providerId="ADAL" clId="{A28665A2-F9D8-40BD-BF5D-5D448097BB04}" dt="2024-09-25T10:54:48.123" v="4" actId="47"/>
        <pc:sldMkLst>
          <pc:docMk/>
          <pc:sldMk cId="3502210272" sldId="1409"/>
        </pc:sldMkLst>
      </pc:sldChg>
      <pc:sldChg chg="del">
        <pc:chgData name="Pandarasamy Arjunan" userId="f5e30e74-d283-497e-bf76-fd880089976c" providerId="ADAL" clId="{A28665A2-F9D8-40BD-BF5D-5D448097BB04}" dt="2024-09-25T10:54:48.123" v="4" actId="47"/>
        <pc:sldMkLst>
          <pc:docMk/>
          <pc:sldMk cId="725564477" sldId="1420"/>
        </pc:sldMkLst>
      </pc:sldChg>
      <pc:sldChg chg="del">
        <pc:chgData name="Pandarasamy Arjunan" userId="f5e30e74-d283-497e-bf76-fd880089976c" providerId="ADAL" clId="{A28665A2-F9D8-40BD-BF5D-5D448097BB04}" dt="2024-09-25T10:54:48.123" v="4" actId="47"/>
        <pc:sldMkLst>
          <pc:docMk/>
          <pc:sldMk cId="4139716457" sldId="1449"/>
        </pc:sldMkLst>
      </pc:sldChg>
      <pc:sldChg chg="del">
        <pc:chgData name="Pandarasamy Arjunan" userId="f5e30e74-d283-497e-bf76-fd880089976c" providerId="ADAL" clId="{A28665A2-F9D8-40BD-BF5D-5D448097BB04}" dt="2024-09-25T10:54:48.123" v="4" actId="47"/>
        <pc:sldMkLst>
          <pc:docMk/>
          <pc:sldMk cId="1751049828" sldId="1467"/>
        </pc:sldMkLst>
      </pc:sldChg>
      <pc:sldChg chg="del">
        <pc:chgData name="Pandarasamy Arjunan" userId="f5e30e74-d283-497e-bf76-fd880089976c" providerId="ADAL" clId="{A28665A2-F9D8-40BD-BF5D-5D448097BB04}" dt="2024-09-25T10:54:48.123" v="4" actId="47"/>
        <pc:sldMkLst>
          <pc:docMk/>
          <pc:sldMk cId="193390133" sldId="1469"/>
        </pc:sldMkLst>
      </pc:sldChg>
      <pc:sldChg chg="del">
        <pc:chgData name="Pandarasamy Arjunan" userId="f5e30e74-d283-497e-bf76-fd880089976c" providerId="ADAL" clId="{A28665A2-F9D8-40BD-BF5D-5D448097BB04}" dt="2024-09-25T10:54:48.123" v="4" actId="47"/>
        <pc:sldMkLst>
          <pc:docMk/>
          <pc:sldMk cId="3321568654" sldId="1470"/>
        </pc:sldMkLst>
      </pc:sldChg>
      <pc:sldChg chg="del">
        <pc:chgData name="Pandarasamy Arjunan" userId="f5e30e74-d283-497e-bf76-fd880089976c" providerId="ADAL" clId="{A28665A2-F9D8-40BD-BF5D-5D448097BB04}" dt="2024-09-25T10:54:48.123" v="4" actId="47"/>
        <pc:sldMkLst>
          <pc:docMk/>
          <pc:sldMk cId="2096057688" sldId="1472"/>
        </pc:sldMkLst>
      </pc:sldChg>
      <pc:sldChg chg="del">
        <pc:chgData name="Pandarasamy Arjunan" userId="f5e30e74-d283-497e-bf76-fd880089976c" providerId="ADAL" clId="{A28665A2-F9D8-40BD-BF5D-5D448097BB04}" dt="2024-09-25T10:55:14.252" v="5" actId="47"/>
        <pc:sldMkLst>
          <pc:docMk/>
          <pc:sldMk cId="2935408932" sldId="1478"/>
        </pc:sldMkLst>
      </pc:sldChg>
      <pc:sldChg chg="del">
        <pc:chgData name="Pandarasamy Arjunan" userId="f5e30e74-d283-497e-bf76-fd880089976c" providerId="ADAL" clId="{A28665A2-F9D8-40BD-BF5D-5D448097BB04}" dt="2024-09-25T11:07:53.770" v="6" actId="47"/>
        <pc:sldMkLst>
          <pc:docMk/>
          <pc:sldMk cId="1075644836" sldId="1480"/>
        </pc:sldMkLst>
      </pc:sldChg>
      <pc:sldChg chg="modSp mod">
        <pc:chgData name="Pandarasamy Arjunan" userId="f5e30e74-d283-497e-bf76-fd880089976c" providerId="ADAL" clId="{A28665A2-F9D8-40BD-BF5D-5D448097BB04}" dt="2024-09-25T11:37:34.336" v="32" actId="20577"/>
        <pc:sldMkLst>
          <pc:docMk/>
          <pc:sldMk cId="2216697969" sldId="1483"/>
        </pc:sldMkLst>
        <pc:spChg chg="mod">
          <ac:chgData name="Pandarasamy Arjunan" userId="f5e30e74-d283-497e-bf76-fd880089976c" providerId="ADAL" clId="{A28665A2-F9D8-40BD-BF5D-5D448097BB04}" dt="2024-09-25T11:37:34.336" v="32" actId="20577"/>
          <ac:spMkLst>
            <pc:docMk/>
            <pc:sldMk cId="2216697969" sldId="1483"/>
            <ac:spMk id="5" creationId="{33D05CA4-6173-A085-2313-52BED12F3AF7}"/>
          </ac:spMkLst>
        </pc:spChg>
      </pc:sldChg>
      <pc:sldChg chg="del">
        <pc:chgData name="Pandarasamy Arjunan" userId="f5e30e74-d283-497e-bf76-fd880089976c" providerId="ADAL" clId="{A28665A2-F9D8-40BD-BF5D-5D448097BB04}" dt="2024-09-25T11:50:33.054" v="227" actId="47"/>
        <pc:sldMkLst>
          <pc:docMk/>
          <pc:sldMk cId="3379309902" sldId="1485"/>
        </pc:sldMkLst>
      </pc:sldChg>
      <pc:sldChg chg="del">
        <pc:chgData name="Pandarasamy Arjunan" userId="f5e30e74-d283-497e-bf76-fd880089976c" providerId="ADAL" clId="{A28665A2-F9D8-40BD-BF5D-5D448097BB04}" dt="2024-09-25T12:03:22.274" v="247" actId="47"/>
        <pc:sldMkLst>
          <pc:docMk/>
          <pc:sldMk cId="1351746298" sldId="1490"/>
        </pc:sldMkLst>
      </pc:sldChg>
      <pc:sldChg chg="ord">
        <pc:chgData name="Pandarasamy Arjunan" userId="f5e30e74-d283-497e-bf76-fd880089976c" providerId="ADAL" clId="{A28665A2-F9D8-40BD-BF5D-5D448097BB04}" dt="2024-09-25T12:03:10.794" v="246"/>
        <pc:sldMkLst>
          <pc:docMk/>
          <pc:sldMk cId="1887244276" sldId="1492"/>
        </pc:sldMkLst>
      </pc:sldChg>
      <pc:sldChg chg="modSp mod">
        <pc:chgData name="Pandarasamy Arjunan" userId="f5e30e74-d283-497e-bf76-fd880089976c" providerId="ADAL" clId="{A28665A2-F9D8-40BD-BF5D-5D448097BB04}" dt="2024-09-25T12:04:32.002" v="251" actId="6549"/>
        <pc:sldMkLst>
          <pc:docMk/>
          <pc:sldMk cId="3081978666" sldId="1493"/>
        </pc:sldMkLst>
        <pc:spChg chg="mod">
          <ac:chgData name="Pandarasamy Arjunan" userId="f5e30e74-d283-497e-bf76-fd880089976c" providerId="ADAL" clId="{A28665A2-F9D8-40BD-BF5D-5D448097BB04}" dt="2024-09-25T12:04:32.002" v="251" actId="6549"/>
          <ac:spMkLst>
            <pc:docMk/>
            <pc:sldMk cId="3081978666" sldId="1493"/>
            <ac:spMk id="2" creationId="{2659D8D7-8858-74CE-BC10-2736D54D9839}"/>
          </ac:spMkLst>
        </pc:spChg>
      </pc:sldChg>
      <pc:sldChg chg="del">
        <pc:chgData name="Pandarasamy Arjunan" userId="f5e30e74-d283-497e-bf76-fd880089976c" providerId="ADAL" clId="{A28665A2-F9D8-40BD-BF5D-5D448097BB04}" dt="2024-09-25T10:54:48.123" v="4" actId="47"/>
        <pc:sldMkLst>
          <pc:docMk/>
          <pc:sldMk cId="2621661717" sldId="1560"/>
        </pc:sldMkLst>
      </pc:sldChg>
      <pc:sldChg chg="modSp mod">
        <pc:chgData name="Pandarasamy Arjunan" userId="f5e30e74-d283-497e-bf76-fd880089976c" providerId="ADAL" clId="{A28665A2-F9D8-40BD-BF5D-5D448097BB04}" dt="2024-09-25T11:39:27.640" v="44" actId="1076"/>
        <pc:sldMkLst>
          <pc:docMk/>
          <pc:sldMk cId="0" sldId="1566"/>
        </pc:sldMkLst>
        <pc:spChg chg="mod">
          <ac:chgData name="Pandarasamy Arjunan" userId="f5e30e74-d283-497e-bf76-fd880089976c" providerId="ADAL" clId="{A28665A2-F9D8-40BD-BF5D-5D448097BB04}" dt="2024-09-25T11:39:27.640" v="44" actId="1076"/>
          <ac:spMkLst>
            <pc:docMk/>
            <pc:sldMk cId="0" sldId="1566"/>
            <ac:spMk id="2" creationId="{00000000-0000-0000-0000-000000000000}"/>
          </ac:spMkLst>
        </pc:spChg>
      </pc:sldChg>
      <pc:sldChg chg="addSp delSp modSp new mod ord modClrScheme chgLayout">
        <pc:chgData name="Pandarasamy Arjunan" userId="f5e30e74-d283-497e-bf76-fd880089976c" providerId="ADAL" clId="{A28665A2-F9D8-40BD-BF5D-5D448097BB04}" dt="2024-09-25T12:05:00.402" v="252" actId="1076"/>
        <pc:sldMkLst>
          <pc:docMk/>
          <pc:sldMk cId="1482586998" sldId="1567"/>
        </pc:sldMkLst>
        <pc:spChg chg="del mod ord">
          <ac:chgData name="Pandarasamy Arjunan" userId="f5e30e74-d283-497e-bf76-fd880089976c" providerId="ADAL" clId="{A28665A2-F9D8-40BD-BF5D-5D448097BB04}" dt="2024-09-25T11:25:59.165" v="8" actId="700"/>
          <ac:spMkLst>
            <pc:docMk/>
            <pc:sldMk cId="1482586998" sldId="1567"/>
            <ac:spMk id="2" creationId="{9F1547CD-61BE-E425-7B1F-76B27207D158}"/>
          </ac:spMkLst>
        </pc:spChg>
        <pc:spChg chg="del mod ord">
          <ac:chgData name="Pandarasamy Arjunan" userId="f5e30e74-d283-497e-bf76-fd880089976c" providerId="ADAL" clId="{A28665A2-F9D8-40BD-BF5D-5D448097BB04}" dt="2024-09-25T11:25:59.165" v="8" actId="700"/>
          <ac:spMkLst>
            <pc:docMk/>
            <pc:sldMk cId="1482586998" sldId="1567"/>
            <ac:spMk id="3" creationId="{533229D7-C140-0173-5BA2-519DC9DEC057}"/>
          </ac:spMkLst>
        </pc:spChg>
        <pc:spChg chg="mod ord">
          <ac:chgData name="Pandarasamy Arjunan" userId="f5e30e74-d283-497e-bf76-fd880089976c" providerId="ADAL" clId="{A28665A2-F9D8-40BD-BF5D-5D448097BB04}" dt="2024-09-25T11:41:58.396" v="63" actId="700"/>
          <ac:spMkLst>
            <pc:docMk/>
            <pc:sldMk cId="1482586998" sldId="1567"/>
            <ac:spMk id="4" creationId="{911CA71E-C116-5772-A8F3-DA668A477259}"/>
          </ac:spMkLst>
        </pc:spChg>
        <pc:spChg chg="mod ord">
          <ac:chgData name="Pandarasamy Arjunan" userId="f5e30e74-d283-497e-bf76-fd880089976c" providerId="ADAL" clId="{A28665A2-F9D8-40BD-BF5D-5D448097BB04}" dt="2024-09-25T11:41:58.396" v="63" actId="700"/>
          <ac:spMkLst>
            <pc:docMk/>
            <pc:sldMk cId="1482586998" sldId="1567"/>
            <ac:spMk id="5" creationId="{E2AE44AB-CECB-0FE3-B95E-D9C355694C5B}"/>
          </ac:spMkLst>
        </pc:spChg>
        <pc:spChg chg="add mod ord">
          <ac:chgData name="Pandarasamy Arjunan" userId="f5e30e74-d283-497e-bf76-fd880089976c" providerId="ADAL" clId="{A28665A2-F9D8-40BD-BF5D-5D448097BB04}" dt="2024-09-25T11:41:58.396" v="63" actId="700"/>
          <ac:spMkLst>
            <pc:docMk/>
            <pc:sldMk cId="1482586998" sldId="1567"/>
            <ac:spMk id="6" creationId="{C21E4A6D-11BE-AA91-8199-869FA00A36DF}"/>
          </ac:spMkLst>
        </pc:spChg>
        <pc:spChg chg="add del mod ord">
          <ac:chgData name="Pandarasamy Arjunan" userId="f5e30e74-d283-497e-bf76-fd880089976c" providerId="ADAL" clId="{A28665A2-F9D8-40BD-BF5D-5D448097BB04}" dt="2024-09-25T11:41:21.372" v="61" actId="22"/>
          <ac:spMkLst>
            <pc:docMk/>
            <pc:sldMk cId="1482586998" sldId="1567"/>
            <ac:spMk id="7" creationId="{745FD966-BA75-4A72-B773-94AF1F288FB5}"/>
          </ac:spMkLst>
        </pc:spChg>
        <pc:spChg chg="add mod">
          <ac:chgData name="Pandarasamy Arjunan" userId="f5e30e74-d283-497e-bf76-fd880089976c" providerId="ADAL" clId="{A28665A2-F9D8-40BD-BF5D-5D448097BB04}" dt="2024-09-25T12:05:00.402" v="252" actId="1076"/>
          <ac:spMkLst>
            <pc:docMk/>
            <pc:sldMk cId="1482586998" sldId="1567"/>
            <ac:spMk id="13" creationId="{541E6F34-2D2C-CAAF-4CA4-800DB316E77B}"/>
          </ac:spMkLst>
        </pc:spChg>
        <pc:picChg chg="add del mod">
          <ac:chgData name="Pandarasamy Arjunan" userId="f5e30e74-d283-497e-bf76-fd880089976c" providerId="ADAL" clId="{A28665A2-F9D8-40BD-BF5D-5D448097BB04}" dt="2024-09-25T11:41:19.573" v="60" actId="478"/>
          <ac:picMkLst>
            <pc:docMk/>
            <pc:sldMk cId="1482586998" sldId="1567"/>
            <ac:picMk id="9" creationId="{F47DA084-03DB-92F4-E1BE-6DAB3166F9CC}"/>
          </ac:picMkLst>
        </pc:picChg>
        <pc:picChg chg="add mod ord">
          <ac:chgData name="Pandarasamy Arjunan" userId="f5e30e74-d283-497e-bf76-fd880089976c" providerId="ADAL" clId="{A28665A2-F9D8-40BD-BF5D-5D448097BB04}" dt="2024-09-25T11:43:39.672" v="105" actId="14100"/>
          <ac:picMkLst>
            <pc:docMk/>
            <pc:sldMk cId="1482586998" sldId="1567"/>
            <ac:picMk id="11" creationId="{B7FD44CB-561B-A065-53CC-8BD60888C34B}"/>
          </ac:picMkLst>
        </pc:picChg>
        <pc:picChg chg="add mod">
          <ac:chgData name="Pandarasamy Arjunan" userId="f5e30e74-d283-497e-bf76-fd880089976c" providerId="ADAL" clId="{A28665A2-F9D8-40BD-BF5D-5D448097BB04}" dt="2024-09-25T12:05:00.402" v="252" actId="1076"/>
          <ac:picMkLst>
            <pc:docMk/>
            <pc:sldMk cId="1482586998" sldId="1567"/>
            <ac:picMk id="15" creationId="{65BA487D-78B5-1B4B-0188-4E78594278AC}"/>
          </ac:picMkLst>
        </pc:picChg>
      </pc:sldChg>
      <pc:sldChg chg="add del">
        <pc:chgData name="Pandarasamy Arjunan" userId="f5e30e74-d283-497e-bf76-fd880089976c" providerId="ADAL" clId="{A28665A2-F9D8-40BD-BF5D-5D448097BB04}" dt="2024-09-25T11:39:31.427" v="45" actId="47"/>
        <pc:sldMkLst>
          <pc:docMk/>
          <pc:sldMk cId="1881153390" sldId="1568"/>
        </pc:sldMkLst>
      </pc:sldChg>
      <pc:sldChg chg="modSp new mod ord">
        <pc:chgData name="Pandarasamy Arjunan" userId="f5e30e74-d283-497e-bf76-fd880089976c" providerId="ADAL" clId="{A28665A2-F9D8-40BD-BF5D-5D448097BB04}" dt="2024-09-25T11:40:06.742" v="55"/>
        <pc:sldMkLst>
          <pc:docMk/>
          <pc:sldMk cId="1372089930" sldId="1569"/>
        </pc:sldMkLst>
        <pc:spChg chg="mod">
          <ac:chgData name="Pandarasamy Arjunan" userId="f5e30e74-d283-497e-bf76-fd880089976c" providerId="ADAL" clId="{A28665A2-F9D8-40BD-BF5D-5D448097BB04}" dt="2024-09-25T11:38:31.173" v="41" actId="5793"/>
          <ac:spMkLst>
            <pc:docMk/>
            <pc:sldMk cId="1372089930" sldId="1569"/>
            <ac:spMk id="2" creationId="{FA040B9C-45A5-EEA6-13DB-95FC499BA217}"/>
          </ac:spMkLst>
        </pc:spChg>
        <pc:spChg chg="mod">
          <ac:chgData name="Pandarasamy Arjunan" userId="f5e30e74-d283-497e-bf76-fd880089976c" providerId="ADAL" clId="{A28665A2-F9D8-40BD-BF5D-5D448097BB04}" dt="2024-09-25T11:37:37.662" v="33"/>
          <ac:spMkLst>
            <pc:docMk/>
            <pc:sldMk cId="1372089930" sldId="1569"/>
            <ac:spMk id="3" creationId="{63466AF8-1ECE-9E3E-6287-84F53F0B8388}"/>
          </ac:spMkLst>
        </pc:spChg>
      </pc:sldChg>
      <pc:sldChg chg="modSp new del mod">
        <pc:chgData name="Pandarasamy Arjunan" userId="f5e30e74-d283-497e-bf76-fd880089976c" providerId="ADAL" clId="{A28665A2-F9D8-40BD-BF5D-5D448097BB04}" dt="2024-09-25T17:35:39.574" v="253" actId="47"/>
        <pc:sldMkLst>
          <pc:docMk/>
          <pc:sldMk cId="284283453" sldId="1570"/>
        </pc:sldMkLst>
        <pc:spChg chg="mod">
          <ac:chgData name="Pandarasamy Arjunan" userId="f5e30e74-d283-497e-bf76-fd880089976c" providerId="ADAL" clId="{A28665A2-F9D8-40BD-BF5D-5D448097BB04}" dt="2024-09-25T11:46:14.181" v="226" actId="313"/>
          <ac:spMkLst>
            <pc:docMk/>
            <pc:sldMk cId="284283453" sldId="1570"/>
            <ac:spMk id="2" creationId="{5F844D2D-2A0B-5616-B14F-39D7A73BD313}"/>
          </ac:spMkLst>
        </pc:spChg>
        <pc:spChg chg="mod">
          <ac:chgData name="Pandarasamy Arjunan" userId="f5e30e74-d283-497e-bf76-fd880089976c" providerId="ADAL" clId="{A28665A2-F9D8-40BD-BF5D-5D448097BB04}" dt="2024-09-25T11:44:41.542" v="116" actId="20577"/>
          <ac:spMkLst>
            <pc:docMk/>
            <pc:sldMk cId="284283453" sldId="1570"/>
            <ac:spMk id="3" creationId="{7501908F-E0FE-3567-EA65-CC552E50F1FF}"/>
          </ac:spMkLst>
        </pc:spChg>
      </pc:sldChg>
      <pc:sldChg chg="addSp modSp new mod">
        <pc:chgData name="Pandarasamy Arjunan" userId="f5e30e74-d283-497e-bf76-fd880089976c" providerId="ADAL" clId="{A28665A2-F9D8-40BD-BF5D-5D448097BB04}" dt="2024-09-25T11:59:57.083" v="244" actId="6549"/>
        <pc:sldMkLst>
          <pc:docMk/>
          <pc:sldMk cId="4162929477" sldId="1571"/>
        </pc:sldMkLst>
        <pc:spChg chg="mod">
          <ac:chgData name="Pandarasamy Arjunan" userId="f5e30e74-d283-497e-bf76-fd880089976c" providerId="ADAL" clId="{A28665A2-F9D8-40BD-BF5D-5D448097BB04}" dt="2024-09-25T11:59:57.083" v="244" actId="6549"/>
          <ac:spMkLst>
            <pc:docMk/>
            <pc:sldMk cId="4162929477" sldId="1571"/>
            <ac:spMk id="3" creationId="{6A42C0CB-9E11-AB47-C558-96129A14A43D}"/>
          </ac:spMkLst>
        </pc:spChg>
        <pc:picChg chg="add mod">
          <ac:chgData name="Pandarasamy Arjunan" userId="f5e30e74-d283-497e-bf76-fd880089976c" providerId="ADAL" clId="{A28665A2-F9D8-40BD-BF5D-5D448097BB04}" dt="2024-09-25T11:59:46.449" v="233" actId="1076"/>
          <ac:picMkLst>
            <pc:docMk/>
            <pc:sldMk cId="4162929477" sldId="1571"/>
            <ac:picMk id="1026" creationId="{F7497EFC-C045-D3FE-BEED-109B5311A91D}"/>
          </ac:picMkLst>
        </pc:picChg>
      </pc:sldChg>
      <pc:sldChg chg="modSp new mod ord">
        <pc:chgData name="Pandarasamy Arjunan" userId="f5e30e74-d283-497e-bf76-fd880089976c" providerId="ADAL" clId="{A28665A2-F9D8-40BD-BF5D-5D448097BB04}" dt="2024-09-25T17:36:42.319" v="271" actId="20577"/>
        <pc:sldMkLst>
          <pc:docMk/>
          <pc:sldMk cId="665005116" sldId="1572"/>
        </pc:sldMkLst>
        <pc:spChg chg="mod">
          <ac:chgData name="Pandarasamy Arjunan" userId="f5e30e74-d283-497e-bf76-fd880089976c" providerId="ADAL" clId="{A28665A2-F9D8-40BD-BF5D-5D448097BB04}" dt="2024-09-25T17:36:42.319" v="271" actId="20577"/>
          <ac:spMkLst>
            <pc:docMk/>
            <pc:sldMk cId="665005116" sldId="1572"/>
            <ac:spMk id="2" creationId="{50772245-E5F1-67B8-E707-B24AA9684039}"/>
          </ac:spMkLst>
        </pc:spChg>
        <pc:spChg chg="mod">
          <ac:chgData name="Pandarasamy Arjunan" userId="f5e30e74-d283-497e-bf76-fd880089976c" providerId="ADAL" clId="{A28665A2-F9D8-40BD-BF5D-5D448097BB04}" dt="2024-09-25T17:36:36.727" v="260" actId="20577"/>
          <ac:spMkLst>
            <pc:docMk/>
            <pc:sldMk cId="665005116" sldId="1572"/>
            <ac:spMk id="3" creationId="{4AAF0BDF-F858-F298-8C8C-F50505D115CF}"/>
          </ac:spMkLst>
        </pc:spChg>
      </pc:sldChg>
      <pc:sldMasterChg chg="delSldLayout">
        <pc:chgData name="Pandarasamy Arjunan" userId="f5e30e74-d283-497e-bf76-fd880089976c" providerId="ADAL" clId="{A28665A2-F9D8-40BD-BF5D-5D448097BB04}" dt="2024-09-25T10:54:48.123" v="4" actId="47"/>
        <pc:sldMasterMkLst>
          <pc:docMk/>
          <pc:sldMasterMk cId="626750661" sldId="2147483720"/>
        </pc:sldMasterMkLst>
        <pc:sldLayoutChg chg="del">
          <pc:chgData name="Pandarasamy Arjunan" userId="f5e30e74-d283-497e-bf76-fd880089976c" providerId="ADAL" clId="{A28665A2-F9D8-40BD-BF5D-5D448097BB04}" dt="2024-09-25T10:54:48.123" v="4" actId="47"/>
          <pc:sldLayoutMkLst>
            <pc:docMk/>
            <pc:sldMasterMk cId="626750661" sldId="2147483720"/>
            <pc:sldLayoutMk cId="1181389858" sldId="2147483733"/>
          </pc:sldLayoutMkLst>
        </pc:sldLayoutChg>
      </pc:sldMasterChg>
    </pc:docChg>
  </pc:docChgLst>
  <pc:docChgLst>
    <pc:chgData name="Ishika Saxena" userId="S::ishikasaxena@iisc.ac.in::e8ab7cf5-9fbc-4891-8352-4e49aa5da5dd" providerId="AD" clId="Web-{FA00E81F-C427-FF94-CB07-DD3D092F548B}"/>
    <pc:docChg chg="modSld">
      <pc:chgData name="Ishika Saxena" userId="S::ishikasaxena@iisc.ac.in::e8ab7cf5-9fbc-4891-8352-4e49aa5da5dd" providerId="AD" clId="Web-{FA00E81F-C427-FF94-CB07-DD3D092F548B}" dt="2024-10-17T06:01:38.961" v="3" actId="20577"/>
      <pc:docMkLst>
        <pc:docMk/>
      </pc:docMkLst>
      <pc:sldChg chg="modSp">
        <pc:chgData name="Ishika Saxena" userId="S::ishikasaxena@iisc.ac.in::e8ab7cf5-9fbc-4891-8352-4e49aa5da5dd" providerId="AD" clId="Web-{FA00E81F-C427-FF94-CB07-DD3D092F548B}" dt="2024-10-17T06:01:38.961" v="3" actId="20577"/>
        <pc:sldMkLst>
          <pc:docMk/>
          <pc:sldMk cId="2909335198" sldId="1578"/>
        </pc:sldMkLst>
        <pc:spChg chg="mod">
          <ac:chgData name="Ishika Saxena" userId="S::ishikasaxena@iisc.ac.in::e8ab7cf5-9fbc-4891-8352-4e49aa5da5dd" providerId="AD" clId="Web-{FA00E81F-C427-FF94-CB07-DD3D092F548B}" dt="2024-10-17T06:01:38.961" v="3" actId="20577"/>
          <ac:spMkLst>
            <pc:docMk/>
            <pc:sldMk cId="2909335198" sldId="1578"/>
            <ac:spMk id="9" creationId="{47C04683-9D26-7720-A3F1-12D7D1DDB243}"/>
          </ac:spMkLst>
        </pc:spChg>
      </pc:sldChg>
    </pc:docChg>
  </pc:docChgLst>
  <pc:docChgLst>
    <pc:chgData name="Pandarasamy Arjunan" userId="f5e30e74-d283-497e-bf76-fd880089976c" providerId="ADAL" clId="{8EAF9674-5AE4-4BDB-82B0-852C9EF65F48}"/>
    <pc:docChg chg="modSld">
      <pc:chgData name="Pandarasamy Arjunan" userId="f5e30e74-d283-497e-bf76-fd880089976c" providerId="ADAL" clId="{8EAF9674-5AE4-4BDB-82B0-852C9EF65F48}" dt="2024-09-12T04:48:04.779" v="9" actId="6549"/>
      <pc:docMkLst>
        <pc:docMk/>
      </pc:docMkLst>
    </pc:docChg>
  </pc:docChgLst>
  <pc:docChgLst>
    <pc:chgData name="Pandarasamy Arjunan" userId="f5e30e74-d283-497e-bf76-fd880089976c" providerId="ADAL" clId="{17A907D5-8E5D-402E-BC73-E4488D4CE664}"/>
    <pc:docChg chg="custSel addSld delSld modSld sldOrd">
      <pc:chgData name="Pandarasamy Arjunan" userId="f5e30e74-d283-497e-bf76-fd880089976c" providerId="ADAL" clId="{17A907D5-8E5D-402E-BC73-E4488D4CE664}" dt="2024-08-21T12:05:06.357" v="409" actId="680"/>
      <pc:docMkLst>
        <pc:docMk/>
      </pc:docMkLst>
      <pc:sldChg chg="modSp mod">
        <pc:chgData name="Pandarasamy Arjunan" userId="f5e30e74-d283-497e-bf76-fd880089976c" providerId="ADAL" clId="{17A907D5-8E5D-402E-BC73-E4488D4CE664}" dt="2024-08-21T11:12:17.002" v="17" actId="6549"/>
        <pc:sldMkLst>
          <pc:docMk/>
          <pc:sldMk cId="838733672" sldId="1385"/>
        </pc:sldMkLst>
        <pc:spChg chg="mod">
          <ac:chgData name="Pandarasamy Arjunan" userId="f5e30e74-d283-497e-bf76-fd880089976c" providerId="ADAL" clId="{17A907D5-8E5D-402E-BC73-E4488D4CE664}" dt="2024-08-21T11:12:17.002" v="17" actId="6549"/>
          <ac:spMkLst>
            <pc:docMk/>
            <pc:sldMk cId="838733672" sldId="1385"/>
            <ac:spMk id="5" creationId="{62BFB357-27F2-CAB3-DB8A-349B06BE1AF8}"/>
          </ac:spMkLst>
        </pc:spChg>
      </pc:sldChg>
      <pc:sldChg chg="modSp mod modAnim">
        <pc:chgData name="Pandarasamy Arjunan" userId="f5e30e74-d283-497e-bf76-fd880089976c" providerId="ADAL" clId="{17A907D5-8E5D-402E-BC73-E4488D4CE664}" dt="2024-08-21T11:24:37.862" v="284" actId="27636"/>
        <pc:sldMkLst>
          <pc:docMk/>
          <pc:sldMk cId="1065781427" sldId="1396"/>
        </pc:sldMkLst>
        <pc:spChg chg="mod">
          <ac:chgData name="Pandarasamy Arjunan" userId="f5e30e74-d283-497e-bf76-fd880089976c" providerId="ADAL" clId="{17A907D5-8E5D-402E-BC73-E4488D4CE664}" dt="2024-08-21T11:24:37.862" v="284" actId="27636"/>
          <ac:spMkLst>
            <pc:docMk/>
            <pc:sldMk cId="1065781427" sldId="1396"/>
            <ac:spMk id="2" creationId="{98ACDB7B-9588-B7B4-03DE-A858C92EF7DF}"/>
          </ac:spMkLst>
        </pc:spChg>
      </pc:sldChg>
      <pc:sldChg chg="del">
        <pc:chgData name="Pandarasamy Arjunan" userId="f5e30e74-d283-497e-bf76-fd880089976c" providerId="ADAL" clId="{17A907D5-8E5D-402E-BC73-E4488D4CE664}" dt="2024-08-21T11:16:00.088" v="174" actId="47"/>
        <pc:sldMkLst>
          <pc:docMk/>
          <pc:sldMk cId="3663006104" sldId="1403"/>
        </pc:sldMkLst>
      </pc:sldChg>
      <pc:sldChg chg="del">
        <pc:chgData name="Pandarasamy Arjunan" userId="f5e30e74-d283-497e-bf76-fd880089976c" providerId="ADAL" clId="{17A907D5-8E5D-402E-BC73-E4488D4CE664}" dt="2024-08-21T11:16:00.088" v="174" actId="47"/>
        <pc:sldMkLst>
          <pc:docMk/>
          <pc:sldMk cId="2524319117" sldId="1404"/>
        </pc:sldMkLst>
      </pc:sldChg>
      <pc:sldChg chg="del">
        <pc:chgData name="Pandarasamy Arjunan" userId="f5e30e74-d283-497e-bf76-fd880089976c" providerId="ADAL" clId="{17A907D5-8E5D-402E-BC73-E4488D4CE664}" dt="2024-08-21T11:16:00.088" v="174" actId="47"/>
        <pc:sldMkLst>
          <pc:docMk/>
          <pc:sldMk cId="1858024834" sldId="1409"/>
        </pc:sldMkLst>
      </pc:sldChg>
      <pc:sldChg chg="del">
        <pc:chgData name="Pandarasamy Arjunan" userId="f5e30e74-d283-497e-bf76-fd880089976c" providerId="ADAL" clId="{17A907D5-8E5D-402E-BC73-E4488D4CE664}" dt="2024-08-21T11:16:00.088" v="174" actId="47"/>
        <pc:sldMkLst>
          <pc:docMk/>
          <pc:sldMk cId="1827384118" sldId="1410"/>
        </pc:sldMkLst>
      </pc:sldChg>
      <pc:sldChg chg="del">
        <pc:chgData name="Pandarasamy Arjunan" userId="f5e30e74-d283-497e-bf76-fd880089976c" providerId="ADAL" clId="{17A907D5-8E5D-402E-BC73-E4488D4CE664}" dt="2024-08-21T11:16:00.088" v="174" actId="47"/>
        <pc:sldMkLst>
          <pc:docMk/>
          <pc:sldMk cId="1258798013" sldId="1411"/>
        </pc:sldMkLst>
      </pc:sldChg>
      <pc:sldChg chg="del">
        <pc:chgData name="Pandarasamy Arjunan" userId="f5e30e74-d283-497e-bf76-fd880089976c" providerId="ADAL" clId="{17A907D5-8E5D-402E-BC73-E4488D4CE664}" dt="2024-08-21T11:16:00.088" v="174" actId="47"/>
        <pc:sldMkLst>
          <pc:docMk/>
          <pc:sldMk cId="1048506491" sldId="1412"/>
        </pc:sldMkLst>
      </pc:sldChg>
      <pc:sldChg chg="del">
        <pc:chgData name="Pandarasamy Arjunan" userId="f5e30e74-d283-497e-bf76-fd880089976c" providerId="ADAL" clId="{17A907D5-8E5D-402E-BC73-E4488D4CE664}" dt="2024-08-21T11:16:00.088" v="174" actId="47"/>
        <pc:sldMkLst>
          <pc:docMk/>
          <pc:sldMk cId="47679339" sldId="1413"/>
        </pc:sldMkLst>
      </pc:sldChg>
      <pc:sldChg chg="del">
        <pc:chgData name="Pandarasamy Arjunan" userId="f5e30e74-d283-497e-bf76-fd880089976c" providerId="ADAL" clId="{17A907D5-8E5D-402E-BC73-E4488D4CE664}" dt="2024-08-21T11:16:00.088" v="174" actId="47"/>
        <pc:sldMkLst>
          <pc:docMk/>
          <pc:sldMk cId="971323240" sldId="1414"/>
        </pc:sldMkLst>
      </pc:sldChg>
      <pc:sldChg chg="del">
        <pc:chgData name="Pandarasamy Arjunan" userId="f5e30e74-d283-497e-bf76-fd880089976c" providerId="ADAL" clId="{17A907D5-8E5D-402E-BC73-E4488D4CE664}" dt="2024-08-21T11:16:00.088" v="174" actId="47"/>
        <pc:sldMkLst>
          <pc:docMk/>
          <pc:sldMk cId="2279054597" sldId="1415"/>
        </pc:sldMkLst>
      </pc:sldChg>
      <pc:sldChg chg="del">
        <pc:chgData name="Pandarasamy Arjunan" userId="f5e30e74-d283-497e-bf76-fd880089976c" providerId="ADAL" clId="{17A907D5-8E5D-402E-BC73-E4488D4CE664}" dt="2024-08-21T11:16:00.088" v="174" actId="47"/>
        <pc:sldMkLst>
          <pc:docMk/>
          <pc:sldMk cId="3358024734" sldId="1416"/>
        </pc:sldMkLst>
      </pc:sldChg>
      <pc:sldChg chg="del">
        <pc:chgData name="Pandarasamy Arjunan" userId="f5e30e74-d283-497e-bf76-fd880089976c" providerId="ADAL" clId="{17A907D5-8E5D-402E-BC73-E4488D4CE664}" dt="2024-08-21T11:16:00.088" v="174" actId="47"/>
        <pc:sldMkLst>
          <pc:docMk/>
          <pc:sldMk cId="3373981991" sldId="1417"/>
        </pc:sldMkLst>
      </pc:sldChg>
      <pc:sldChg chg="del">
        <pc:chgData name="Pandarasamy Arjunan" userId="f5e30e74-d283-497e-bf76-fd880089976c" providerId="ADAL" clId="{17A907D5-8E5D-402E-BC73-E4488D4CE664}" dt="2024-08-21T11:16:00.088" v="174" actId="47"/>
        <pc:sldMkLst>
          <pc:docMk/>
          <pc:sldMk cId="3879901041" sldId="1418"/>
        </pc:sldMkLst>
      </pc:sldChg>
      <pc:sldChg chg="del">
        <pc:chgData name="Pandarasamy Arjunan" userId="f5e30e74-d283-497e-bf76-fd880089976c" providerId="ADAL" clId="{17A907D5-8E5D-402E-BC73-E4488D4CE664}" dt="2024-08-21T11:16:00.088" v="174" actId="47"/>
        <pc:sldMkLst>
          <pc:docMk/>
          <pc:sldMk cId="243062372" sldId="1419"/>
        </pc:sldMkLst>
      </pc:sldChg>
      <pc:sldChg chg="addSp delSp modSp new mod modClrScheme chgLayout">
        <pc:chgData name="Pandarasamy Arjunan" userId="f5e30e74-d283-497e-bf76-fd880089976c" providerId="ADAL" clId="{17A907D5-8E5D-402E-BC73-E4488D4CE664}" dt="2024-08-21T11:47:34.112" v="311" actId="21"/>
        <pc:sldMkLst>
          <pc:docMk/>
          <pc:sldMk cId="3000339946" sldId="1492"/>
        </pc:sldMkLst>
        <pc:spChg chg="del mod ord">
          <ac:chgData name="Pandarasamy Arjunan" userId="f5e30e74-d283-497e-bf76-fd880089976c" providerId="ADAL" clId="{17A907D5-8E5D-402E-BC73-E4488D4CE664}" dt="2024-08-21T11:20:49.308" v="176" actId="700"/>
          <ac:spMkLst>
            <pc:docMk/>
            <pc:sldMk cId="3000339946" sldId="1492"/>
            <ac:spMk id="2" creationId="{0BD54AFA-6A73-3939-3D8F-2B6FBDECB60F}"/>
          </ac:spMkLst>
        </pc:spChg>
        <pc:spChg chg="del mod ord">
          <ac:chgData name="Pandarasamy Arjunan" userId="f5e30e74-d283-497e-bf76-fd880089976c" providerId="ADAL" clId="{17A907D5-8E5D-402E-BC73-E4488D4CE664}" dt="2024-08-21T11:20:49.308" v="176" actId="700"/>
          <ac:spMkLst>
            <pc:docMk/>
            <pc:sldMk cId="3000339946" sldId="1492"/>
            <ac:spMk id="3" creationId="{8F7E45EF-F1DA-46F9-49FE-A0D5CDDE6FDF}"/>
          </ac:spMkLst>
        </pc:spChg>
        <pc:spChg chg="mod ord">
          <ac:chgData name="Pandarasamy Arjunan" userId="f5e30e74-d283-497e-bf76-fd880089976c" providerId="ADAL" clId="{17A907D5-8E5D-402E-BC73-E4488D4CE664}" dt="2024-08-21T11:20:49.308" v="176" actId="700"/>
          <ac:spMkLst>
            <pc:docMk/>
            <pc:sldMk cId="3000339946" sldId="1492"/>
            <ac:spMk id="4" creationId="{07C617FB-206E-4B9D-B5F6-3CE34BD802B1}"/>
          </ac:spMkLst>
        </pc:spChg>
        <pc:spChg chg="mod ord">
          <ac:chgData name="Pandarasamy Arjunan" userId="f5e30e74-d283-497e-bf76-fd880089976c" providerId="ADAL" clId="{17A907D5-8E5D-402E-BC73-E4488D4CE664}" dt="2024-08-21T11:20:49.308" v="176" actId="700"/>
          <ac:spMkLst>
            <pc:docMk/>
            <pc:sldMk cId="3000339946" sldId="1492"/>
            <ac:spMk id="5" creationId="{971787CF-86F8-5693-BBA2-6A6ECA0A7FB8}"/>
          </ac:spMkLst>
        </pc:spChg>
        <pc:spChg chg="add mod ord">
          <ac:chgData name="Pandarasamy Arjunan" userId="f5e30e74-d283-497e-bf76-fd880089976c" providerId="ADAL" clId="{17A907D5-8E5D-402E-BC73-E4488D4CE664}" dt="2024-08-21T11:36:55.258" v="302" actId="6549"/>
          <ac:spMkLst>
            <pc:docMk/>
            <pc:sldMk cId="3000339946" sldId="1492"/>
            <ac:spMk id="6" creationId="{6C7EB112-2AD9-BC39-CAC8-DF7CF24C6ADB}"/>
          </ac:spMkLst>
        </pc:spChg>
        <pc:spChg chg="add mod ord">
          <ac:chgData name="Pandarasamy Arjunan" userId="f5e30e74-d283-497e-bf76-fd880089976c" providerId="ADAL" clId="{17A907D5-8E5D-402E-BC73-E4488D4CE664}" dt="2024-08-21T11:41:02.494" v="307"/>
          <ac:spMkLst>
            <pc:docMk/>
            <pc:sldMk cId="3000339946" sldId="1492"/>
            <ac:spMk id="7" creationId="{5E43C5AA-2F94-65AC-A647-8E1BF3585B4A}"/>
          </ac:spMkLst>
        </pc:spChg>
        <pc:picChg chg="add del mod">
          <ac:chgData name="Pandarasamy Arjunan" userId="f5e30e74-d283-497e-bf76-fd880089976c" providerId="ADAL" clId="{17A907D5-8E5D-402E-BC73-E4488D4CE664}" dt="2024-08-21T11:47:34.112" v="311" actId="21"/>
          <ac:picMkLst>
            <pc:docMk/>
            <pc:sldMk cId="3000339946" sldId="1492"/>
            <ac:picMk id="1026" creationId="{2AF15846-63DC-CE19-2A12-03F342B1946E}"/>
          </ac:picMkLst>
        </pc:picChg>
      </pc:sldChg>
      <pc:sldChg chg="addSp modSp new mod">
        <pc:chgData name="Pandarasamy Arjunan" userId="f5e30e74-d283-497e-bf76-fd880089976c" providerId="ADAL" clId="{17A907D5-8E5D-402E-BC73-E4488D4CE664}" dt="2024-08-21T11:55:52.760" v="408"/>
        <pc:sldMkLst>
          <pc:docMk/>
          <pc:sldMk cId="944823573" sldId="1493"/>
        </pc:sldMkLst>
        <pc:spChg chg="mod">
          <ac:chgData name="Pandarasamy Arjunan" userId="f5e30e74-d283-497e-bf76-fd880089976c" providerId="ADAL" clId="{17A907D5-8E5D-402E-BC73-E4488D4CE664}" dt="2024-08-21T11:55:52.760" v="408"/>
          <ac:spMkLst>
            <pc:docMk/>
            <pc:sldMk cId="944823573" sldId="1493"/>
            <ac:spMk id="2" creationId="{B7421289-6483-3EF5-2567-D5B2757DE282}"/>
          </ac:spMkLst>
        </pc:spChg>
        <pc:spChg chg="mod">
          <ac:chgData name="Pandarasamy Arjunan" userId="f5e30e74-d283-497e-bf76-fd880089976c" providerId="ADAL" clId="{17A907D5-8E5D-402E-BC73-E4488D4CE664}" dt="2024-08-21T11:55:38.989" v="406"/>
          <ac:spMkLst>
            <pc:docMk/>
            <pc:sldMk cId="944823573" sldId="1493"/>
            <ac:spMk id="3" creationId="{6E33AC8D-7BF2-BD5E-3AE4-11CCCA6AD53A}"/>
          </ac:spMkLst>
        </pc:spChg>
        <pc:picChg chg="add mod">
          <ac:chgData name="Pandarasamy Arjunan" userId="f5e30e74-d283-497e-bf76-fd880089976c" providerId="ADAL" clId="{17A907D5-8E5D-402E-BC73-E4488D4CE664}" dt="2024-08-21T11:55:41.766" v="407" actId="1076"/>
          <ac:picMkLst>
            <pc:docMk/>
            <pc:sldMk cId="944823573" sldId="1493"/>
            <ac:picMk id="1026" creationId="{2AF15846-63DC-CE19-2A12-03F342B1946E}"/>
          </ac:picMkLst>
        </pc:picChg>
      </pc:sldChg>
      <pc:sldChg chg="addSp delSp modSp new del mod modClrScheme chgLayout">
        <pc:chgData name="Pandarasamy Arjunan" userId="f5e30e74-d283-497e-bf76-fd880089976c" providerId="ADAL" clId="{17A907D5-8E5D-402E-BC73-E4488D4CE664}" dt="2024-08-21T11:33:12.446" v="285" actId="47"/>
        <pc:sldMkLst>
          <pc:docMk/>
          <pc:sldMk cId="2900704268" sldId="1493"/>
        </pc:sldMkLst>
        <pc:spChg chg="del mod ord">
          <ac:chgData name="Pandarasamy Arjunan" userId="f5e30e74-d283-497e-bf76-fd880089976c" providerId="ADAL" clId="{17A907D5-8E5D-402E-BC73-E4488D4CE664}" dt="2024-08-21T11:22:04.172" v="198" actId="700"/>
          <ac:spMkLst>
            <pc:docMk/>
            <pc:sldMk cId="2900704268" sldId="1493"/>
            <ac:spMk id="2" creationId="{E1CF61F2-1A4F-6A10-D35D-BFF65D3BD376}"/>
          </ac:spMkLst>
        </pc:spChg>
        <pc:spChg chg="del mod ord">
          <ac:chgData name="Pandarasamy Arjunan" userId="f5e30e74-d283-497e-bf76-fd880089976c" providerId="ADAL" clId="{17A907D5-8E5D-402E-BC73-E4488D4CE664}" dt="2024-08-21T11:22:04.172" v="198" actId="700"/>
          <ac:spMkLst>
            <pc:docMk/>
            <pc:sldMk cId="2900704268" sldId="1493"/>
            <ac:spMk id="3" creationId="{F17D2EF7-F901-574F-3400-C7F0D56F982C}"/>
          </ac:spMkLst>
        </pc:spChg>
        <pc:spChg chg="mod ord">
          <ac:chgData name="Pandarasamy Arjunan" userId="f5e30e74-d283-497e-bf76-fd880089976c" providerId="ADAL" clId="{17A907D5-8E5D-402E-BC73-E4488D4CE664}" dt="2024-08-21T11:22:04.172" v="198" actId="700"/>
          <ac:spMkLst>
            <pc:docMk/>
            <pc:sldMk cId="2900704268" sldId="1493"/>
            <ac:spMk id="4" creationId="{0DF37557-7117-A75C-7DF6-A4B56190B70C}"/>
          </ac:spMkLst>
        </pc:spChg>
        <pc:spChg chg="mod ord">
          <ac:chgData name="Pandarasamy Arjunan" userId="f5e30e74-d283-497e-bf76-fd880089976c" providerId="ADAL" clId="{17A907D5-8E5D-402E-BC73-E4488D4CE664}" dt="2024-08-21T11:22:04.172" v="198" actId="700"/>
          <ac:spMkLst>
            <pc:docMk/>
            <pc:sldMk cId="2900704268" sldId="1493"/>
            <ac:spMk id="5" creationId="{B43ECBE2-7276-8D25-42FD-FED6244516F6}"/>
          </ac:spMkLst>
        </pc:spChg>
        <pc:spChg chg="add mod ord">
          <ac:chgData name="Pandarasamy Arjunan" userId="f5e30e74-d283-497e-bf76-fd880089976c" providerId="ADAL" clId="{17A907D5-8E5D-402E-BC73-E4488D4CE664}" dt="2024-08-21T11:22:07.983" v="215" actId="20577"/>
          <ac:spMkLst>
            <pc:docMk/>
            <pc:sldMk cId="2900704268" sldId="1493"/>
            <ac:spMk id="6" creationId="{982BF19C-F93B-0CB4-0173-C95E97998046}"/>
          </ac:spMkLst>
        </pc:spChg>
        <pc:spChg chg="add mod ord">
          <ac:chgData name="Pandarasamy Arjunan" userId="f5e30e74-d283-497e-bf76-fd880089976c" providerId="ADAL" clId="{17A907D5-8E5D-402E-BC73-E4488D4CE664}" dt="2024-08-21T11:22:04.172" v="198" actId="700"/>
          <ac:spMkLst>
            <pc:docMk/>
            <pc:sldMk cId="2900704268" sldId="1493"/>
            <ac:spMk id="7" creationId="{5F7F6325-1153-06DB-4C81-7CF996FE29D5}"/>
          </ac:spMkLst>
        </pc:spChg>
      </pc:sldChg>
      <pc:sldChg chg="modSp add mod ord">
        <pc:chgData name="Pandarasamy Arjunan" userId="f5e30e74-d283-497e-bf76-fd880089976c" providerId="ADAL" clId="{17A907D5-8E5D-402E-BC73-E4488D4CE664}" dt="2024-08-21T11:51:02.022" v="405"/>
        <pc:sldMkLst>
          <pc:docMk/>
          <pc:sldMk cId="3249863276" sldId="1494"/>
        </pc:sldMkLst>
        <pc:spChg chg="mod">
          <ac:chgData name="Pandarasamy Arjunan" userId="f5e30e74-d283-497e-bf76-fd880089976c" providerId="ADAL" clId="{17A907D5-8E5D-402E-BC73-E4488D4CE664}" dt="2024-08-21T11:48:12.768" v="326" actId="20577"/>
          <ac:spMkLst>
            <pc:docMk/>
            <pc:sldMk cId="3249863276" sldId="1494"/>
            <ac:spMk id="6" creationId="{6C7EB112-2AD9-BC39-CAC8-DF7CF24C6ADB}"/>
          </ac:spMkLst>
        </pc:spChg>
        <pc:spChg chg="mod">
          <ac:chgData name="Pandarasamy Arjunan" userId="f5e30e74-d283-497e-bf76-fd880089976c" providerId="ADAL" clId="{17A907D5-8E5D-402E-BC73-E4488D4CE664}" dt="2024-08-21T11:50:57.711" v="403" actId="6549"/>
          <ac:spMkLst>
            <pc:docMk/>
            <pc:sldMk cId="3249863276" sldId="1494"/>
            <ac:spMk id="7" creationId="{5E43C5AA-2F94-65AC-A647-8E1BF3585B4A}"/>
          </ac:spMkLst>
        </pc:spChg>
      </pc:sldChg>
      <pc:sldChg chg="new">
        <pc:chgData name="Pandarasamy Arjunan" userId="f5e30e74-d283-497e-bf76-fd880089976c" providerId="ADAL" clId="{17A907D5-8E5D-402E-BC73-E4488D4CE664}" dt="2024-08-21T12:05:06.357" v="409" actId="680"/>
        <pc:sldMkLst>
          <pc:docMk/>
          <pc:sldMk cId="3374197174" sldId="1495"/>
        </pc:sldMkLst>
      </pc:sldChg>
    </pc:docChg>
  </pc:docChgLst>
  <pc:docChgLst>
    <pc:chgData name="Ankit Kumar" userId="S::ankitkumar18@iisc.ac.in::510bb3ab-74f9-42bf-8067-63aa789387da" providerId="AD" clId="Web-{6CA9C0D0-8A2C-E622-098B-E58F05125131}"/>
    <pc:docChg chg="modSld">
      <pc:chgData name="Ankit Kumar" userId="S::ankitkumar18@iisc.ac.in::510bb3ab-74f9-42bf-8067-63aa789387da" providerId="AD" clId="Web-{6CA9C0D0-8A2C-E622-098B-E58F05125131}" dt="2024-10-16T14:32:05.622" v="129" actId="20577"/>
      <pc:docMkLst>
        <pc:docMk/>
      </pc:docMkLst>
      <pc:sldChg chg="modSp">
        <pc:chgData name="Ankit Kumar" userId="S::ankitkumar18@iisc.ac.in::510bb3ab-74f9-42bf-8067-63aa789387da" providerId="AD" clId="Web-{6CA9C0D0-8A2C-E622-098B-E58F05125131}" dt="2024-10-16T14:32:05.622" v="129" actId="20577"/>
        <pc:sldMkLst>
          <pc:docMk/>
          <pc:sldMk cId="4284436641" sldId="1593"/>
        </pc:sldMkLst>
        <pc:spChg chg="mod">
          <ac:chgData name="Ankit Kumar" userId="S::ankitkumar18@iisc.ac.in::510bb3ab-74f9-42bf-8067-63aa789387da" providerId="AD" clId="Web-{6CA9C0D0-8A2C-E622-098B-E58F05125131}" dt="2024-10-16T14:32:05.622" v="129" actId="20577"/>
          <ac:spMkLst>
            <pc:docMk/>
            <pc:sldMk cId="4284436641" sldId="1593"/>
            <ac:spMk id="6" creationId="{E0DA5462-5AF1-0B45-7440-020F4F040A94}"/>
          </ac:spMkLst>
        </pc:spChg>
      </pc:sldChg>
    </pc:docChg>
  </pc:docChgLst>
  <pc:docChgLst>
    <pc:chgData name="Pandarasamy Arjunan" userId="f5e30e74-d283-497e-bf76-fd880089976c" providerId="ADAL" clId="{EB9B4798-8FDB-467C-81B7-7B963A72CD3F}"/>
    <pc:docChg chg="undo custSel addSld delSld modSld">
      <pc:chgData name="Pandarasamy Arjunan" userId="f5e30e74-d283-497e-bf76-fd880089976c" providerId="ADAL" clId="{EB9B4798-8FDB-467C-81B7-7B963A72CD3F}" dt="2024-04-12T14:46:00.835" v="128" actId="404"/>
      <pc:docMkLst>
        <pc:docMk/>
      </pc:docMkLst>
      <pc:sldChg chg="del">
        <pc:chgData name="Pandarasamy Arjunan" userId="f5e30e74-d283-497e-bf76-fd880089976c" providerId="ADAL" clId="{EB9B4798-8FDB-467C-81B7-7B963A72CD3F}" dt="2024-04-12T14:36:14.039" v="38" actId="47"/>
        <pc:sldMkLst>
          <pc:docMk/>
          <pc:sldMk cId="1034922051" sldId="273"/>
        </pc:sldMkLst>
      </pc:sldChg>
      <pc:sldChg chg="addSp delSp modSp add mod setBg modClrScheme chgLayout">
        <pc:chgData name="Pandarasamy Arjunan" userId="f5e30e74-d283-497e-bf76-fd880089976c" providerId="ADAL" clId="{EB9B4798-8FDB-467C-81B7-7B963A72CD3F}" dt="2024-04-12T14:46:00.835" v="128" actId="404"/>
        <pc:sldMkLst>
          <pc:docMk/>
          <pc:sldMk cId="4112437803" sldId="912"/>
        </pc:sldMkLst>
        <pc:spChg chg="mod ord">
          <ac:chgData name="Pandarasamy Arjunan" userId="f5e30e74-d283-497e-bf76-fd880089976c" providerId="ADAL" clId="{EB9B4798-8FDB-467C-81B7-7B963A72CD3F}" dt="2024-04-12T14:36:31.055" v="41" actId="700"/>
          <ac:spMkLst>
            <pc:docMk/>
            <pc:sldMk cId="4112437803" sldId="912"/>
            <ac:spMk id="5" creationId="{62BFB357-27F2-CAB3-DB8A-349B06BE1AF8}"/>
          </ac:spMkLst>
        </pc:spChg>
        <pc:spChg chg="mod ord">
          <ac:chgData name="Pandarasamy Arjunan" userId="f5e30e74-d283-497e-bf76-fd880089976c" providerId="ADAL" clId="{EB9B4798-8FDB-467C-81B7-7B963A72CD3F}" dt="2024-04-12T14:46:00.835" v="128" actId="404"/>
          <ac:spMkLst>
            <pc:docMk/>
            <pc:sldMk cId="4112437803" sldId="912"/>
            <ac:spMk id="6" creationId="{E0DA5462-5AF1-0B45-7440-020F4F040A94}"/>
          </ac:spMkLst>
        </pc:spChg>
        <pc:spChg chg="del mod">
          <ac:chgData name="Pandarasamy Arjunan" userId="f5e30e74-d283-497e-bf76-fd880089976c" providerId="ADAL" clId="{EB9B4798-8FDB-467C-81B7-7B963A72CD3F}" dt="2024-04-12T14:45:45.151" v="126" actId="478"/>
          <ac:spMkLst>
            <pc:docMk/>
            <pc:sldMk cId="4112437803" sldId="912"/>
            <ac:spMk id="8" creationId="{50704D11-4A51-A00E-BE9F-6AF18753A5F2}"/>
          </ac:spMkLst>
        </pc:spChg>
        <pc:spChg chg="del mod">
          <ac:chgData name="Pandarasamy Arjunan" userId="f5e30e74-d283-497e-bf76-fd880089976c" providerId="ADAL" clId="{EB9B4798-8FDB-467C-81B7-7B963A72CD3F}" dt="2024-04-12T14:37:10.659" v="46" actId="478"/>
          <ac:spMkLst>
            <pc:docMk/>
            <pc:sldMk cId="4112437803" sldId="912"/>
            <ac:spMk id="9" creationId="{ECE74AE9-A268-7F49-1A72-8F5E6D2B2183}"/>
          </ac:spMkLst>
        </pc:spChg>
        <pc:picChg chg="del mod">
          <ac:chgData name="Pandarasamy Arjunan" userId="f5e30e74-d283-497e-bf76-fd880089976c" providerId="ADAL" clId="{EB9B4798-8FDB-467C-81B7-7B963A72CD3F}" dt="2024-04-12T14:39:21.414" v="61" actId="478"/>
          <ac:picMkLst>
            <pc:docMk/>
            <pc:sldMk cId="4112437803" sldId="912"/>
            <ac:picMk id="2" creationId="{D40571C1-9C9C-FE3A-E5E7-4CE6BA3CD18B}"/>
          </ac:picMkLst>
        </pc:picChg>
        <pc:picChg chg="del mod">
          <ac:chgData name="Pandarasamy Arjunan" userId="f5e30e74-d283-497e-bf76-fd880089976c" providerId="ADAL" clId="{EB9B4798-8FDB-467C-81B7-7B963A72CD3F}" dt="2024-04-12T14:37:07.602" v="45" actId="478"/>
          <ac:picMkLst>
            <pc:docMk/>
            <pc:sldMk cId="4112437803" sldId="912"/>
            <ac:picMk id="4" creationId="{19AB35FF-C5FD-5E9E-285B-B514027BE6C6}"/>
          </ac:picMkLst>
        </pc:picChg>
        <pc:picChg chg="add del mod">
          <ac:chgData name="Pandarasamy Arjunan" userId="f5e30e74-d283-497e-bf76-fd880089976c" providerId="ADAL" clId="{EB9B4798-8FDB-467C-81B7-7B963A72CD3F}" dt="2024-04-12T14:39:02.644" v="59" actId="478"/>
          <ac:picMkLst>
            <pc:docMk/>
            <pc:sldMk cId="4112437803" sldId="912"/>
            <ac:picMk id="1026" creationId="{C7935CB4-E490-7CE9-AD2B-82CDA29A6AB3}"/>
          </ac:picMkLst>
        </pc:picChg>
        <pc:picChg chg="add del mod">
          <ac:chgData name="Pandarasamy Arjunan" userId="f5e30e74-d283-497e-bf76-fd880089976c" providerId="ADAL" clId="{EB9B4798-8FDB-467C-81B7-7B963A72CD3F}" dt="2024-04-12T14:44:09.544" v="103" actId="478"/>
          <ac:picMkLst>
            <pc:docMk/>
            <pc:sldMk cId="4112437803" sldId="912"/>
            <ac:picMk id="1028" creationId="{63FD4B1E-AE61-91F7-6CEE-C2FAB8BDADF6}"/>
          </ac:picMkLst>
        </pc:picChg>
        <pc:picChg chg="add mod">
          <ac:chgData name="Pandarasamy Arjunan" userId="f5e30e74-d283-497e-bf76-fd880089976c" providerId="ADAL" clId="{EB9B4798-8FDB-467C-81B7-7B963A72CD3F}" dt="2024-04-12T14:45:11.461" v="117" actId="1076"/>
          <ac:picMkLst>
            <pc:docMk/>
            <pc:sldMk cId="4112437803" sldId="912"/>
            <ac:picMk id="1030" creationId="{D3E81A4C-F5FA-837F-A4BE-59A4EBDF1955}"/>
          </ac:picMkLst>
        </pc:picChg>
      </pc:sldChg>
    </pc:docChg>
  </pc:docChgLst>
  <pc:docChgLst>
    <pc:chgData name="Pandarasamy Arjunan" userId="f5e30e74-d283-497e-bf76-fd880089976c" providerId="ADAL" clId="{63873F6D-71B4-4BFB-B453-34B19163A8CA}"/>
    <pc:docChg chg="undo custSel addSld delSld modSld sldOrd">
      <pc:chgData name="Pandarasamy Arjunan" userId="f5e30e74-d283-497e-bf76-fd880089976c" providerId="ADAL" clId="{63873F6D-71B4-4BFB-B453-34B19163A8CA}" dt="2024-06-03T13:35:06.594" v="324" actId="20577"/>
      <pc:docMkLst>
        <pc:docMk/>
      </pc:docMkLst>
      <pc:sldChg chg="add del">
        <pc:chgData name="Pandarasamy Arjunan" userId="f5e30e74-d283-497e-bf76-fd880089976c" providerId="ADAL" clId="{63873F6D-71B4-4BFB-B453-34B19163A8CA}" dt="2024-06-03T13:20:57.764" v="52" actId="47"/>
        <pc:sldMkLst>
          <pc:docMk/>
          <pc:sldMk cId="1729574342" sldId="909"/>
        </pc:sldMkLst>
      </pc:sldChg>
      <pc:sldChg chg="add del">
        <pc:chgData name="Pandarasamy Arjunan" userId="f5e30e74-d283-497e-bf76-fd880089976c" providerId="ADAL" clId="{63873F6D-71B4-4BFB-B453-34B19163A8CA}" dt="2024-06-03T13:20:53.638" v="50" actId="47"/>
        <pc:sldMkLst>
          <pc:docMk/>
          <pc:sldMk cId="1958869058" sldId="910"/>
        </pc:sldMkLst>
      </pc:sldChg>
      <pc:sldChg chg="add del">
        <pc:chgData name="Pandarasamy Arjunan" userId="f5e30e74-d283-497e-bf76-fd880089976c" providerId="ADAL" clId="{63873F6D-71B4-4BFB-B453-34B19163A8CA}" dt="2024-06-03T13:19:51.443" v="40" actId="47"/>
        <pc:sldMkLst>
          <pc:docMk/>
          <pc:sldMk cId="3221881389" sldId="914"/>
        </pc:sldMkLst>
      </pc:sldChg>
      <pc:sldChg chg="delSp add mod">
        <pc:chgData name="Pandarasamy Arjunan" userId="f5e30e74-d283-497e-bf76-fd880089976c" providerId="ADAL" clId="{63873F6D-71B4-4BFB-B453-34B19163A8CA}" dt="2024-06-03T13:21:45.458" v="58" actId="478"/>
        <pc:sldMkLst>
          <pc:docMk/>
          <pc:sldMk cId="832691509" sldId="920"/>
        </pc:sldMkLst>
        <pc:spChg chg="del">
          <ac:chgData name="Pandarasamy Arjunan" userId="f5e30e74-d283-497e-bf76-fd880089976c" providerId="ADAL" clId="{63873F6D-71B4-4BFB-B453-34B19163A8CA}" dt="2024-06-03T13:21:45.458" v="58" actId="478"/>
          <ac:spMkLst>
            <pc:docMk/>
            <pc:sldMk cId="832691509" sldId="920"/>
            <ac:spMk id="4" creationId="{ECF36E9E-C580-1E79-8E89-494BD8B636AB}"/>
          </ac:spMkLst>
        </pc:spChg>
      </pc:sldChg>
      <pc:sldChg chg="add">
        <pc:chgData name="Pandarasamy Arjunan" userId="f5e30e74-d283-497e-bf76-fd880089976c" providerId="ADAL" clId="{63873F6D-71B4-4BFB-B453-34B19163A8CA}" dt="2024-06-03T13:19:22.844" v="2"/>
        <pc:sldMkLst>
          <pc:docMk/>
          <pc:sldMk cId="3599380595" sldId="922"/>
        </pc:sldMkLst>
      </pc:sldChg>
      <pc:sldChg chg="delSp add del mod">
        <pc:chgData name="Pandarasamy Arjunan" userId="f5e30e74-d283-497e-bf76-fd880089976c" providerId="ADAL" clId="{63873F6D-71B4-4BFB-B453-34B19163A8CA}" dt="2024-06-03T13:24:18.088" v="64" actId="47"/>
        <pc:sldMkLst>
          <pc:docMk/>
          <pc:sldMk cId="2679974496" sldId="927"/>
        </pc:sldMkLst>
        <pc:spChg chg="del">
          <ac:chgData name="Pandarasamy Arjunan" userId="f5e30e74-d283-497e-bf76-fd880089976c" providerId="ADAL" clId="{63873F6D-71B4-4BFB-B453-34B19163A8CA}" dt="2024-06-03T13:21:06.040" v="53" actId="478"/>
          <ac:spMkLst>
            <pc:docMk/>
            <pc:sldMk cId="2679974496" sldId="927"/>
            <ac:spMk id="4" creationId="{E6418E54-B0E8-B81E-55E7-3152FC824E91}"/>
          </ac:spMkLst>
        </pc:spChg>
      </pc:sldChg>
      <pc:sldChg chg="modSp mod ord modAnim">
        <pc:chgData name="Pandarasamy Arjunan" userId="f5e30e74-d283-497e-bf76-fd880089976c" providerId="ADAL" clId="{63873F6D-71B4-4BFB-B453-34B19163A8CA}" dt="2024-06-03T13:29:16.214" v="108" actId="27636"/>
        <pc:sldMkLst>
          <pc:docMk/>
          <pc:sldMk cId="3240606295" sldId="928"/>
        </pc:sldMkLst>
        <pc:spChg chg="mod">
          <ac:chgData name="Pandarasamy Arjunan" userId="f5e30e74-d283-497e-bf76-fd880089976c" providerId="ADAL" clId="{63873F6D-71B4-4BFB-B453-34B19163A8CA}" dt="2024-06-03T13:29:16.214" v="108" actId="27636"/>
          <ac:spMkLst>
            <pc:docMk/>
            <pc:sldMk cId="3240606295" sldId="928"/>
            <ac:spMk id="2" creationId="{98ACDB7B-9588-B7B4-03DE-A858C92EF7DF}"/>
          </ac:spMkLst>
        </pc:spChg>
      </pc:sldChg>
      <pc:sldChg chg="del">
        <pc:chgData name="Pandarasamy Arjunan" userId="f5e30e74-d283-497e-bf76-fd880089976c" providerId="ADAL" clId="{63873F6D-71B4-4BFB-B453-34B19163A8CA}" dt="2024-06-03T13:20:51.865" v="49" actId="47"/>
        <pc:sldMkLst>
          <pc:docMk/>
          <pc:sldMk cId="868306819" sldId="930"/>
        </pc:sldMkLst>
      </pc:sldChg>
      <pc:sldChg chg="del">
        <pc:chgData name="Pandarasamy Arjunan" userId="f5e30e74-d283-497e-bf76-fd880089976c" providerId="ADAL" clId="{63873F6D-71B4-4BFB-B453-34B19163A8CA}" dt="2024-06-03T13:20:07.391" v="43" actId="47"/>
        <pc:sldMkLst>
          <pc:docMk/>
          <pc:sldMk cId="707463563" sldId="931"/>
        </pc:sldMkLst>
      </pc:sldChg>
      <pc:sldChg chg="del">
        <pc:chgData name="Pandarasamy Arjunan" userId="f5e30e74-d283-497e-bf76-fd880089976c" providerId="ADAL" clId="{63873F6D-71B4-4BFB-B453-34B19163A8CA}" dt="2024-06-03T13:24:13.904" v="62" actId="47"/>
        <pc:sldMkLst>
          <pc:docMk/>
          <pc:sldMk cId="3876222748" sldId="932"/>
        </pc:sldMkLst>
      </pc:sldChg>
      <pc:sldChg chg="del">
        <pc:chgData name="Pandarasamy Arjunan" userId="f5e30e74-d283-497e-bf76-fd880089976c" providerId="ADAL" clId="{63873F6D-71B4-4BFB-B453-34B19163A8CA}" dt="2024-06-03T13:20:50.173" v="48" actId="47"/>
        <pc:sldMkLst>
          <pc:docMk/>
          <pc:sldMk cId="47395821" sldId="933"/>
        </pc:sldMkLst>
      </pc:sldChg>
      <pc:sldChg chg="del">
        <pc:chgData name="Pandarasamy Arjunan" userId="f5e30e74-d283-497e-bf76-fd880089976c" providerId="ADAL" clId="{63873F6D-71B4-4BFB-B453-34B19163A8CA}" dt="2024-06-03T13:24:15.578" v="63" actId="47"/>
        <pc:sldMkLst>
          <pc:docMk/>
          <pc:sldMk cId="32520400" sldId="935"/>
        </pc:sldMkLst>
      </pc:sldChg>
      <pc:sldChg chg="del">
        <pc:chgData name="Pandarasamy Arjunan" userId="f5e30e74-d283-497e-bf76-fd880089976c" providerId="ADAL" clId="{63873F6D-71B4-4BFB-B453-34B19163A8CA}" dt="2024-06-03T13:20:28.951" v="46" actId="47"/>
        <pc:sldMkLst>
          <pc:docMk/>
          <pc:sldMk cId="2894255990" sldId="1379"/>
        </pc:sldMkLst>
      </pc:sldChg>
      <pc:sldChg chg="del">
        <pc:chgData name="Pandarasamy Arjunan" userId="f5e30e74-d283-497e-bf76-fd880089976c" providerId="ADAL" clId="{63873F6D-71B4-4BFB-B453-34B19163A8CA}" dt="2024-06-03T13:20:30.918" v="47" actId="47"/>
        <pc:sldMkLst>
          <pc:docMk/>
          <pc:sldMk cId="3669547049" sldId="1383"/>
        </pc:sldMkLst>
      </pc:sldChg>
      <pc:sldChg chg="add del">
        <pc:chgData name="Pandarasamy Arjunan" userId="f5e30e74-d283-497e-bf76-fd880089976c" providerId="ADAL" clId="{63873F6D-71B4-4BFB-B453-34B19163A8CA}" dt="2024-06-03T13:29:34.291" v="109" actId="47"/>
        <pc:sldMkLst>
          <pc:docMk/>
          <pc:sldMk cId="1800193327" sldId="1384"/>
        </pc:sldMkLst>
      </pc:sldChg>
      <pc:sldChg chg="modSp mod">
        <pc:chgData name="Pandarasamy Arjunan" userId="f5e30e74-d283-497e-bf76-fd880089976c" providerId="ADAL" clId="{63873F6D-71B4-4BFB-B453-34B19163A8CA}" dt="2024-06-03T13:22:19.573" v="61" actId="20577"/>
        <pc:sldMkLst>
          <pc:docMk/>
          <pc:sldMk cId="838733672" sldId="1385"/>
        </pc:sldMkLst>
        <pc:spChg chg="mod">
          <ac:chgData name="Pandarasamy Arjunan" userId="f5e30e74-d283-497e-bf76-fd880089976c" providerId="ADAL" clId="{63873F6D-71B4-4BFB-B453-34B19163A8CA}" dt="2024-06-03T13:22:19.573" v="61" actId="20577"/>
          <ac:spMkLst>
            <pc:docMk/>
            <pc:sldMk cId="838733672" sldId="1385"/>
            <ac:spMk id="5" creationId="{62BFB357-27F2-CAB3-DB8A-349B06BE1AF8}"/>
          </ac:spMkLst>
        </pc:spChg>
      </pc:sldChg>
      <pc:sldChg chg="add del">
        <pc:chgData name="Pandarasamy Arjunan" userId="f5e30e74-d283-497e-bf76-fd880089976c" providerId="ADAL" clId="{63873F6D-71B4-4BFB-B453-34B19163A8CA}" dt="2024-06-03T13:20:55.379" v="51" actId="47"/>
        <pc:sldMkLst>
          <pc:docMk/>
          <pc:sldMk cId="1868317284" sldId="1386"/>
        </pc:sldMkLst>
      </pc:sldChg>
      <pc:sldChg chg="delSp add del mod">
        <pc:chgData name="Pandarasamy Arjunan" userId="f5e30e74-d283-497e-bf76-fd880089976c" providerId="ADAL" clId="{63873F6D-71B4-4BFB-B453-34B19163A8CA}" dt="2024-06-03T13:24:23.589" v="65" actId="47"/>
        <pc:sldMkLst>
          <pc:docMk/>
          <pc:sldMk cId="2300813458" sldId="1387"/>
        </pc:sldMkLst>
        <pc:spChg chg="del">
          <ac:chgData name="Pandarasamy Arjunan" userId="f5e30e74-d283-497e-bf76-fd880089976c" providerId="ADAL" clId="{63873F6D-71B4-4BFB-B453-34B19163A8CA}" dt="2024-06-03T13:21:10.119" v="54" actId="478"/>
          <ac:spMkLst>
            <pc:docMk/>
            <pc:sldMk cId="2300813458" sldId="1387"/>
            <ac:spMk id="2" creationId="{C6B59619-792C-1698-3731-0AAFE814F6F0}"/>
          </ac:spMkLst>
        </pc:spChg>
      </pc:sldChg>
      <pc:sldChg chg="delSp add mod">
        <pc:chgData name="Pandarasamy Arjunan" userId="f5e30e74-d283-497e-bf76-fd880089976c" providerId="ADAL" clId="{63873F6D-71B4-4BFB-B453-34B19163A8CA}" dt="2024-06-03T13:21:39.194" v="56" actId="478"/>
        <pc:sldMkLst>
          <pc:docMk/>
          <pc:sldMk cId="2770189220" sldId="1388"/>
        </pc:sldMkLst>
        <pc:spChg chg="del">
          <ac:chgData name="Pandarasamy Arjunan" userId="f5e30e74-d283-497e-bf76-fd880089976c" providerId="ADAL" clId="{63873F6D-71B4-4BFB-B453-34B19163A8CA}" dt="2024-06-03T13:21:39.194" v="56" actId="478"/>
          <ac:spMkLst>
            <pc:docMk/>
            <pc:sldMk cId="2770189220" sldId="1388"/>
            <ac:spMk id="6" creationId="{76F70D34-6657-76EF-4454-E3FAFDA87E34}"/>
          </ac:spMkLst>
        </pc:spChg>
      </pc:sldChg>
      <pc:sldChg chg="delSp add mod">
        <pc:chgData name="Pandarasamy Arjunan" userId="f5e30e74-d283-497e-bf76-fd880089976c" providerId="ADAL" clId="{63873F6D-71B4-4BFB-B453-34B19163A8CA}" dt="2024-06-03T13:21:42.451" v="57" actId="478"/>
        <pc:sldMkLst>
          <pc:docMk/>
          <pc:sldMk cId="3713950961" sldId="1389"/>
        </pc:sldMkLst>
        <pc:spChg chg="del">
          <ac:chgData name="Pandarasamy Arjunan" userId="f5e30e74-d283-497e-bf76-fd880089976c" providerId="ADAL" clId="{63873F6D-71B4-4BFB-B453-34B19163A8CA}" dt="2024-06-03T13:21:42.451" v="57" actId="478"/>
          <ac:spMkLst>
            <pc:docMk/>
            <pc:sldMk cId="3713950961" sldId="1389"/>
            <ac:spMk id="6" creationId="{76F70D34-6657-76EF-4454-E3FAFDA87E34}"/>
          </ac:spMkLst>
        </pc:spChg>
      </pc:sldChg>
      <pc:sldChg chg="add">
        <pc:chgData name="Pandarasamy Arjunan" userId="f5e30e74-d283-497e-bf76-fd880089976c" providerId="ADAL" clId="{63873F6D-71B4-4BFB-B453-34B19163A8CA}" dt="2024-06-03T13:19:22.844" v="2"/>
        <pc:sldMkLst>
          <pc:docMk/>
          <pc:sldMk cId="4207757957" sldId="1390"/>
        </pc:sldMkLst>
      </pc:sldChg>
      <pc:sldChg chg="add del">
        <pc:chgData name="Pandarasamy Arjunan" userId="f5e30e74-d283-497e-bf76-fd880089976c" providerId="ADAL" clId="{63873F6D-71B4-4BFB-B453-34B19163A8CA}" dt="2024-06-03T13:30:41.799" v="110" actId="47"/>
        <pc:sldMkLst>
          <pc:docMk/>
          <pc:sldMk cId="2608388328" sldId="1391"/>
        </pc:sldMkLst>
      </pc:sldChg>
      <pc:sldChg chg="add">
        <pc:chgData name="Pandarasamy Arjunan" userId="f5e30e74-d283-497e-bf76-fd880089976c" providerId="ADAL" clId="{63873F6D-71B4-4BFB-B453-34B19163A8CA}" dt="2024-06-03T13:19:22.844" v="2"/>
        <pc:sldMkLst>
          <pc:docMk/>
          <pc:sldMk cId="847103792" sldId="1392"/>
        </pc:sldMkLst>
      </pc:sldChg>
      <pc:sldChg chg="add">
        <pc:chgData name="Pandarasamy Arjunan" userId="f5e30e74-d283-497e-bf76-fd880089976c" providerId="ADAL" clId="{63873F6D-71B4-4BFB-B453-34B19163A8CA}" dt="2024-06-03T13:19:22.844" v="2"/>
        <pc:sldMkLst>
          <pc:docMk/>
          <pc:sldMk cId="651013209" sldId="1393"/>
        </pc:sldMkLst>
      </pc:sldChg>
      <pc:sldChg chg="add">
        <pc:chgData name="Pandarasamy Arjunan" userId="f5e30e74-d283-497e-bf76-fd880089976c" providerId="ADAL" clId="{63873F6D-71B4-4BFB-B453-34B19163A8CA}" dt="2024-06-03T13:19:22.844" v="2"/>
        <pc:sldMkLst>
          <pc:docMk/>
          <pc:sldMk cId="3095556702" sldId="1394"/>
        </pc:sldMkLst>
      </pc:sldChg>
      <pc:sldChg chg="add">
        <pc:chgData name="Pandarasamy Arjunan" userId="f5e30e74-d283-497e-bf76-fd880089976c" providerId="ADAL" clId="{63873F6D-71B4-4BFB-B453-34B19163A8CA}" dt="2024-06-03T13:21:25.647" v="55"/>
        <pc:sldMkLst>
          <pc:docMk/>
          <pc:sldMk cId="148079682" sldId="1395"/>
        </pc:sldMkLst>
      </pc:sldChg>
      <pc:sldChg chg="modSp add mod modAnim">
        <pc:chgData name="Pandarasamy Arjunan" userId="f5e30e74-d283-497e-bf76-fd880089976c" providerId="ADAL" clId="{63873F6D-71B4-4BFB-B453-34B19163A8CA}" dt="2024-06-03T13:35:06.594" v="324" actId="20577"/>
        <pc:sldMkLst>
          <pc:docMk/>
          <pc:sldMk cId="1065781427" sldId="1396"/>
        </pc:sldMkLst>
        <pc:spChg chg="mod">
          <ac:chgData name="Pandarasamy Arjunan" userId="f5e30e74-d283-497e-bf76-fd880089976c" providerId="ADAL" clId="{63873F6D-71B4-4BFB-B453-34B19163A8CA}" dt="2024-06-03T13:35:06.594" v="324" actId="20577"/>
          <ac:spMkLst>
            <pc:docMk/>
            <pc:sldMk cId="1065781427" sldId="1396"/>
            <ac:spMk id="2" creationId="{98ACDB7B-9588-B7B4-03DE-A858C92EF7DF}"/>
          </ac:spMkLst>
        </pc:spChg>
        <pc:spChg chg="mod">
          <ac:chgData name="Pandarasamy Arjunan" userId="f5e30e74-d283-497e-bf76-fd880089976c" providerId="ADAL" clId="{63873F6D-71B4-4BFB-B453-34B19163A8CA}" dt="2024-06-03T13:31:47.128" v="120" actId="20577"/>
          <ac:spMkLst>
            <pc:docMk/>
            <pc:sldMk cId="1065781427" sldId="1396"/>
            <ac:spMk id="3" creationId="{DBF8BDF7-4005-5FD5-D0C5-DF61F5CD1F70}"/>
          </ac:spMkLst>
        </pc:spChg>
      </pc:sldChg>
    </pc:docChg>
  </pc:docChgLst>
  <pc:docChgLst>
    <pc:chgData name="Pandarasamy Arjunan" userId="f5e30e74-d283-497e-bf76-fd880089976c" providerId="ADAL" clId="{0D833BCA-0C24-4AC6-AF9F-FAADBFF792EC}"/>
    <pc:docChg chg="undo custSel addSld delSld modSld">
      <pc:chgData name="Pandarasamy Arjunan" userId="f5e30e74-d283-497e-bf76-fd880089976c" providerId="ADAL" clId="{0D833BCA-0C24-4AC6-AF9F-FAADBFF792EC}" dt="2024-09-30T14:29:32.256" v="335" actId="47"/>
      <pc:docMkLst>
        <pc:docMk/>
      </pc:docMkLst>
      <pc:sldChg chg="del">
        <pc:chgData name="Pandarasamy Arjunan" userId="f5e30e74-d283-497e-bf76-fd880089976c" providerId="ADAL" clId="{0D833BCA-0C24-4AC6-AF9F-FAADBFF792EC}" dt="2024-09-30T10:44:15.042" v="58" actId="47"/>
        <pc:sldMkLst>
          <pc:docMk/>
          <pc:sldMk cId="0" sldId="258"/>
        </pc:sldMkLst>
      </pc:sldChg>
      <pc:sldChg chg="del">
        <pc:chgData name="Pandarasamy Arjunan" userId="f5e30e74-d283-497e-bf76-fd880089976c" providerId="ADAL" clId="{0D833BCA-0C24-4AC6-AF9F-FAADBFF792EC}" dt="2024-09-30T10:44:15.042" v="58" actId="47"/>
        <pc:sldMkLst>
          <pc:docMk/>
          <pc:sldMk cId="0" sldId="260"/>
        </pc:sldMkLst>
      </pc:sldChg>
      <pc:sldChg chg="del">
        <pc:chgData name="Pandarasamy Arjunan" userId="f5e30e74-d283-497e-bf76-fd880089976c" providerId="ADAL" clId="{0D833BCA-0C24-4AC6-AF9F-FAADBFF792EC}" dt="2024-09-30T10:44:15.042" v="58" actId="47"/>
        <pc:sldMkLst>
          <pc:docMk/>
          <pc:sldMk cId="0" sldId="261"/>
        </pc:sldMkLst>
      </pc:sldChg>
      <pc:sldChg chg="del">
        <pc:chgData name="Pandarasamy Arjunan" userId="f5e30e74-d283-497e-bf76-fd880089976c" providerId="ADAL" clId="{0D833BCA-0C24-4AC6-AF9F-FAADBFF792EC}" dt="2024-09-30T10:44:15.042" v="58" actId="47"/>
        <pc:sldMkLst>
          <pc:docMk/>
          <pc:sldMk cId="0" sldId="262"/>
        </pc:sldMkLst>
      </pc:sldChg>
      <pc:sldChg chg="del">
        <pc:chgData name="Pandarasamy Arjunan" userId="f5e30e74-d283-497e-bf76-fd880089976c" providerId="ADAL" clId="{0D833BCA-0C24-4AC6-AF9F-FAADBFF792EC}" dt="2024-09-30T10:44:15.042" v="58" actId="47"/>
        <pc:sldMkLst>
          <pc:docMk/>
          <pc:sldMk cId="0" sldId="263"/>
        </pc:sldMkLst>
      </pc:sldChg>
      <pc:sldChg chg="del">
        <pc:chgData name="Pandarasamy Arjunan" userId="f5e30e74-d283-497e-bf76-fd880089976c" providerId="ADAL" clId="{0D833BCA-0C24-4AC6-AF9F-FAADBFF792EC}" dt="2024-09-30T10:44:15.042" v="58" actId="47"/>
        <pc:sldMkLst>
          <pc:docMk/>
          <pc:sldMk cId="0" sldId="264"/>
        </pc:sldMkLst>
      </pc:sldChg>
      <pc:sldChg chg="del">
        <pc:chgData name="Pandarasamy Arjunan" userId="f5e30e74-d283-497e-bf76-fd880089976c" providerId="ADAL" clId="{0D833BCA-0C24-4AC6-AF9F-FAADBFF792EC}" dt="2024-09-30T10:44:15.042" v="58" actId="47"/>
        <pc:sldMkLst>
          <pc:docMk/>
          <pc:sldMk cId="0" sldId="265"/>
        </pc:sldMkLst>
      </pc:sldChg>
      <pc:sldChg chg="del">
        <pc:chgData name="Pandarasamy Arjunan" userId="f5e30e74-d283-497e-bf76-fd880089976c" providerId="ADAL" clId="{0D833BCA-0C24-4AC6-AF9F-FAADBFF792EC}" dt="2024-09-30T10:44:15.042" v="58" actId="47"/>
        <pc:sldMkLst>
          <pc:docMk/>
          <pc:sldMk cId="0" sldId="266"/>
        </pc:sldMkLst>
      </pc:sldChg>
      <pc:sldChg chg="del">
        <pc:chgData name="Pandarasamy Arjunan" userId="f5e30e74-d283-497e-bf76-fd880089976c" providerId="ADAL" clId="{0D833BCA-0C24-4AC6-AF9F-FAADBFF792EC}" dt="2024-09-30T10:44:15.042" v="58" actId="47"/>
        <pc:sldMkLst>
          <pc:docMk/>
          <pc:sldMk cId="0" sldId="268"/>
        </pc:sldMkLst>
      </pc:sldChg>
      <pc:sldChg chg="del">
        <pc:chgData name="Pandarasamy Arjunan" userId="f5e30e74-d283-497e-bf76-fd880089976c" providerId="ADAL" clId="{0D833BCA-0C24-4AC6-AF9F-FAADBFF792EC}" dt="2024-09-30T10:44:15.042" v="58" actId="47"/>
        <pc:sldMkLst>
          <pc:docMk/>
          <pc:sldMk cId="0" sldId="269"/>
        </pc:sldMkLst>
      </pc:sldChg>
      <pc:sldChg chg="del">
        <pc:chgData name="Pandarasamy Arjunan" userId="f5e30e74-d283-497e-bf76-fd880089976c" providerId="ADAL" clId="{0D833BCA-0C24-4AC6-AF9F-FAADBFF792EC}" dt="2024-09-30T10:44:15.042" v="58" actId="47"/>
        <pc:sldMkLst>
          <pc:docMk/>
          <pc:sldMk cId="0" sldId="270"/>
        </pc:sldMkLst>
      </pc:sldChg>
      <pc:sldChg chg="add del">
        <pc:chgData name="Pandarasamy Arjunan" userId="f5e30e74-d283-497e-bf76-fd880089976c" providerId="ADAL" clId="{0D833BCA-0C24-4AC6-AF9F-FAADBFF792EC}" dt="2024-09-30T14:29:32.256" v="335" actId="47"/>
        <pc:sldMkLst>
          <pc:docMk/>
          <pc:sldMk cId="0" sldId="272"/>
        </pc:sldMkLst>
      </pc:sldChg>
      <pc:sldChg chg="add del">
        <pc:chgData name="Pandarasamy Arjunan" userId="f5e30e74-d283-497e-bf76-fd880089976c" providerId="ADAL" clId="{0D833BCA-0C24-4AC6-AF9F-FAADBFF792EC}" dt="2024-09-30T14:29:32.256" v="335" actId="47"/>
        <pc:sldMkLst>
          <pc:docMk/>
          <pc:sldMk cId="0" sldId="273"/>
        </pc:sldMkLst>
      </pc:sldChg>
      <pc:sldChg chg="add del">
        <pc:chgData name="Pandarasamy Arjunan" userId="f5e30e74-d283-497e-bf76-fd880089976c" providerId="ADAL" clId="{0D833BCA-0C24-4AC6-AF9F-FAADBFF792EC}" dt="2024-09-30T14:29:32.256" v="335" actId="47"/>
        <pc:sldMkLst>
          <pc:docMk/>
          <pc:sldMk cId="0" sldId="274"/>
        </pc:sldMkLst>
      </pc:sldChg>
      <pc:sldChg chg="del">
        <pc:chgData name="Pandarasamy Arjunan" userId="f5e30e74-d283-497e-bf76-fd880089976c" providerId="ADAL" clId="{0D833BCA-0C24-4AC6-AF9F-FAADBFF792EC}" dt="2024-09-30T10:44:15.042" v="58" actId="47"/>
        <pc:sldMkLst>
          <pc:docMk/>
          <pc:sldMk cId="0" sldId="275"/>
        </pc:sldMkLst>
      </pc:sldChg>
      <pc:sldChg chg="del">
        <pc:chgData name="Pandarasamy Arjunan" userId="f5e30e74-d283-497e-bf76-fd880089976c" providerId="ADAL" clId="{0D833BCA-0C24-4AC6-AF9F-FAADBFF792EC}" dt="2024-09-30T10:44:15.042" v="58" actId="47"/>
        <pc:sldMkLst>
          <pc:docMk/>
          <pc:sldMk cId="0" sldId="276"/>
        </pc:sldMkLst>
      </pc:sldChg>
      <pc:sldChg chg="del">
        <pc:chgData name="Pandarasamy Arjunan" userId="f5e30e74-d283-497e-bf76-fd880089976c" providerId="ADAL" clId="{0D833BCA-0C24-4AC6-AF9F-FAADBFF792EC}" dt="2024-09-30T10:44:15.042" v="58" actId="47"/>
        <pc:sldMkLst>
          <pc:docMk/>
          <pc:sldMk cId="0" sldId="277"/>
        </pc:sldMkLst>
      </pc:sldChg>
      <pc:sldChg chg="del">
        <pc:chgData name="Pandarasamy Arjunan" userId="f5e30e74-d283-497e-bf76-fd880089976c" providerId="ADAL" clId="{0D833BCA-0C24-4AC6-AF9F-FAADBFF792EC}" dt="2024-09-30T10:44:15.042" v="58" actId="47"/>
        <pc:sldMkLst>
          <pc:docMk/>
          <pc:sldMk cId="0" sldId="278"/>
        </pc:sldMkLst>
      </pc:sldChg>
      <pc:sldChg chg="del">
        <pc:chgData name="Pandarasamy Arjunan" userId="f5e30e74-d283-497e-bf76-fd880089976c" providerId="ADAL" clId="{0D833BCA-0C24-4AC6-AF9F-FAADBFF792EC}" dt="2024-09-30T10:44:15.042" v="58" actId="47"/>
        <pc:sldMkLst>
          <pc:docMk/>
          <pc:sldMk cId="0" sldId="279"/>
        </pc:sldMkLst>
      </pc:sldChg>
      <pc:sldChg chg="add del">
        <pc:chgData name="Pandarasamy Arjunan" userId="f5e30e74-d283-497e-bf76-fd880089976c" providerId="ADAL" clId="{0D833BCA-0C24-4AC6-AF9F-FAADBFF792EC}" dt="2024-09-30T14:29:32.256" v="335" actId="47"/>
        <pc:sldMkLst>
          <pc:docMk/>
          <pc:sldMk cId="0" sldId="280"/>
        </pc:sldMkLst>
      </pc:sldChg>
      <pc:sldChg chg="add del">
        <pc:chgData name="Pandarasamy Arjunan" userId="f5e30e74-d283-497e-bf76-fd880089976c" providerId="ADAL" clId="{0D833BCA-0C24-4AC6-AF9F-FAADBFF792EC}" dt="2024-09-30T14:29:32.256" v="335" actId="47"/>
        <pc:sldMkLst>
          <pc:docMk/>
          <pc:sldMk cId="0" sldId="282"/>
        </pc:sldMkLst>
      </pc:sldChg>
      <pc:sldChg chg="add del">
        <pc:chgData name="Pandarasamy Arjunan" userId="f5e30e74-d283-497e-bf76-fd880089976c" providerId="ADAL" clId="{0D833BCA-0C24-4AC6-AF9F-FAADBFF792EC}" dt="2024-09-30T14:29:32.256" v="335" actId="47"/>
        <pc:sldMkLst>
          <pc:docMk/>
          <pc:sldMk cId="0" sldId="283"/>
        </pc:sldMkLst>
      </pc:sldChg>
      <pc:sldChg chg="add del">
        <pc:chgData name="Pandarasamy Arjunan" userId="f5e30e74-d283-497e-bf76-fd880089976c" providerId="ADAL" clId="{0D833BCA-0C24-4AC6-AF9F-FAADBFF792EC}" dt="2024-09-30T14:29:32.256" v="335" actId="47"/>
        <pc:sldMkLst>
          <pc:docMk/>
          <pc:sldMk cId="0" sldId="284"/>
        </pc:sldMkLst>
      </pc:sldChg>
      <pc:sldChg chg="add del">
        <pc:chgData name="Pandarasamy Arjunan" userId="f5e30e74-d283-497e-bf76-fd880089976c" providerId="ADAL" clId="{0D833BCA-0C24-4AC6-AF9F-FAADBFF792EC}" dt="2024-09-30T14:29:32.256" v="335" actId="47"/>
        <pc:sldMkLst>
          <pc:docMk/>
          <pc:sldMk cId="0" sldId="285"/>
        </pc:sldMkLst>
      </pc:sldChg>
      <pc:sldChg chg="add del">
        <pc:chgData name="Pandarasamy Arjunan" userId="f5e30e74-d283-497e-bf76-fd880089976c" providerId="ADAL" clId="{0D833BCA-0C24-4AC6-AF9F-FAADBFF792EC}" dt="2024-09-30T14:29:32.256" v="335" actId="47"/>
        <pc:sldMkLst>
          <pc:docMk/>
          <pc:sldMk cId="0" sldId="286"/>
        </pc:sldMkLst>
      </pc:sldChg>
      <pc:sldChg chg="add del">
        <pc:chgData name="Pandarasamy Arjunan" userId="f5e30e74-d283-497e-bf76-fd880089976c" providerId="ADAL" clId="{0D833BCA-0C24-4AC6-AF9F-FAADBFF792EC}" dt="2024-09-30T14:29:32.256" v="335" actId="47"/>
        <pc:sldMkLst>
          <pc:docMk/>
          <pc:sldMk cId="0" sldId="287"/>
        </pc:sldMkLst>
      </pc:sldChg>
      <pc:sldChg chg="add del">
        <pc:chgData name="Pandarasamy Arjunan" userId="f5e30e74-d283-497e-bf76-fd880089976c" providerId="ADAL" clId="{0D833BCA-0C24-4AC6-AF9F-FAADBFF792EC}" dt="2024-09-30T14:29:32.256" v="335" actId="47"/>
        <pc:sldMkLst>
          <pc:docMk/>
          <pc:sldMk cId="0" sldId="288"/>
        </pc:sldMkLst>
      </pc:sldChg>
      <pc:sldChg chg="add del">
        <pc:chgData name="Pandarasamy Arjunan" userId="f5e30e74-d283-497e-bf76-fd880089976c" providerId="ADAL" clId="{0D833BCA-0C24-4AC6-AF9F-FAADBFF792EC}" dt="2024-09-30T14:29:32.256" v="335" actId="47"/>
        <pc:sldMkLst>
          <pc:docMk/>
          <pc:sldMk cId="0" sldId="289"/>
        </pc:sldMkLst>
      </pc:sldChg>
      <pc:sldChg chg="add del">
        <pc:chgData name="Pandarasamy Arjunan" userId="f5e30e74-d283-497e-bf76-fd880089976c" providerId="ADAL" clId="{0D833BCA-0C24-4AC6-AF9F-FAADBFF792EC}" dt="2024-09-30T14:29:32.256" v="335" actId="47"/>
        <pc:sldMkLst>
          <pc:docMk/>
          <pc:sldMk cId="0" sldId="290"/>
        </pc:sldMkLst>
      </pc:sldChg>
      <pc:sldChg chg="add del">
        <pc:chgData name="Pandarasamy Arjunan" userId="f5e30e74-d283-497e-bf76-fd880089976c" providerId="ADAL" clId="{0D833BCA-0C24-4AC6-AF9F-FAADBFF792EC}" dt="2024-09-30T14:29:32.256" v="335" actId="47"/>
        <pc:sldMkLst>
          <pc:docMk/>
          <pc:sldMk cId="0" sldId="291"/>
        </pc:sldMkLst>
      </pc:sldChg>
      <pc:sldChg chg="del">
        <pc:chgData name="Pandarasamy Arjunan" userId="f5e30e74-d283-497e-bf76-fd880089976c" providerId="ADAL" clId="{0D833BCA-0C24-4AC6-AF9F-FAADBFF792EC}" dt="2024-09-30T10:44:15.042" v="58" actId="47"/>
        <pc:sldMkLst>
          <pc:docMk/>
          <pc:sldMk cId="0" sldId="293"/>
        </pc:sldMkLst>
      </pc:sldChg>
      <pc:sldChg chg="add del">
        <pc:chgData name="Pandarasamy Arjunan" userId="f5e30e74-d283-497e-bf76-fd880089976c" providerId="ADAL" clId="{0D833BCA-0C24-4AC6-AF9F-FAADBFF792EC}" dt="2024-09-30T14:29:32.256" v="335" actId="47"/>
        <pc:sldMkLst>
          <pc:docMk/>
          <pc:sldMk cId="0" sldId="311"/>
        </pc:sldMkLst>
      </pc:sldChg>
      <pc:sldChg chg="add del">
        <pc:chgData name="Pandarasamy Arjunan" userId="f5e30e74-d283-497e-bf76-fd880089976c" providerId="ADAL" clId="{0D833BCA-0C24-4AC6-AF9F-FAADBFF792EC}" dt="2024-09-30T14:29:32.256" v="335" actId="47"/>
        <pc:sldMkLst>
          <pc:docMk/>
          <pc:sldMk cId="0" sldId="312"/>
        </pc:sldMkLst>
      </pc:sldChg>
      <pc:sldChg chg="add del">
        <pc:chgData name="Pandarasamy Arjunan" userId="f5e30e74-d283-497e-bf76-fd880089976c" providerId="ADAL" clId="{0D833BCA-0C24-4AC6-AF9F-FAADBFF792EC}" dt="2024-09-30T14:29:32.256" v="335" actId="47"/>
        <pc:sldMkLst>
          <pc:docMk/>
          <pc:sldMk cId="0" sldId="313"/>
        </pc:sldMkLst>
      </pc:sldChg>
      <pc:sldChg chg="add del">
        <pc:chgData name="Pandarasamy Arjunan" userId="f5e30e74-d283-497e-bf76-fd880089976c" providerId="ADAL" clId="{0D833BCA-0C24-4AC6-AF9F-FAADBFF792EC}" dt="2024-09-30T14:29:32.256" v="335" actId="47"/>
        <pc:sldMkLst>
          <pc:docMk/>
          <pc:sldMk cId="0" sldId="315"/>
        </pc:sldMkLst>
      </pc:sldChg>
      <pc:sldChg chg="add del">
        <pc:chgData name="Pandarasamy Arjunan" userId="f5e30e74-d283-497e-bf76-fd880089976c" providerId="ADAL" clId="{0D833BCA-0C24-4AC6-AF9F-FAADBFF792EC}" dt="2024-09-30T14:29:32.256" v="335" actId="47"/>
        <pc:sldMkLst>
          <pc:docMk/>
          <pc:sldMk cId="0" sldId="316"/>
        </pc:sldMkLst>
      </pc:sldChg>
      <pc:sldChg chg="add del">
        <pc:chgData name="Pandarasamy Arjunan" userId="f5e30e74-d283-497e-bf76-fd880089976c" providerId="ADAL" clId="{0D833BCA-0C24-4AC6-AF9F-FAADBFF792EC}" dt="2024-09-30T14:29:32.256" v="335" actId="47"/>
        <pc:sldMkLst>
          <pc:docMk/>
          <pc:sldMk cId="0" sldId="318"/>
        </pc:sldMkLst>
      </pc:sldChg>
      <pc:sldChg chg="add del">
        <pc:chgData name="Pandarasamy Arjunan" userId="f5e30e74-d283-497e-bf76-fd880089976c" providerId="ADAL" clId="{0D833BCA-0C24-4AC6-AF9F-FAADBFF792EC}" dt="2024-09-30T14:29:32.256" v="335" actId="47"/>
        <pc:sldMkLst>
          <pc:docMk/>
          <pc:sldMk cId="0" sldId="319"/>
        </pc:sldMkLst>
      </pc:sldChg>
      <pc:sldChg chg="add del">
        <pc:chgData name="Pandarasamy Arjunan" userId="f5e30e74-d283-497e-bf76-fd880089976c" providerId="ADAL" clId="{0D833BCA-0C24-4AC6-AF9F-FAADBFF792EC}" dt="2024-09-30T14:29:32.256" v="335" actId="47"/>
        <pc:sldMkLst>
          <pc:docMk/>
          <pc:sldMk cId="0" sldId="320"/>
        </pc:sldMkLst>
      </pc:sldChg>
      <pc:sldChg chg="add del">
        <pc:chgData name="Pandarasamy Arjunan" userId="f5e30e74-d283-497e-bf76-fd880089976c" providerId="ADAL" clId="{0D833BCA-0C24-4AC6-AF9F-FAADBFF792EC}" dt="2024-09-30T14:29:32.256" v="335" actId="47"/>
        <pc:sldMkLst>
          <pc:docMk/>
          <pc:sldMk cId="0" sldId="321"/>
        </pc:sldMkLst>
      </pc:sldChg>
      <pc:sldChg chg="add del">
        <pc:chgData name="Pandarasamy Arjunan" userId="f5e30e74-d283-497e-bf76-fd880089976c" providerId="ADAL" clId="{0D833BCA-0C24-4AC6-AF9F-FAADBFF792EC}" dt="2024-09-30T14:29:32.256" v="335" actId="47"/>
        <pc:sldMkLst>
          <pc:docMk/>
          <pc:sldMk cId="0" sldId="322"/>
        </pc:sldMkLst>
      </pc:sldChg>
      <pc:sldChg chg="add del">
        <pc:chgData name="Pandarasamy Arjunan" userId="f5e30e74-d283-497e-bf76-fd880089976c" providerId="ADAL" clId="{0D833BCA-0C24-4AC6-AF9F-FAADBFF792EC}" dt="2024-09-30T14:29:32.256" v="335" actId="47"/>
        <pc:sldMkLst>
          <pc:docMk/>
          <pc:sldMk cId="0" sldId="324"/>
        </pc:sldMkLst>
      </pc:sldChg>
      <pc:sldChg chg="add del">
        <pc:chgData name="Pandarasamy Arjunan" userId="f5e30e74-d283-497e-bf76-fd880089976c" providerId="ADAL" clId="{0D833BCA-0C24-4AC6-AF9F-FAADBFF792EC}" dt="2024-09-30T14:29:32.256" v="335" actId="47"/>
        <pc:sldMkLst>
          <pc:docMk/>
          <pc:sldMk cId="0" sldId="327"/>
        </pc:sldMkLst>
      </pc:sldChg>
      <pc:sldChg chg="add del">
        <pc:chgData name="Pandarasamy Arjunan" userId="f5e30e74-d283-497e-bf76-fd880089976c" providerId="ADAL" clId="{0D833BCA-0C24-4AC6-AF9F-FAADBFF792EC}" dt="2024-09-30T14:29:32.256" v="335" actId="47"/>
        <pc:sldMkLst>
          <pc:docMk/>
          <pc:sldMk cId="0" sldId="328"/>
        </pc:sldMkLst>
      </pc:sldChg>
      <pc:sldChg chg="add del">
        <pc:chgData name="Pandarasamy Arjunan" userId="f5e30e74-d283-497e-bf76-fd880089976c" providerId="ADAL" clId="{0D833BCA-0C24-4AC6-AF9F-FAADBFF792EC}" dt="2024-09-30T14:29:32.256" v="335" actId="47"/>
        <pc:sldMkLst>
          <pc:docMk/>
          <pc:sldMk cId="0" sldId="333"/>
        </pc:sldMkLst>
      </pc:sldChg>
      <pc:sldChg chg="add del">
        <pc:chgData name="Pandarasamy Arjunan" userId="f5e30e74-d283-497e-bf76-fd880089976c" providerId="ADAL" clId="{0D833BCA-0C24-4AC6-AF9F-FAADBFF792EC}" dt="2024-09-30T14:29:32.256" v="335" actId="47"/>
        <pc:sldMkLst>
          <pc:docMk/>
          <pc:sldMk cId="0" sldId="335"/>
        </pc:sldMkLst>
      </pc:sldChg>
      <pc:sldChg chg="add del">
        <pc:chgData name="Pandarasamy Arjunan" userId="f5e30e74-d283-497e-bf76-fd880089976c" providerId="ADAL" clId="{0D833BCA-0C24-4AC6-AF9F-FAADBFF792EC}" dt="2024-09-30T14:29:32.256" v="335" actId="47"/>
        <pc:sldMkLst>
          <pc:docMk/>
          <pc:sldMk cId="0" sldId="336"/>
        </pc:sldMkLst>
      </pc:sldChg>
      <pc:sldChg chg="add del">
        <pc:chgData name="Pandarasamy Arjunan" userId="f5e30e74-d283-497e-bf76-fd880089976c" providerId="ADAL" clId="{0D833BCA-0C24-4AC6-AF9F-FAADBFF792EC}" dt="2024-09-30T14:29:32.256" v="335" actId="47"/>
        <pc:sldMkLst>
          <pc:docMk/>
          <pc:sldMk cId="0" sldId="337"/>
        </pc:sldMkLst>
      </pc:sldChg>
      <pc:sldChg chg="add del">
        <pc:chgData name="Pandarasamy Arjunan" userId="f5e30e74-d283-497e-bf76-fd880089976c" providerId="ADAL" clId="{0D833BCA-0C24-4AC6-AF9F-FAADBFF792EC}" dt="2024-09-30T14:29:32.256" v="335" actId="47"/>
        <pc:sldMkLst>
          <pc:docMk/>
          <pc:sldMk cId="0" sldId="338"/>
        </pc:sldMkLst>
      </pc:sldChg>
      <pc:sldChg chg="add del">
        <pc:chgData name="Pandarasamy Arjunan" userId="f5e30e74-d283-497e-bf76-fd880089976c" providerId="ADAL" clId="{0D833BCA-0C24-4AC6-AF9F-FAADBFF792EC}" dt="2024-09-30T14:29:32.256" v="335" actId="47"/>
        <pc:sldMkLst>
          <pc:docMk/>
          <pc:sldMk cId="0" sldId="339"/>
        </pc:sldMkLst>
      </pc:sldChg>
      <pc:sldChg chg="add del">
        <pc:chgData name="Pandarasamy Arjunan" userId="f5e30e74-d283-497e-bf76-fd880089976c" providerId="ADAL" clId="{0D833BCA-0C24-4AC6-AF9F-FAADBFF792EC}" dt="2024-09-30T14:29:32.256" v="335" actId="47"/>
        <pc:sldMkLst>
          <pc:docMk/>
          <pc:sldMk cId="0" sldId="340"/>
        </pc:sldMkLst>
      </pc:sldChg>
      <pc:sldChg chg="add del">
        <pc:chgData name="Pandarasamy Arjunan" userId="f5e30e74-d283-497e-bf76-fd880089976c" providerId="ADAL" clId="{0D833BCA-0C24-4AC6-AF9F-FAADBFF792EC}" dt="2024-09-30T14:29:32.256" v="335" actId="47"/>
        <pc:sldMkLst>
          <pc:docMk/>
          <pc:sldMk cId="0" sldId="342"/>
        </pc:sldMkLst>
      </pc:sldChg>
      <pc:sldChg chg="add del">
        <pc:chgData name="Pandarasamy Arjunan" userId="f5e30e74-d283-497e-bf76-fd880089976c" providerId="ADAL" clId="{0D833BCA-0C24-4AC6-AF9F-FAADBFF792EC}" dt="2024-09-30T14:29:32.256" v="335" actId="47"/>
        <pc:sldMkLst>
          <pc:docMk/>
          <pc:sldMk cId="0" sldId="343"/>
        </pc:sldMkLst>
      </pc:sldChg>
      <pc:sldChg chg="add del">
        <pc:chgData name="Pandarasamy Arjunan" userId="f5e30e74-d283-497e-bf76-fd880089976c" providerId="ADAL" clId="{0D833BCA-0C24-4AC6-AF9F-FAADBFF792EC}" dt="2024-09-30T14:29:32.256" v="335" actId="47"/>
        <pc:sldMkLst>
          <pc:docMk/>
          <pc:sldMk cId="0" sldId="345"/>
        </pc:sldMkLst>
      </pc:sldChg>
      <pc:sldChg chg="add del">
        <pc:chgData name="Pandarasamy Arjunan" userId="f5e30e74-d283-497e-bf76-fd880089976c" providerId="ADAL" clId="{0D833BCA-0C24-4AC6-AF9F-FAADBFF792EC}" dt="2024-09-30T14:29:32.256" v="335" actId="47"/>
        <pc:sldMkLst>
          <pc:docMk/>
          <pc:sldMk cId="0" sldId="346"/>
        </pc:sldMkLst>
      </pc:sldChg>
      <pc:sldChg chg="modSp mod">
        <pc:chgData name="Pandarasamy Arjunan" userId="f5e30e74-d283-497e-bf76-fd880089976c" providerId="ADAL" clId="{0D833BCA-0C24-4AC6-AF9F-FAADBFF792EC}" dt="2024-09-30T10:41:20.029" v="23" actId="20577"/>
        <pc:sldMkLst>
          <pc:docMk/>
          <pc:sldMk cId="838733672" sldId="1385"/>
        </pc:sldMkLst>
        <pc:spChg chg="mod">
          <ac:chgData name="Pandarasamy Arjunan" userId="f5e30e74-d283-497e-bf76-fd880089976c" providerId="ADAL" clId="{0D833BCA-0C24-4AC6-AF9F-FAADBFF792EC}" dt="2024-09-30T10:41:20.029" v="23" actId="20577"/>
          <ac:spMkLst>
            <pc:docMk/>
            <pc:sldMk cId="838733672" sldId="1385"/>
            <ac:spMk id="5" creationId="{62BFB357-27F2-CAB3-DB8A-349B06BE1AF8}"/>
          </ac:spMkLst>
        </pc:spChg>
      </pc:sldChg>
      <pc:sldChg chg="del">
        <pc:chgData name="Pandarasamy Arjunan" userId="f5e30e74-d283-497e-bf76-fd880089976c" providerId="ADAL" clId="{0D833BCA-0C24-4AC6-AF9F-FAADBFF792EC}" dt="2024-09-30T10:44:33.650" v="59" actId="2696"/>
        <pc:sldMkLst>
          <pc:docMk/>
          <pc:sldMk cId="3095556702" sldId="1394"/>
        </pc:sldMkLst>
      </pc:sldChg>
      <pc:sldChg chg="modSp modAnim">
        <pc:chgData name="Pandarasamy Arjunan" userId="f5e30e74-d283-497e-bf76-fd880089976c" providerId="ADAL" clId="{0D833BCA-0C24-4AC6-AF9F-FAADBFF792EC}" dt="2024-09-30T10:43:46.142" v="56" actId="6549"/>
        <pc:sldMkLst>
          <pc:docMk/>
          <pc:sldMk cId="1065781427" sldId="1396"/>
        </pc:sldMkLst>
        <pc:spChg chg="mod">
          <ac:chgData name="Pandarasamy Arjunan" userId="f5e30e74-d283-497e-bf76-fd880089976c" providerId="ADAL" clId="{0D833BCA-0C24-4AC6-AF9F-FAADBFF792EC}" dt="2024-09-30T10:43:46.142" v="56" actId="6549"/>
          <ac:spMkLst>
            <pc:docMk/>
            <pc:sldMk cId="1065781427" sldId="1396"/>
            <ac:spMk id="2" creationId="{98ACDB7B-9588-B7B4-03DE-A858C92EF7DF}"/>
          </ac:spMkLst>
        </pc:spChg>
      </pc:sldChg>
      <pc:sldChg chg="del">
        <pc:chgData name="Pandarasamy Arjunan" userId="f5e30e74-d283-497e-bf76-fd880089976c" providerId="ADAL" clId="{0D833BCA-0C24-4AC6-AF9F-FAADBFF792EC}" dt="2024-09-30T10:44:15.042" v="58" actId="47"/>
        <pc:sldMkLst>
          <pc:docMk/>
          <pc:sldMk cId="2071806231" sldId="1410"/>
        </pc:sldMkLst>
      </pc:sldChg>
      <pc:sldChg chg="del">
        <pc:chgData name="Pandarasamy Arjunan" userId="f5e30e74-d283-497e-bf76-fd880089976c" providerId="ADAL" clId="{0D833BCA-0C24-4AC6-AF9F-FAADBFF792EC}" dt="2024-09-30T10:44:15.042" v="58" actId="47"/>
        <pc:sldMkLst>
          <pc:docMk/>
          <pc:sldMk cId="170832648" sldId="1411"/>
        </pc:sldMkLst>
      </pc:sldChg>
      <pc:sldChg chg="del">
        <pc:chgData name="Pandarasamy Arjunan" userId="f5e30e74-d283-497e-bf76-fd880089976c" providerId="ADAL" clId="{0D833BCA-0C24-4AC6-AF9F-FAADBFF792EC}" dt="2024-09-30T10:44:15.042" v="58" actId="47"/>
        <pc:sldMkLst>
          <pc:docMk/>
          <pc:sldMk cId="3921797210" sldId="1412"/>
        </pc:sldMkLst>
      </pc:sldChg>
      <pc:sldChg chg="del">
        <pc:chgData name="Pandarasamy Arjunan" userId="f5e30e74-d283-497e-bf76-fd880089976c" providerId="ADAL" clId="{0D833BCA-0C24-4AC6-AF9F-FAADBFF792EC}" dt="2024-09-30T10:44:15.042" v="58" actId="47"/>
        <pc:sldMkLst>
          <pc:docMk/>
          <pc:sldMk cId="1309659301" sldId="1413"/>
        </pc:sldMkLst>
      </pc:sldChg>
      <pc:sldChg chg="del">
        <pc:chgData name="Pandarasamy Arjunan" userId="f5e30e74-d283-497e-bf76-fd880089976c" providerId="ADAL" clId="{0D833BCA-0C24-4AC6-AF9F-FAADBFF792EC}" dt="2024-09-30T10:44:15.042" v="58" actId="47"/>
        <pc:sldMkLst>
          <pc:docMk/>
          <pc:sldMk cId="2852923483" sldId="1414"/>
        </pc:sldMkLst>
      </pc:sldChg>
      <pc:sldChg chg="del">
        <pc:chgData name="Pandarasamy Arjunan" userId="f5e30e74-d283-497e-bf76-fd880089976c" providerId="ADAL" clId="{0D833BCA-0C24-4AC6-AF9F-FAADBFF792EC}" dt="2024-09-30T10:44:15.042" v="58" actId="47"/>
        <pc:sldMkLst>
          <pc:docMk/>
          <pc:sldMk cId="3681937472" sldId="1415"/>
        </pc:sldMkLst>
      </pc:sldChg>
      <pc:sldChg chg="del">
        <pc:chgData name="Pandarasamy Arjunan" userId="f5e30e74-d283-497e-bf76-fd880089976c" providerId="ADAL" clId="{0D833BCA-0C24-4AC6-AF9F-FAADBFF792EC}" dt="2024-09-30T10:44:15.042" v="58" actId="47"/>
        <pc:sldMkLst>
          <pc:docMk/>
          <pc:sldMk cId="2012340211" sldId="1416"/>
        </pc:sldMkLst>
      </pc:sldChg>
      <pc:sldChg chg="del">
        <pc:chgData name="Pandarasamy Arjunan" userId="f5e30e74-d283-497e-bf76-fd880089976c" providerId="ADAL" clId="{0D833BCA-0C24-4AC6-AF9F-FAADBFF792EC}" dt="2024-09-30T10:44:15.042" v="58" actId="47"/>
        <pc:sldMkLst>
          <pc:docMk/>
          <pc:sldMk cId="874640806" sldId="1417"/>
        </pc:sldMkLst>
      </pc:sldChg>
      <pc:sldChg chg="add del">
        <pc:chgData name="Pandarasamy Arjunan" userId="f5e30e74-d283-497e-bf76-fd880089976c" providerId="ADAL" clId="{0D833BCA-0C24-4AC6-AF9F-FAADBFF792EC}" dt="2024-09-30T14:29:32.256" v="335" actId="47"/>
        <pc:sldMkLst>
          <pc:docMk/>
          <pc:sldMk cId="0" sldId="1420"/>
        </pc:sldMkLst>
      </pc:sldChg>
      <pc:sldChg chg="del">
        <pc:chgData name="Pandarasamy Arjunan" userId="f5e30e74-d283-497e-bf76-fd880089976c" providerId="ADAL" clId="{0D833BCA-0C24-4AC6-AF9F-FAADBFF792EC}" dt="2024-09-30T10:44:15.042" v="58" actId="47"/>
        <pc:sldMkLst>
          <pc:docMk/>
          <pc:sldMk cId="1010049778" sldId="1482"/>
        </pc:sldMkLst>
      </pc:sldChg>
      <pc:sldChg chg="del">
        <pc:chgData name="Pandarasamy Arjunan" userId="f5e30e74-d283-497e-bf76-fd880089976c" providerId="ADAL" clId="{0D833BCA-0C24-4AC6-AF9F-FAADBFF792EC}" dt="2024-09-30T10:44:15.042" v="58" actId="47"/>
        <pc:sldMkLst>
          <pc:docMk/>
          <pc:sldMk cId="2216697969" sldId="1483"/>
        </pc:sldMkLst>
      </pc:sldChg>
      <pc:sldChg chg="del">
        <pc:chgData name="Pandarasamy Arjunan" userId="f5e30e74-d283-497e-bf76-fd880089976c" providerId="ADAL" clId="{0D833BCA-0C24-4AC6-AF9F-FAADBFF792EC}" dt="2024-09-30T10:44:33.650" v="59" actId="2696"/>
        <pc:sldMkLst>
          <pc:docMk/>
          <pc:sldMk cId="1704957786" sldId="1484"/>
        </pc:sldMkLst>
      </pc:sldChg>
      <pc:sldChg chg="del">
        <pc:chgData name="Pandarasamy Arjunan" userId="f5e30e74-d283-497e-bf76-fd880089976c" providerId="ADAL" clId="{0D833BCA-0C24-4AC6-AF9F-FAADBFF792EC}" dt="2024-09-30T10:44:33.650" v="59" actId="2696"/>
        <pc:sldMkLst>
          <pc:docMk/>
          <pc:sldMk cId="3554688602" sldId="1487"/>
        </pc:sldMkLst>
      </pc:sldChg>
      <pc:sldChg chg="del">
        <pc:chgData name="Pandarasamy Arjunan" userId="f5e30e74-d283-497e-bf76-fd880089976c" providerId="ADAL" clId="{0D833BCA-0C24-4AC6-AF9F-FAADBFF792EC}" dt="2024-09-30T10:44:33.650" v="59" actId="2696"/>
        <pc:sldMkLst>
          <pc:docMk/>
          <pc:sldMk cId="3666928116" sldId="1488"/>
        </pc:sldMkLst>
      </pc:sldChg>
      <pc:sldChg chg="del">
        <pc:chgData name="Pandarasamy Arjunan" userId="f5e30e74-d283-497e-bf76-fd880089976c" providerId="ADAL" clId="{0D833BCA-0C24-4AC6-AF9F-FAADBFF792EC}" dt="2024-09-30T10:44:33.650" v="59" actId="2696"/>
        <pc:sldMkLst>
          <pc:docMk/>
          <pc:sldMk cId="2448590568" sldId="1489"/>
        </pc:sldMkLst>
      </pc:sldChg>
      <pc:sldChg chg="del">
        <pc:chgData name="Pandarasamy Arjunan" userId="f5e30e74-d283-497e-bf76-fd880089976c" providerId="ADAL" clId="{0D833BCA-0C24-4AC6-AF9F-FAADBFF792EC}" dt="2024-09-30T10:44:33.650" v="59" actId="2696"/>
        <pc:sldMkLst>
          <pc:docMk/>
          <pc:sldMk cId="2820468723" sldId="1491"/>
        </pc:sldMkLst>
      </pc:sldChg>
      <pc:sldChg chg="del">
        <pc:chgData name="Pandarasamy Arjunan" userId="f5e30e74-d283-497e-bf76-fd880089976c" providerId="ADAL" clId="{0D833BCA-0C24-4AC6-AF9F-FAADBFF792EC}" dt="2024-09-30T10:44:33.650" v="59" actId="2696"/>
        <pc:sldMkLst>
          <pc:docMk/>
          <pc:sldMk cId="1887244276" sldId="1492"/>
        </pc:sldMkLst>
      </pc:sldChg>
      <pc:sldChg chg="del">
        <pc:chgData name="Pandarasamy Arjunan" userId="f5e30e74-d283-497e-bf76-fd880089976c" providerId="ADAL" clId="{0D833BCA-0C24-4AC6-AF9F-FAADBFF792EC}" dt="2024-09-30T10:44:33.650" v="59" actId="2696"/>
        <pc:sldMkLst>
          <pc:docMk/>
          <pc:sldMk cId="3081978666" sldId="1493"/>
        </pc:sldMkLst>
      </pc:sldChg>
      <pc:sldChg chg="del">
        <pc:chgData name="Pandarasamy Arjunan" userId="f5e30e74-d283-497e-bf76-fd880089976c" providerId="ADAL" clId="{0D833BCA-0C24-4AC6-AF9F-FAADBFF792EC}" dt="2024-09-30T10:44:33.650" v="59" actId="2696"/>
        <pc:sldMkLst>
          <pc:docMk/>
          <pc:sldMk cId="2969952509" sldId="1494"/>
        </pc:sldMkLst>
      </pc:sldChg>
      <pc:sldChg chg="add">
        <pc:chgData name="Pandarasamy Arjunan" userId="f5e30e74-d283-497e-bf76-fd880089976c" providerId="ADAL" clId="{0D833BCA-0C24-4AC6-AF9F-FAADBFF792EC}" dt="2024-09-30T10:45:57.745" v="77"/>
        <pc:sldMkLst>
          <pc:docMk/>
          <pc:sldMk cId="2821517966" sldId="1509"/>
        </pc:sldMkLst>
      </pc:sldChg>
      <pc:sldChg chg="add del">
        <pc:chgData name="Pandarasamy Arjunan" userId="f5e30e74-d283-497e-bf76-fd880089976c" providerId="ADAL" clId="{0D833BCA-0C24-4AC6-AF9F-FAADBFF792EC}" dt="2024-09-30T14:29:32.256" v="335" actId="47"/>
        <pc:sldMkLst>
          <pc:docMk/>
          <pc:sldMk cId="1515532883" sldId="1510"/>
        </pc:sldMkLst>
      </pc:sldChg>
      <pc:sldChg chg="add del">
        <pc:chgData name="Pandarasamy Arjunan" userId="f5e30e74-d283-497e-bf76-fd880089976c" providerId="ADAL" clId="{0D833BCA-0C24-4AC6-AF9F-FAADBFF792EC}" dt="2024-09-30T14:29:32.256" v="335" actId="47"/>
        <pc:sldMkLst>
          <pc:docMk/>
          <pc:sldMk cId="543530525" sldId="1511"/>
        </pc:sldMkLst>
      </pc:sldChg>
      <pc:sldChg chg="add del">
        <pc:chgData name="Pandarasamy Arjunan" userId="f5e30e74-d283-497e-bf76-fd880089976c" providerId="ADAL" clId="{0D833BCA-0C24-4AC6-AF9F-FAADBFF792EC}" dt="2024-09-30T14:29:32.256" v="335" actId="47"/>
        <pc:sldMkLst>
          <pc:docMk/>
          <pc:sldMk cId="765899917" sldId="1512"/>
        </pc:sldMkLst>
      </pc:sldChg>
      <pc:sldChg chg="add del">
        <pc:chgData name="Pandarasamy Arjunan" userId="f5e30e74-d283-497e-bf76-fd880089976c" providerId="ADAL" clId="{0D833BCA-0C24-4AC6-AF9F-FAADBFF792EC}" dt="2024-09-30T14:29:32.256" v="335" actId="47"/>
        <pc:sldMkLst>
          <pc:docMk/>
          <pc:sldMk cId="3707958032" sldId="1513"/>
        </pc:sldMkLst>
      </pc:sldChg>
      <pc:sldChg chg="add del">
        <pc:chgData name="Pandarasamy Arjunan" userId="f5e30e74-d283-497e-bf76-fd880089976c" providerId="ADAL" clId="{0D833BCA-0C24-4AC6-AF9F-FAADBFF792EC}" dt="2024-09-30T14:29:32.256" v="335" actId="47"/>
        <pc:sldMkLst>
          <pc:docMk/>
          <pc:sldMk cId="1261578504" sldId="1514"/>
        </pc:sldMkLst>
      </pc:sldChg>
      <pc:sldChg chg="add del">
        <pc:chgData name="Pandarasamy Arjunan" userId="f5e30e74-d283-497e-bf76-fd880089976c" providerId="ADAL" clId="{0D833BCA-0C24-4AC6-AF9F-FAADBFF792EC}" dt="2024-09-30T14:29:32.256" v="335" actId="47"/>
        <pc:sldMkLst>
          <pc:docMk/>
          <pc:sldMk cId="0" sldId="1515"/>
        </pc:sldMkLst>
      </pc:sldChg>
      <pc:sldChg chg="delSp add del mod">
        <pc:chgData name="Pandarasamy Arjunan" userId="f5e30e74-d283-497e-bf76-fd880089976c" providerId="ADAL" clId="{0D833BCA-0C24-4AC6-AF9F-FAADBFF792EC}" dt="2024-09-30T14:29:32.256" v="335" actId="47"/>
        <pc:sldMkLst>
          <pc:docMk/>
          <pc:sldMk cId="0" sldId="1516"/>
        </pc:sldMkLst>
        <pc:spChg chg="del">
          <ac:chgData name="Pandarasamy Arjunan" userId="f5e30e74-d283-497e-bf76-fd880089976c" providerId="ADAL" clId="{0D833BCA-0C24-4AC6-AF9F-FAADBFF792EC}" dt="2024-09-30T11:31:59.314" v="155" actId="478"/>
          <ac:spMkLst>
            <pc:docMk/>
            <pc:sldMk cId="0" sldId="1516"/>
            <ac:spMk id="37" creationId="{00000000-0000-0000-0000-000000000000}"/>
          </ac:spMkLst>
        </pc:spChg>
      </pc:sldChg>
      <pc:sldChg chg="add del">
        <pc:chgData name="Pandarasamy Arjunan" userId="f5e30e74-d283-497e-bf76-fd880089976c" providerId="ADAL" clId="{0D833BCA-0C24-4AC6-AF9F-FAADBFF792EC}" dt="2024-09-30T14:29:32.256" v="335" actId="47"/>
        <pc:sldMkLst>
          <pc:docMk/>
          <pc:sldMk cId="0" sldId="1517"/>
        </pc:sldMkLst>
      </pc:sldChg>
      <pc:sldChg chg="add del">
        <pc:chgData name="Pandarasamy Arjunan" userId="f5e30e74-d283-497e-bf76-fd880089976c" providerId="ADAL" clId="{0D833BCA-0C24-4AC6-AF9F-FAADBFF792EC}" dt="2024-09-30T14:29:32.256" v="335" actId="47"/>
        <pc:sldMkLst>
          <pc:docMk/>
          <pc:sldMk cId="0" sldId="1518"/>
        </pc:sldMkLst>
      </pc:sldChg>
      <pc:sldChg chg="add del">
        <pc:chgData name="Pandarasamy Arjunan" userId="f5e30e74-d283-497e-bf76-fd880089976c" providerId="ADAL" clId="{0D833BCA-0C24-4AC6-AF9F-FAADBFF792EC}" dt="2024-09-30T14:29:32.256" v="335" actId="47"/>
        <pc:sldMkLst>
          <pc:docMk/>
          <pc:sldMk cId="2527666448" sldId="1519"/>
        </pc:sldMkLst>
      </pc:sldChg>
      <pc:sldChg chg="add del">
        <pc:chgData name="Pandarasamy Arjunan" userId="f5e30e74-d283-497e-bf76-fd880089976c" providerId="ADAL" clId="{0D833BCA-0C24-4AC6-AF9F-FAADBFF792EC}" dt="2024-09-30T14:29:32.256" v="335" actId="47"/>
        <pc:sldMkLst>
          <pc:docMk/>
          <pc:sldMk cId="166339271" sldId="1520"/>
        </pc:sldMkLst>
      </pc:sldChg>
      <pc:sldChg chg="addSp delSp modSp add del mod">
        <pc:chgData name="Pandarasamy Arjunan" userId="f5e30e74-d283-497e-bf76-fd880089976c" providerId="ADAL" clId="{0D833BCA-0C24-4AC6-AF9F-FAADBFF792EC}" dt="2024-09-30T14:29:32.256" v="335" actId="47"/>
        <pc:sldMkLst>
          <pc:docMk/>
          <pc:sldMk cId="532697480" sldId="1523"/>
        </pc:sldMkLst>
        <pc:spChg chg="del">
          <ac:chgData name="Pandarasamy Arjunan" userId="f5e30e74-d283-497e-bf76-fd880089976c" providerId="ADAL" clId="{0D833BCA-0C24-4AC6-AF9F-FAADBFF792EC}" dt="2024-09-30T11:32:10.152" v="156" actId="478"/>
          <ac:spMkLst>
            <pc:docMk/>
            <pc:sldMk cId="532697480" sldId="1523"/>
            <ac:spMk id="40" creationId="{00000000-0000-0000-0000-000000000000}"/>
          </ac:spMkLst>
        </pc:spChg>
        <pc:spChg chg="add mod">
          <ac:chgData name="Pandarasamy Arjunan" userId="f5e30e74-d283-497e-bf76-fd880089976c" providerId="ADAL" clId="{0D833BCA-0C24-4AC6-AF9F-FAADBFF792EC}" dt="2024-09-30T11:32:10.152" v="156" actId="478"/>
          <ac:spMkLst>
            <pc:docMk/>
            <pc:sldMk cId="532697480" sldId="1523"/>
            <ac:spMk id="42" creationId="{F4375DBA-270E-CAC4-A860-A98616E9C7C8}"/>
          </ac:spMkLst>
        </pc:spChg>
      </pc:sldChg>
      <pc:sldChg chg="add del">
        <pc:chgData name="Pandarasamy Arjunan" userId="f5e30e74-d283-497e-bf76-fd880089976c" providerId="ADAL" clId="{0D833BCA-0C24-4AC6-AF9F-FAADBFF792EC}" dt="2024-09-30T14:29:32.256" v="335" actId="47"/>
        <pc:sldMkLst>
          <pc:docMk/>
          <pc:sldMk cId="3958726007" sldId="1524"/>
        </pc:sldMkLst>
      </pc:sldChg>
      <pc:sldChg chg="add del">
        <pc:chgData name="Pandarasamy Arjunan" userId="f5e30e74-d283-497e-bf76-fd880089976c" providerId="ADAL" clId="{0D833BCA-0C24-4AC6-AF9F-FAADBFF792EC}" dt="2024-09-30T14:29:32.256" v="335" actId="47"/>
        <pc:sldMkLst>
          <pc:docMk/>
          <pc:sldMk cId="334872665" sldId="1525"/>
        </pc:sldMkLst>
      </pc:sldChg>
      <pc:sldChg chg="add del">
        <pc:chgData name="Pandarasamy Arjunan" userId="f5e30e74-d283-497e-bf76-fd880089976c" providerId="ADAL" clId="{0D833BCA-0C24-4AC6-AF9F-FAADBFF792EC}" dt="2024-09-30T14:29:32.256" v="335" actId="47"/>
        <pc:sldMkLst>
          <pc:docMk/>
          <pc:sldMk cId="231221744" sldId="1526"/>
        </pc:sldMkLst>
      </pc:sldChg>
      <pc:sldChg chg="add del">
        <pc:chgData name="Pandarasamy Arjunan" userId="f5e30e74-d283-497e-bf76-fd880089976c" providerId="ADAL" clId="{0D833BCA-0C24-4AC6-AF9F-FAADBFF792EC}" dt="2024-09-30T14:29:32.256" v="335" actId="47"/>
        <pc:sldMkLst>
          <pc:docMk/>
          <pc:sldMk cId="1962734034" sldId="1527"/>
        </pc:sldMkLst>
      </pc:sldChg>
      <pc:sldChg chg="add del">
        <pc:chgData name="Pandarasamy Arjunan" userId="f5e30e74-d283-497e-bf76-fd880089976c" providerId="ADAL" clId="{0D833BCA-0C24-4AC6-AF9F-FAADBFF792EC}" dt="2024-09-30T14:29:32.256" v="335" actId="47"/>
        <pc:sldMkLst>
          <pc:docMk/>
          <pc:sldMk cId="1983336895" sldId="1528"/>
        </pc:sldMkLst>
      </pc:sldChg>
      <pc:sldChg chg="modSp add mod">
        <pc:chgData name="Pandarasamy Arjunan" userId="f5e30e74-d283-497e-bf76-fd880089976c" providerId="ADAL" clId="{0D833BCA-0C24-4AC6-AF9F-FAADBFF792EC}" dt="2024-09-30T11:30:59.156" v="153" actId="20577"/>
        <pc:sldMkLst>
          <pc:docMk/>
          <pc:sldMk cId="2550572927" sldId="1529"/>
        </pc:sldMkLst>
        <pc:spChg chg="mod">
          <ac:chgData name="Pandarasamy Arjunan" userId="f5e30e74-d283-497e-bf76-fd880089976c" providerId="ADAL" clId="{0D833BCA-0C24-4AC6-AF9F-FAADBFF792EC}" dt="2024-09-30T11:30:59.156" v="153" actId="20577"/>
          <ac:spMkLst>
            <pc:docMk/>
            <pc:sldMk cId="2550572927" sldId="1529"/>
            <ac:spMk id="2" creationId="{B811B083-58E8-E652-3F82-9AA64130CE1E}"/>
          </ac:spMkLst>
        </pc:spChg>
        <pc:picChg chg="mod">
          <ac:chgData name="Pandarasamy Arjunan" userId="f5e30e74-d283-497e-bf76-fd880089976c" providerId="ADAL" clId="{0D833BCA-0C24-4AC6-AF9F-FAADBFF792EC}" dt="2024-09-30T10:48:23.561" v="137" actId="1076"/>
          <ac:picMkLst>
            <pc:docMk/>
            <pc:sldMk cId="2550572927" sldId="1529"/>
            <ac:picMk id="11" creationId="{AD058512-EA5B-9E4E-C400-8B5F243A4640}"/>
          </ac:picMkLst>
        </pc:picChg>
      </pc:sldChg>
      <pc:sldChg chg="modSp add mod">
        <pc:chgData name="Pandarasamy Arjunan" userId="f5e30e74-d283-497e-bf76-fd880089976c" providerId="ADAL" clId="{0D833BCA-0C24-4AC6-AF9F-FAADBFF792EC}" dt="2024-09-30T11:49:36.510" v="158" actId="1076"/>
        <pc:sldMkLst>
          <pc:docMk/>
          <pc:sldMk cId="4008595519" sldId="1530"/>
        </pc:sldMkLst>
        <pc:picChg chg="mod">
          <ac:chgData name="Pandarasamy Arjunan" userId="f5e30e74-d283-497e-bf76-fd880089976c" providerId="ADAL" clId="{0D833BCA-0C24-4AC6-AF9F-FAADBFF792EC}" dt="2024-09-30T11:49:36.510" v="158" actId="1076"/>
          <ac:picMkLst>
            <pc:docMk/>
            <pc:sldMk cId="4008595519" sldId="1530"/>
            <ac:picMk id="10" creationId="{16A1B2B2-9734-9CFD-6A30-A2711BD17196}"/>
          </ac:picMkLst>
        </pc:picChg>
        <pc:picChg chg="mod">
          <ac:chgData name="Pandarasamy Arjunan" userId="f5e30e74-d283-497e-bf76-fd880089976c" providerId="ADAL" clId="{0D833BCA-0C24-4AC6-AF9F-FAADBFF792EC}" dt="2024-09-30T10:48:36.939" v="139" actId="1076"/>
          <ac:picMkLst>
            <pc:docMk/>
            <pc:sldMk cId="4008595519" sldId="1530"/>
            <ac:picMk id="12" creationId="{A65699FC-E8B0-0509-04C7-1B05F5A24414}"/>
          </ac:picMkLst>
        </pc:picChg>
      </pc:sldChg>
      <pc:sldChg chg="addSp modSp add mod">
        <pc:chgData name="Pandarasamy Arjunan" userId="f5e30e74-d283-497e-bf76-fd880089976c" providerId="ADAL" clId="{0D833BCA-0C24-4AC6-AF9F-FAADBFF792EC}" dt="2024-09-30T11:57:55.026" v="175" actId="1076"/>
        <pc:sldMkLst>
          <pc:docMk/>
          <pc:sldMk cId="2707409309" sldId="1531"/>
        </pc:sldMkLst>
        <pc:picChg chg="add mod">
          <ac:chgData name="Pandarasamy Arjunan" userId="f5e30e74-d283-497e-bf76-fd880089976c" providerId="ADAL" clId="{0D833BCA-0C24-4AC6-AF9F-FAADBFF792EC}" dt="2024-09-30T11:57:41.053" v="171" actId="14100"/>
          <ac:picMkLst>
            <pc:docMk/>
            <pc:sldMk cId="2707409309" sldId="1531"/>
            <ac:picMk id="7" creationId="{B1369B92-0F74-0677-3BCA-CE8CFC100535}"/>
          </ac:picMkLst>
        </pc:picChg>
        <pc:picChg chg="mod">
          <ac:chgData name="Pandarasamy Arjunan" userId="f5e30e74-d283-497e-bf76-fd880089976c" providerId="ADAL" clId="{0D833BCA-0C24-4AC6-AF9F-FAADBFF792EC}" dt="2024-09-30T11:57:34.992" v="168" actId="1076"/>
          <ac:picMkLst>
            <pc:docMk/>
            <pc:sldMk cId="2707409309" sldId="1531"/>
            <ac:picMk id="9" creationId="{1E384DAC-E21F-3CC8-1263-4373699118B2}"/>
          </ac:picMkLst>
        </pc:picChg>
        <pc:picChg chg="add mod">
          <ac:chgData name="Pandarasamy Arjunan" userId="f5e30e74-d283-497e-bf76-fd880089976c" providerId="ADAL" clId="{0D833BCA-0C24-4AC6-AF9F-FAADBFF792EC}" dt="2024-09-30T11:57:55.026" v="175" actId="1076"/>
          <ac:picMkLst>
            <pc:docMk/>
            <pc:sldMk cId="2707409309" sldId="1531"/>
            <ac:picMk id="10" creationId="{03DB8372-9F3D-93AF-FCB8-DA2407A7B27D}"/>
          </ac:picMkLst>
        </pc:picChg>
      </pc:sldChg>
      <pc:sldChg chg="add del">
        <pc:chgData name="Pandarasamy Arjunan" userId="f5e30e74-d283-497e-bf76-fd880089976c" providerId="ADAL" clId="{0D833BCA-0C24-4AC6-AF9F-FAADBFF792EC}" dt="2024-09-30T11:31:06.338" v="154" actId="47"/>
        <pc:sldMkLst>
          <pc:docMk/>
          <pc:sldMk cId="3413107499" sldId="1533"/>
        </pc:sldMkLst>
      </pc:sldChg>
      <pc:sldChg chg="add">
        <pc:chgData name="Pandarasamy Arjunan" userId="f5e30e74-d283-497e-bf76-fd880089976c" providerId="ADAL" clId="{0D833BCA-0C24-4AC6-AF9F-FAADBFF792EC}" dt="2024-09-30T10:45:57.745" v="77"/>
        <pc:sldMkLst>
          <pc:docMk/>
          <pc:sldMk cId="1955946853" sldId="1534"/>
        </pc:sldMkLst>
      </pc:sldChg>
      <pc:sldChg chg="add del">
        <pc:chgData name="Pandarasamy Arjunan" userId="f5e30e74-d283-497e-bf76-fd880089976c" providerId="ADAL" clId="{0D833BCA-0C24-4AC6-AF9F-FAADBFF792EC}" dt="2024-09-30T11:54:01.551" v="160" actId="2696"/>
        <pc:sldMkLst>
          <pc:docMk/>
          <pc:sldMk cId="3894281834" sldId="1555"/>
        </pc:sldMkLst>
      </pc:sldChg>
      <pc:sldChg chg="add">
        <pc:chgData name="Pandarasamy Arjunan" userId="f5e30e74-d283-497e-bf76-fd880089976c" providerId="ADAL" clId="{0D833BCA-0C24-4AC6-AF9F-FAADBFF792EC}" dt="2024-09-30T11:54:13.256" v="162"/>
        <pc:sldMkLst>
          <pc:docMk/>
          <pc:sldMk cId="3902084207" sldId="1555"/>
        </pc:sldMkLst>
      </pc:sldChg>
      <pc:sldChg chg="del">
        <pc:chgData name="Pandarasamy Arjunan" userId="f5e30e74-d283-497e-bf76-fd880089976c" providerId="ADAL" clId="{0D833BCA-0C24-4AC6-AF9F-FAADBFF792EC}" dt="2024-09-30T10:44:15.042" v="58" actId="47"/>
        <pc:sldMkLst>
          <pc:docMk/>
          <pc:sldMk cId="781690763" sldId="1562"/>
        </pc:sldMkLst>
      </pc:sldChg>
      <pc:sldChg chg="del">
        <pc:chgData name="Pandarasamy Arjunan" userId="f5e30e74-d283-497e-bf76-fd880089976c" providerId="ADAL" clId="{0D833BCA-0C24-4AC6-AF9F-FAADBFF792EC}" dt="2024-09-30T10:43:59.556" v="57" actId="47"/>
        <pc:sldMkLst>
          <pc:docMk/>
          <pc:sldMk cId="3348540919" sldId="1563"/>
        </pc:sldMkLst>
      </pc:sldChg>
      <pc:sldChg chg="delSp modSp add del mod">
        <pc:chgData name="Pandarasamy Arjunan" userId="f5e30e74-d283-497e-bf76-fd880089976c" providerId="ADAL" clId="{0D833BCA-0C24-4AC6-AF9F-FAADBFF792EC}" dt="2024-09-30T11:57:59.343" v="176" actId="47"/>
        <pc:sldMkLst>
          <pc:docMk/>
          <pc:sldMk cId="2086700463" sldId="1568"/>
        </pc:sldMkLst>
        <pc:spChg chg="mod">
          <ac:chgData name="Pandarasamy Arjunan" userId="f5e30e74-d283-497e-bf76-fd880089976c" providerId="ADAL" clId="{0D833BCA-0C24-4AC6-AF9F-FAADBFF792EC}" dt="2024-09-30T11:56:40.441" v="166" actId="20577"/>
          <ac:spMkLst>
            <pc:docMk/>
            <pc:sldMk cId="2086700463" sldId="1568"/>
            <ac:spMk id="2" creationId="{E4A2B565-A886-A164-2D1D-2C3636BB7AC5}"/>
          </ac:spMkLst>
        </pc:spChg>
        <pc:picChg chg="del">
          <ac:chgData name="Pandarasamy Arjunan" userId="f5e30e74-d283-497e-bf76-fd880089976c" providerId="ADAL" clId="{0D833BCA-0C24-4AC6-AF9F-FAADBFF792EC}" dt="2024-09-30T11:55:06.190" v="164" actId="478"/>
          <ac:picMkLst>
            <pc:docMk/>
            <pc:sldMk cId="2086700463" sldId="1568"/>
            <ac:picMk id="7" creationId="{E03A123E-404A-70DE-9E71-B4D0D0FC235C}"/>
          </ac:picMkLst>
        </pc:picChg>
        <pc:picChg chg="del">
          <ac:chgData name="Pandarasamy Arjunan" userId="f5e30e74-d283-497e-bf76-fd880089976c" providerId="ADAL" clId="{0D833BCA-0C24-4AC6-AF9F-FAADBFF792EC}" dt="2024-09-30T11:55:02.950" v="163" actId="478"/>
          <ac:picMkLst>
            <pc:docMk/>
            <pc:sldMk cId="2086700463" sldId="1568"/>
            <ac:picMk id="8" creationId="{761BE484-B7D0-5C9A-ADB2-BC605507D03E}"/>
          </ac:picMkLst>
        </pc:picChg>
      </pc:sldChg>
      <pc:sldChg chg="modSp new del mod">
        <pc:chgData name="Pandarasamy Arjunan" userId="f5e30e74-d283-497e-bf76-fd880089976c" providerId="ADAL" clId="{0D833BCA-0C24-4AC6-AF9F-FAADBFF792EC}" dt="2024-09-30T10:46:01.571" v="78" actId="47"/>
        <pc:sldMkLst>
          <pc:docMk/>
          <pc:sldMk cId="4080542662" sldId="1568"/>
        </pc:sldMkLst>
        <pc:spChg chg="mod">
          <ac:chgData name="Pandarasamy Arjunan" userId="f5e30e74-d283-497e-bf76-fd880089976c" providerId="ADAL" clId="{0D833BCA-0C24-4AC6-AF9F-FAADBFF792EC}" dt="2024-09-30T10:44:40.915" v="76" actId="20577"/>
          <ac:spMkLst>
            <pc:docMk/>
            <pc:sldMk cId="4080542662" sldId="1568"/>
            <ac:spMk id="3" creationId="{D4332939-EE7D-8922-4CEF-E3B4C6879D9F}"/>
          </ac:spMkLst>
        </pc:spChg>
      </pc:sldChg>
      <pc:sldChg chg="modSp new mod">
        <pc:chgData name="Pandarasamy Arjunan" userId="f5e30e74-d283-497e-bf76-fd880089976c" providerId="ADAL" clId="{0D833BCA-0C24-4AC6-AF9F-FAADBFF792EC}" dt="2024-09-30T14:29:19.752" v="334" actId="20577"/>
        <pc:sldMkLst>
          <pc:docMk/>
          <pc:sldMk cId="31906621" sldId="1569"/>
        </pc:sldMkLst>
        <pc:spChg chg="mod">
          <ac:chgData name="Pandarasamy Arjunan" userId="f5e30e74-d283-497e-bf76-fd880089976c" providerId="ADAL" clId="{0D833BCA-0C24-4AC6-AF9F-FAADBFF792EC}" dt="2024-09-30T14:29:19.752" v="334" actId="20577"/>
          <ac:spMkLst>
            <pc:docMk/>
            <pc:sldMk cId="31906621" sldId="1569"/>
            <ac:spMk id="2" creationId="{21EEA9C8-250B-7B64-BA7A-BAD3BF22AE69}"/>
          </ac:spMkLst>
        </pc:spChg>
        <pc:spChg chg="mod">
          <ac:chgData name="Pandarasamy Arjunan" userId="f5e30e74-d283-497e-bf76-fd880089976c" providerId="ADAL" clId="{0D833BCA-0C24-4AC6-AF9F-FAADBFF792EC}" dt="2024-09-30T14:28:51.834" v="202" actId="20577"/>
          <ac:spMkLst>
            <pc:docMk/>
            <pc:sldMk cId="31906621" sldId="1569"/>
            <ac:spMk id="3" creationId="{61ED2CDF-D1A9-198D-B5EA-00C06AD21901}"/>
          </ac:spMkLst>
        </pc:spChg>
      </pc:sldChg>
      <pc:sldChg chg="del">
        <pc:chgData name="Pandarasamy Arjunan" userId="f5e30e74-d283-497e-bf76-fd880089976c" providerId="ADAL" clId="{0D833BCA-0C24-4AC6-AF9F-FAADBFF792EC}" dt="2024-09-30T10:44:15.042" v="58" actId="47"/>
        <pc:sldMkLst>
          <pc:docMk/>
          <pc:sldMk cId="1372089930" sldId="1569"/>
        </pc:sldMkLst>
      </pc:sldChg>
      <pc:sldChg chg="addSp modSp new mod">
        <pc:chgData name="Pandarasamy Arjunan" userId="f5e30e74-d283-497e-bf76-fd880089976c" providerId="ADAL" clId="{0D833BCA-0C24-4AC6-AF9F-FAADBFF792EC}" dt="2024-09-30T12:05:08.545" v="198" actId="20577"/>
        <pc:sldMkLst>
          <pc:docMk/>
          <pc:sldMk cId="3253143750" sldId="1570"/>
        </pc:sldMkLst>
        <pc:spChg chg="mod">
          <ac:chgData name="Pandarasamy Arjunan" userId="f5e30e74-d283-497e-bf76-fd880089976c" providerId="ADAL" clId="{0D833BCA-0C24-4AC6-AF9F-FAADBFF792EC}" dt="2024-09-30T12:05:08.545" v="198" actId="20577"/>
          <ac:spMkLst>
            <pc:docMk/>
            <pc:sldMk cId="3253143750" sldId="1570"/>
            <ac:spMk id="3" creationId="{CE58A359-BD41-5A89-9664-1DF2B01BBE29}"/>
          </ac:spMkLst>
        </pc:spChg>
        <pc:picChg chg="add mod">
          <ac:chgData name="Pandarasamy Arjunan" userId="f5e30e74-d283-497e-bf76-fd880089976c" providerId="ADAL" clId="{0D833BCA-0C24-4AC6-AF9F-FAADBFF792EC}" dt="2024-09-30T12:05:02.782" v="179" actId="1076"/>
          <ac:picMkLst>
            <pc:docMk/>
            <pc:sldMk cId="3253143750" sldId="1570"/>
            <ac:picMk id="1026" creationId="{C70D9EB3-61AB-D560-AF13-113249617F59}"/>
          </ac:picMkLst>
        </pc:picChg>
      </pc:sldChg>
      <pc:sldChg chg="del">
        <pc:chgData name="Pandarasamy Arjunan" userId="f5e30e74-d283-497e-bf76-fd880089976c" providerId="ADAL" clId="{0D833BCA-0C24-4AC6-AF9F-FAADBFF792EC}" dt="2024-09-30T10:44:33.650" v="59" actId="2696"/>
        <pc:sldMkLst>
          <pc:docMk/>
          <pc:sldMk cId="4162929477" sldId="1571"/>
        </pc:sldMkLst>
      </pc:sldChg>
      <pc:sldChg chg="del">
        <pc:chgData name="Pandarasamy Arjunan" userId="f5e30e74-d283-497e-bf76-fd880089976c" providerId="ADAL" clId="{0D833BCA-0C24-4AC6-AF9F-FAADBFF792EC}" dt="2024-09-30T10:44:33.650" v="59" actId="2696"/>
        <pc:sldMkLst>
          <pc:docMk/>
          <pc:sldMk cId="665005116" sldId="1572"/>
        </pc:sldMkLst>
      </pc:sldChg>
      <pc:sldMasterChg chg="delSldLayout">
        <pc:chgData name="Pandarasamy Arjunan" userId="f5e30e74-d283-497e-bf76-fd880089976c" providerId="ADAL" clId="{0D833BCA-0C24-4AC6-AF9F-FAADBFF792EC}" dt="2024-09-30T14:29:32.256" v="335" actId="47"/>
        <pc:sldMasterMkLst>
          <pc:docMk/>
          <pc:sldMasterMk cId="626750661" sldId="2147483720"/>
        </pc:sldMasterMkLst>
        <pc:sldLayoutChg chg="del">
          <pc:chgData name="Pandarasamy Arjunan" userId="f5e30e74-d283-497e-bf76-fd880089976c" providerId="ADAL" clId="{0D833BCA-0C24-4AC6-AF9F-FAADBFF792EC}" dt="2024-09-30T14:29:32.256" v="335" actId="47"/>
          <pc:sldLayoutMkLst>
            <pc:docMk/>
            <pc:sldMasterMk cId="626750661" sldId="2147483720"/>
            <pc:sldLayoutMk cId="3552041759" sldId="2147483733"/>
          </pc:sldLayoutMkLst>
        </pc:sldLayoutChg>
        <pc:sldLayoutChg chg="del">
          <pc:chgData name="Pandarasamy Arjunan" userId="f5e30e74-d283-497e-bf76-fd880089976c" providerId="ADAL" clId="{0D833BCA-0C24-4AC6-AF9F-FAADBFF792EC}" dt="2024-09-30T10:44:15.042" v="58" actId="47"/>
          <pc:sldLayoutMkLst>
            <pc:docMk/>
            <pc:sldMasterMk cId="626750661" sldId="2147483720"/>
            <pc:sldLayoutMk cId="2412265277" sldId="2147483734"/>
          </pc:sldLayoutMkLst>
        </pc:sldLayoutChg>
        <pc:sldLayoutChg chg="del">
          <pc:chgData name="Pandarasamy Arjunan" userId="f5e30e74-d283-497e-bf76-fd880089976c" providerId="ADAL" clId="{0D833BCA-0C24-4AC6-AF9F-FAADBFF792EC}" dt="2024-09-30T10:44:15.042" v="58" actId="47"/>
          <pc:sldLayoutMkLst>
            <pc:docMk/>
            <pc:sldMasterMk cId="626750661" sldId="2147483720"/>
            <pc:sldLayoutMk cId="3615503647" sldId="2147483735"/>
          </pc:sldLayoutMkLst>
        </pc:sldLayoutChg>
      </pc:sldMasterChg>
    </pc:docChg>
  </pc:docChgLst>
  <pc:docChgLst>
    <pc:chgData name="Pandarasamy Arjunan" userId="f5e30e74-d283-497e-bf76-fd880089976c" providerId="ADAL" clId="{9CD8866E-832F-413B-9D59-2AD3A3BA3FBD}"/>
    <pc:docChg chg="addSld delSld modSld">
      <pc:chgData name="Pandarasamy Arjunan" userId="f5e30e74-d283-497e-bf76-fd880089976c" providerId="ADAL" clId="{9CD8866E-832F-413B-9D59-2AD3A3BA3FBD}" dt="2024-08-26T11:53:11.893" v="243" actId="47"/>
      <pc:docMkLst>
        <pc:docMk/>
      </pc:docMkLst>
      <pc:sldChg chg="del">
        <pc:chgData name="Pandarasamy Arjunan" userId="f5e30e74-d283-497e-bf76-fd880089976c" providerId="ADAL" clId="{9CD8866E-832F-413B-9D59-2AD3A3BA3FBD}" dt="2024-08-26T11:46:40.208" v="240" actId="47"/>
        <pc:sldMkLst>
          <pc:docMk/>
          <pc:sldMk cId="541986151" sldId="929"/>
        </pc:sldMkLst>
      </pc:sldChg>
      <pc:sldChg chg="modSp mod">
        <pc:chgData name="Pandarasamy Arjunan" userId="f5e30e74-d283-497e-bf76-fd880089976c" providerId="ADAL" clId="{9CD8866E-832F-413B-9D59-2AD3A3BA3FBD}" dt="2024-08-26T11:38:20.166" v="39" actId="20577"/>
        <pc:sldMkLst>
          <pc:docMk/>
          <pc:sldMk cId="838733672" sldId="1385"/>
        </pc:sldMkLst>
        <pc:spChg chg="mod">
          <ac:chgData name="Pandarasamy Arjunan" userId="f5e30e74-d283-497e-bf76-fd880089976c" providerId="ADAL" clId="{9CD8866E-832F-413B-9D59-2AD3A3BA3FBD}" dt="2024-08-26T11:38:20.166" v="39" actId="20577"/>
          <ac:spMkLst>
            <pc:docMk/>
            <pc:sldMk cId="838733672" sldId="1385"/>
            <ac:spMk id="5" creationId="{62BFB357-27F2-CAB3-DB8A-349B06BE1AF8}"/>
          </ac:spMkLst>
        </pc:spChg>
      </pc:sldChg>
      <pc:sldChg chg="modSp mod modAnim">
        <pc:chgData name="Pandarasamy Arjunan" userId="f5e30e74-d283-497e-bf76-fd880089976c" providerId="ADAL" clId="{9CD8866E-832F-413B-9D59-2AD3A3BA3FBD}" dt="2024-08-26T11:46:33.176" v="239" actId="6549"/>
        <pc:sldMkLst>
          <pc:docMk/>
          <pc:sldMk cId="1065781427" sldId="1396"/>
        </pc:sldMkLst>
        <pc:spChg chg="mod">
          <ac:chgData name="Pandarasamy Arjunan" userId="f5e30e74-d283-497e-bf76-fd880089976c" providerId="ADAL" clId="{9CD8866E-832F-413B-9D59-2AD3A3BA3FBD}" dt="2024-08-26T11:46:33.176" v="239" actId="6549"/>
          <ac:spMkLst>
            <pc:docMk/>
            <pc:sldMk cId="1065781427" sldId="1396"/>
            <ac:spMk id="2" creationId="{98ACDB7B-9588-B7B4-03DE-A858C92EF7DF}"/>
          </ac:spMkLst>
        </pc:spChg>
      </pc:sldChg>
      <pc:sldChg chg="del">
        <pc:chgData name="Pandarasamy Arjunan" userId="f5e30e74-d283-497e-bf76-fd880089976c" providerId="ADAL" clId="{9CD8866E-832F-413B-9D59-2AD3A3BA3FBD}" dt="2024-08-26T11:53:11.893" v="243" actId="47"/>
        <pc:sldMkLst>
          <pc:docMk/>
          <pc:sldMk cId="1751316569" sldId="1475"/>
        </pc:sldMkLst>
      </pc:sldChg>
      <pc:sldChg chg="del">
        <pc:chgData name="Pandarasamy Arjunan" userId="f5e30e74-d283-497e-bf76-fd880089976c" providerId="ADAL" clId="{9CD8866E-832F-413B-9D59-2AD3A3BA3FBD}" dt="2024-08-26T11:53:11.893" v="243" actId="47"/>
        <pc:sldMkLst>
          <pc:docMk/>
          <pc:sldMk cId="3490492408" sldId="1478"/>
        </pc:sldMkLst>
      </pc:sldChg>
      <pc:sldChg chg="del">
        <pc:chgData name="Pandarasamy Arjunan" userId="f5e30e74-d283-497e-bf76-fd880089976c" providerId="ADAL" clId="{9CD8866E-832F-413B-9D59-2AD3A3BA3FBD}" dt="2024-08-26T11:53:11.893" v="243" actId="47"/>
        <pc:sldMkLst>
          <pc:docMk/>
          <pc:sldMk cId="250169401" sldId="1480"/>
        </pc:sldMkLst>
      </pc:sldChg>
      <pc:sldChg chg="del">
        <pc:chgData name="Pandarasamy Arjunan" userId="f5e30e74-d283-497e-bf76-fd880089976c" providerId="ADAL" clId="{9CD8866E-832F-413B-9D59-2AD3A3BA3FBD}" dt="2024-08-26T11:53:11.893" v="243" actId="47"/>
        <pc:sldMkLst>
          <pc:docMk/>
          <pc:sldMk cId="2737913200" sldId="1490"/>
        </pc:sldMkLst>
      </pc:sldChg>
      <pc:sldChg chg="del">
        <pc:chgData name="Pandarasamy Arjunan" userId="f5e30e74-d283-497e-bf76-fd880089976c" providerId="ADAL" clId="{9CD8866E-832F-413B-9D59-2AD3A3BA3FBD}" dt="2024-08-26T11:53:11.893" v="243" actId="47"/>
        <pc:sldMkLst>
          <pc:docMk/>
          <pc:sldMk cId="3000339946" sldId="1492"/>
        </pc:sldMkLst>
      </pc:sldChg>
      <pc:sldChg chg="del">
        <pc:chgData name="Pandarasamy Arjunan" userId="f5e30e74-d283-497e-bf76-fd880089976c" providerId="ADAL" clId="{9CD8866E-832F-413B-9D59-2AD3A3BA3FBD}" dt="2024-08-26T11:53:11.893" v="243" actId="47"/>
        <pc:sldMkLst>
          <pc:docMk/>
          <pc:sldMk cId="944823573" sldId="1493"/>
        </pc:sldMkLst>
      </pc:sldChg>
      <pc:sldChg chg="del">
        <pc:chgData name="Pandarasamy Arjunan" userId="f5e30e74-d283-497e-bf76-fd880089976c" providerId="ADAL" clId="{9CD8866E-832F-413B-9D59-2AD3A3BA3FBD}" dt="2024-08-26T11:53:11.893" v="243" actId="47"/>
        <pc:sldMkLst>
          <pc:docMk/>
          <pc:sldMk cId="3249863276" sldId="1494"/>
        </pc:sldMkLst>
      </pc:sldChg>
      <pc:sldChg chg="del">
        <pc:chgData name="Pandarasamy Arjunan" userId="f5e30e74-d283-497e-bf76-fd880089976c" providerId="ADAL" clId="{9CD8866E-832F-413B-9D59-2AD3A3BA3FBD}" dt="2024-08-26T11:53:11.893" v="243" actId="47"/>
        <pc:sldMkLst>
          <pc:docMk/>
          <pc:sldMk cId="2644746805" sldId="1495"/>
        </pc:sldMkLst>
      </pc:sldChg>
      <pc:sldChg chg="new del">
        <pc:chgData name="Pandarasamy Arjunan" userId="f5e30e74-d283-497e-bf76-fd880089976c" providerId="ADAL" clId="{9CD8866E-832F-413B-9D59-2AD3A3BA3FBD}" dt="2024-08-26T11:53:01.417" v="242" actId="47"/>
        <pc:sldMkLst>
          <pc:docMk/>
          <pc:sldMk cId="333497132" sldId="1496"/>
        </pc:sldMkLst>
      </pc:sldChg>
    </pc:docChg>
  </pc:docChgLst>
  <pc:docChgLst>
    <pc:chgData name="Pandarasamy Arjunan" userId="f5e30e74-d283-497e-bf76-fd880089976c" providerId="ADAL" clId="{D982C314-DD27-44DB-B78D-EE7EFA13888E}"/>
    <pc:docChg chg="undo custSel addSld delSld modSld sldOrd modMainMaster">
      <pc:chgData name="Pandarasamy Arjunan" userId="f5e30e74-d283-497e-bf76-fd880089976c" providerId="ADAL" clId="{D982C314-DD27-44DB-B78D-EE7EFA13888E}" dt="2024-08-28T13:56:35.545" v="253" actId="2696"/>
      <pc:docMkLst>
        <pc:docMk/>
      </pc:docMkLst>
      <pc:sldChg chg="delSp mod">
        <pc:chgData name="Pandarasamy Arjunan" userId="f5e30e74-d283-497e-bf76-fd880089976c" providerId="ADAL" clId="{D982C314-DD27-44DB-B78D-EE7EFA13888E}" dt="2024-08-28T12:05:21.340" v="205" actId="478"/>
        <pc:sldMkLst>
          <pc:docMk/>
          <pc:sldMk cId="1046929287" sldId="921"/>
        </pc:sldMkLst>
        <pc:spChg chg="del">
          <ac:chgData name="Pandarasamy Arjunan" userId="f5e30e74-d283-497e-bf76-fd880089976c" providerId="ADAL" clId="{D982C314-DD27-44DB-B78D-EE7EFA13888E}" dt="2024-08-28T12:05:21.340" v="205" actId="478"/>
          <ac:spMkLst>
            <pc:docMk/>
            <pc:sldMk cId="1046929287" sldId="921"/>
            <ac:spMk id="2" creationId="{BE966AA0-0EA4-4B80-0E25-72EA4A256A3D}"/>
          </ac:spMkLst>
        </pc:spChg>
      </pc:sldChg>
      <pc:sldChg chg="delSp modSp add del mod">
        <pc:chgData name="Pandarasamy Arjunan" userId="f5e30e74-d283-497e-bf76-fd880089976c" providerId="ADAL" clId="{D982C314-DD27-44DB-B78D-EE7EFA13888E}" dt="2024-08-28T11:38:47.656" v="94" actId="2696"/>
        <pc:sldMkLst>
          <pc:docMk/>
          <pc:sldMk cId="1861433328" sldId="931"/>
        </pc:sldMkLst>
        <pc:spChg chg="del">
          <ac:chgData name="Pandarasamy Arjunan" userId="f5e30e74-d283-497e-bf76-fd880089976c" providerId="ADAL" clId="{D982C314-DD27-44DB-B78D-EE7EFA13888E}" dt="2024-08-28T11:34:03.697" v="66" actId="478"/>
          <ac:spMkLst>
            <pc:docMk/>
            <pc:sldMk cId="1861433328" sldId="931"/>
            <ac:spMk id="4" creationId="{4415D4F7-6216-4210-9D31-3AF9DAD934FB}"/>
          </ac:spMkLst>
        </pc:spChg>
        <pc:spChg chg="mod">
          <ac:chgData name="Pandarasamy Arjunan" userId="f5e30e74-d283-497e-bf76-fd880089976c" providerId="ADAL" clId="{D982C314-DD27-44DB-B78D-EE7EFA13888E}" dt="2024-08-28T11:34:12.722" v="69" actId="1076"/>
          <ac:spMkLst>
            <pc:docMk/>
            <pc:sldMk cId="1861433328" sldId="931"/>
            <ac:spMk id="7" creationId="{36696C77-89AE-839A-AE65-AFCB7A042A9C}"/>
          </ac:spMkLst>
        </pc:spChg>
      </pc:sldChg>
      <pc:sldChg chg="add del">
        <pc:chgData name="Pandarasamy Arjunan" userId="f5e30e74-d283-497e-bf76-fd880089976c" providerId="ADAL" clId="{D982C314-DD27-44DB-B78D-EE7EFA13888E}" dt="2024-08-28T12:03:12.814" v="202" actId="2696"/>
        <pc:sldMkLst>
          <pc:docMk/>
          <pc:sldMk cId="2636573444" sldId="931"/>
        </pc:sldMkLst>
      </pc:sldChg>
      <pc:sldChg chg="add del">
        <pc:chgData name="Pandarasamy Arjunan" userId="f5e30e74-d283-497e-bf76-fd880089976c" providerId="ADAL" clId="{D982C314-DD27-44DB-B78D-EE7EFA13888E}" dt="2024-08-28T13:56:35.545" v="253" actId="2696"/>
        <pc:sldMkLst>
          <pc:docMk/>
          <pc:sldMk cId="3359343704" sldId="931"/>
        </pc:sldMkLst>
      </pc:sldChg>
      <pc:sldChg chg="delSp modSp add del mod chgLayout">
        <pc:chgData name="Pandarasamy Arjunan" userId="f5e30e74-d283-497e-bf76-fd880089976c" providerId="ADAL" clId="{D982C314-DD27-44DB-B78D-EE7EFA13888E}" dt="2024-08-28T13:56:35.545" v="253" actId="2696"/>
        <pc:sldMkLst>
          <pc:docMk/>
          <pc:sldMk cId="2399768822" sldId="934"/>
        </pc:sldMkLst>
        <pc:spChg chg="mod ord">
          <ac:chgData name="Pandarasamy Arjunan" userId="f5e30e74-d283-497e-bf76-fd880089976c" providerId="ADAL" clId="{D982C314-DD27-44DB-B78D-EE7EFA13888E}" dt="2024-08-28T11:33:46.298" v="63" actId="700"/>
          <ac:spMkLst>
            <pc:docMk/>
            <pc:sldMk cId="2399768822" sldId="934"/>
            <ac:spMk id="3" creationId="{64268914-1BA6-FAFC-27BE-4285427DEF42}"/>
          </ac:spMkLst>
        </pc:spChg>
        <pc:spChg chg="del mod ord">
          <ac:chgData name="Pandarasamy Arjunan" userId="f5e30e74-d283-497e-bf76-fd880089976c" providerId="ADAL" clId="{D982C314-DD27-44DB-B78D-EE7EFA13888E}" dt="2024-08-28T11:33:57.971" v="64" actId="478"/>
          <ac:spMkLst>
            <pc:docMk/>
            <pc:sldMk cId="2399768822" sldId="934"/>
            <ac:spMk id="4" creationId="{C712B317-9C58-32AD-0380-F96AFC0D6271}"/>
          </ac:spMkLst>
        </pc:spChg>
        <pc:spChg chg="mod ord">
          <ac:chgData name="Pandarasamy Arjunan" userId="f5e30e74-d283-497e-bf76-fd880089976c" providerId="ADAL" clId="{D982C314-DD27-44DB-B78D-EE7EFA13888E}" dt="2024-08-28T11:33:46.298" v="63" actId="700"/>
          <ac:spMkLst>
            <pc:docMk/>
            <pc:sldMk cId="2399768822" sldId="934"/>
            <ac:spMk id="5" creationId="{56F25C99-4EEC-F480-7927-DBDDF6DB648B}"/>
          </ac:spMkLst>
        </pc:spChg>
        <pc:graphicFrameChg chg="mod ord">
          <ac:chgData name="Pandarasamy Arjunan" userId="f5e30e74-d283-497e-bf76-fd880089976c" providerId="ADAL" clId="{D982C314-DD27-44DB-B78D-EE7EFA13888E}" dt="2024-08-28T11:33:46.298" v="63" actId="700"/>
          <ac:graphicFrameMkLst>
            <pc:docMk/>
            <pc:sldMk cId="2399768822" sldId="934"/>
            <ac:graphicFrameMk id="7" creationId="{E5561A33-27F1-7299-7321-AA5E140355ED}"/>
          </ac:graphicFrameMkLst>
        </pc:graphicFrameChg>
      </pc:sldChg>
      <pc:sldChg chg="delSp modSp add del mod">
        <pc:chgData name="Pandarasamy Arjunan" userId="f5e30e74-d283-497e-bf76-fd880089976c" providerId="ADAL" clId="{D982C314-DD27-44DB-B78D-EE7EFA13888E}" dt="2024-08-28T11:38:47.656" v="94" actId="2696"/>
        <pc:sldMkLst>
          <pc:docMk/>
          <pc:sldMk cId="358772303" sldId="935"/>
        </pc:sldMkLst>
        <pc:spChg chg="del">
          <ac:chgData name="Pandarasamy Arjunan" userId="f5e30e74-d283-497e-bf76-fd880089976c" providerId="ADAL" clId="{D982C314-DD27-44DB-B78D-EE7EFA13888E}" dt="2024-08-28T11:34:00.731" v="65" actId="478"/>
          <ac:spMkLst>
            <pc:docMk/>
            <pc:sldMk cId="358772303" sldId="935"/>
            <ac:spMk id="4" creationId="{C712B317-9C58-32AD-0380-F96AFC0D6271}"/>
          </ac:spMkLst>
        </pc:spChg>
        <pc:graphicFrameChg chg="mod">
          <ac:chgData name="Pandarasamy Arjunan" userId="f5e30e74-d283-497e-bf76-fd880089976c" providerId="ADAL" clId="{D982C314-DD27-44DB-B78D-EE7EFA13888E}" dt="2024-08-28T11:35:02.322" v="73" actId="20577"/>
          <ac:graphicFrameMkLst>
            <pc:docMk/>
            <pc:sldMk cId="358772303" sldId="935"/>
            <ac:graphicFrameMk id="7" creationId="{E5561A33-27F1-7299-7321-AA5E140355ED}"/>
          </ac:graphicFrameMkLst>
        </pc:graphicFrameChg>
      </pc:sldChg>
      <pc:sldChg chg="add del">
        <pc:chgData name="Pandarasamy Arjunan" userId="f5e30e74-d283-497e-bf76-fd880089976c" providerId="ADAL" clId="{D982C314-DD27-44DB-B78D-EE7EFA13888E}" dt="2024-08-28T13:56:35.545" v="253" actId="2696"/>
        <pc:sldMkLst>
          <pc:docMk/>
          <pc:sldMk cId="3689621452" sldId="935"/>
        </pc:sldMkLst>
      </pc:sldChg>
      <pc:sldChg chg="delSp add del mod">
        <pc:chgData name="Pandarasamy Arjunan" userId="f5e30e74-d283-497e-bf76-fd880089976c" providerId="ADAL" clId="{D982C314-DD27-44DB-B78D-EE7EFA13888E}" dt="2024-08-28T13:56:35.545" v="253" actId="2696"/>
        <pc:sldMkLst>
          <pc:docMk/>
          <pc:sldMk cId="3922443241" sldId="936"/>
        </pc:sldMkLst>
        <pc:spChg chg="del">
          <ac:chgData name="Pandarasamy Arjunan" userId="f5e30e74-d283-497e-bf76-fd880089976c" providerId="ADAL" clId="{D982C314-DD27-44DB-B78D-EE7EFA13888E}" dt="2024-08-28T11:34:15.940" v="70" actId="478"/>
          <ac:spMkLst>
            <pc:docMk/>
            <pc:sldMk cId="3922443241" sldId="936"/>
            <ac:spMk id="4" creationId="{B990A520-A214-CD12-04E6-B77CA743BDAC}"/>
          </ac:spMkLst>
        </pc:spChg>
      </pc:sldChg>
      <pc:sldChg chg="add del">
        <pc:chgData name="Pandarasamy Arjunan" userId="f5e30e74-d283-497e-bf76-fd880089976c" providerId="ADAL" clId="{D982C314-DD27-44DB-B78D-EE7EFA13888E}" dt="2024-08-28T13:56:35.545" v="253" actId="2696"/>
        <pc:sldMkLst>
          <pc:docMk/>
          <pc:sldMk cId="1430827754" sldId="938"/>
        </pc:sldMkLst>
      </pc:sldChg>
      <pc:sldChg chg="modSp add del mod">
        <pc:chgData name="Pandarasamy Arjunan" userId="f5e30e74-d283-497e-bf76-fd880089976c" providerId="ADAL" clId="{D982C314-DD27-44DB-B78D-EE7EFA13888E}" dt="2024-08-28T13:53:34.440" v="209" actId="47"/>
        <pc:sldMkLst>
          <pc:docMk/>
          <pc:sldMk cId="4228117505" sldId="939"/>
        </pc:sldMkLst>
        <pc:spChg chg="mod">
          <ac:chgData name="Pandarasamy Arjunan" userId="f5e30e74-d283-497e-bf76-fd880089976c" providerId="ADAL" clId="{D982C314-DD27-44DB-B78D-EE7EFA13888E}" dt="2024-08-28T11:25:56.841" v="62" actId="27636"/>
          <ac:spMkLst>
            <pc:docMk/>
            <pc:sldMk cId="4228117505" sldId="939"/>
            <ac:spMk id="2" creationId="{E1453BE5-B63C-4AE4-BB50-9DB98B6FBF60}"/>
          </ac:spMkLst>
        </pc:spChg>
      </pc:sldChg>
      <pc:sldChg chg="delSp modSp mod">
        <pc:chgData name="Pandarasamy Arjunan" userId="f5e30e74-d283-497e-bf76-fd880089976c" providerId="ADAL" clId="{D982C314-DD27-44DB-B78D-EE7EFA13888E}" dt="2024-08-28T12:05:25.965" v="206" actId="478"/>
        <pc:sldMkLst>
          <pc:docMk/>
          <pc:sldMk cId="1065781427" sldId="1396"/>
        </pc:sldMkLst>
        <pc:spChg chg="mod">
          <ac:chgData name="Pandarasamy Arjunan" userId="f5e30e74-d283-497e-bf76-fd880089976c" providerId="ADAL" clId="{D982C314-DD27-44DB-B78D-EE7EFA13888E}" dt="2024-08-28T11:20:52.593" v="37" actId="20577"/>
          <ac:spMkLst>
            <pc:docMk/>
            <pc:sldMk cId="1065781427" sldId="1396"/>
            <ac:spMk id="2" creationId="{98ACDB7B-9588-B7B4-03DE-A858C92EF7DF}"/>
          </ac:spMkLst>
        </pc:spChg>
        <pc:spChg chg="del">
          <ac:chgData name="Pandarasamy Arjunan" userId="f5e30e74-d283-497e-bf76-fd880089976c" providerId="ADAL" clId="{D982C314-DD27-44DB-B78D-EE7EFA13888E}" dt="2024-08-28T12:05:25.965" v="206" actId="478"/>
          <ac:spMkLst>
            <pc:docMk/>
            <pc:sldMk cId="1065781427" sldId="1396"/>
            <ac:spMk id="6" creationId="{77D0D80A-1071-5508-8D5C-DB08139A465B}"/>
          </ac:spMkLst>
        </pc:spChg>
      </pc:sldChg>
      <pc:sldChg chg="del">
        <pc:chgData name="Pandarasamy Arjunan" userId="f5e30e74-d283-497e-bf76-fd880089976c" providerId="ADAL" clId="{D982C314-DD27-44DB-B78D-EE7EFA13888E}" dt="2024-08-28T11:23:58.269" v="58" actId="2696"/>
        <pc:sldMkLst>
          <pc:docMk/>
          <pc:sldMk cId="1381452248" sldId="1398"/>
        </pc:sldMkLst>
      </pc:sldChg>
      <pc:sldChg chg="del">
        <pc:chgData name="Pandarasamy Arjunan" userId="f5e30e74-d283-497e-bf76-fd880089976c" providerId="ADAL" clId="{D982C314-DD27-44DB-B78D-EE7EFA13888E}" dt="2024-08-28T11:23:58.269" v="58" actId="2696"/>
        <pc:sldMkLst>
          <pc:docMk/>
          <pc:sldMk cId="944430612" sldId="1399"/>
        </pc:sldMkLst>
      </pc:sldChg>
      <pc:sldChg chg="del">
        <pc:chgData name="Pandarasamy Arjunan" userId="f5e30e74-d283-497e-bf76-fd880089976c" providerId="ADAL" clId="{D982C314-DD27-44DB-B78D-EE7EFA13888E}" dt="2024-08-28T11:23:45.207" v="57" actId="47"/>
        <pc:sldMkLst>
          <pc:docMk/>
          <pc:sldMk cId="979148817" sldId="1462"/>
        </pc:sldMkLst>
      </pc:sldChg>
      <pc:sldChg chg="del">
        <pc:chgData name="Pandarasamy Arjunan" userId="f5e30e74-d283-497e-bf76-fd880089976c" providerId="ADAL" clId="{D982C314-DD27-44DB-B78D-EE7EFA13888E}" dt="2024-08-28T11:23:45.207" v="57" actId="47"/>
        <pc:sldMkLst>
          <pc:docMk/>
          <pc:sldMk cId="832124929" sldId="1466"/>
        </pc:sldMkLst>
      </pc:sldChg>
      <pc:sldChg chg="del">
        <pc:chgData name="Pandarasamy Arjunan" userId="f5e30e74-d283-497e-bf76-fd880089976c" providerId="ADAL" clId="{D982C314-DD27-44DB-B78D-EE7EFA13888E}" dt="2024-08-28T11:23:45.207" v="57" actId="47"/>
        <pc:sldMkLst>
          <pc:docMk/>
          <pc:sldMk cId="1503429308" sldId="1467"/>
        </pc:sldMkLst>
      </pc:sldChg>
      <pc:sldChg chg="del">
        <pc:chgData name="Pandarasamy Arjunan" userId="f5e30e74-d283-497e-bf76-fd880089976c" providerId="ADAL" clId="{D982C314-DD27-44DB-B78D-EE7EFA13888E}" dt="2024-08-28T11:23:45.207" v="57" actId="47"/>
        <pc:sldMkLst>
          <pc:docMk/>
          <pc:sldMk cId="1810081842" sldId="1468"/>
        </pc:sldMkLst>
      </pc:sldChg>
      <pc:sldChg chg="del">
        <pc:chgData name="Pandarasamy Arjunan" userId="f5e30e74-d283-497e-bf76-fd880089976c" providerId="ADAL" clId="{D982C314-DD27-44DB-B78D-EE7EFA13888E}" dt="2024-08-28T11:23:45.207" v="57" actId="47"/>
        <pc:sldMkLst>
          <pc:docMk/>
          <pc:sldMk cId="2564760061" sldId="1471"/>
        </pc:sldMkLst>
      </pc:sldChg>
      <pc:sldChg chg="add del">
        <pc:chgData name="Pandarasamy Arjunan" userId="f5e30e74-d283-497e-bf76-fd880089976c" providerId="ADAL" clId="{D982C314-DD27-44DB-B78D-EE7EFA13888E}" dt="2024-08-28T13:56:35.545" v="253" actId="2696"/>
        <pc:sldMkLst>
          <pc:docMk/>
          <pc:sldMk cId="1702334208" sldId="1474"/>
        </pc:sldMkLst>
      </pc:sldChg>
      <pc:sldChg chg="delSp del mod">
        <pc:chgData name="Pandarasamy Arjunan" userId="f5e30e74-d283-497e-bf76-fd880089976c" providerId="ADAL" clId="{D982C314-DD27-44DB-B78D-EE7EFA13888E}" dt="2024-08-28T13:53:46.074" v="210" actId="2696"/>
        <pc:sldMkLst>
          <pc:docMk/>
          <pc:sldMk cId="3794284186" sldId="1474"/>
        </pc:sldMkLst>
        <pc:spChg chg="del">
          <ac:chgData name="Pandarasamy Arjunan" userId="f5e30e74-d283-497e-bf76-fd880089976c" providerId="ADAL" clId="{D982C314-DD27-44DB-B78D-EE7EFA13888E}" dt="2024-08-28T11:34:28.705" v="71" actId="478"/>
          <ac:spMkLst>
            <pc:docMk/>
            <pc:sldMk cId="3794284186" sldId="1474"/>
            <ac:spMk id="6" creationId="{C61D0ABA-F381-E267-C84D-B6752E6E7068}"/>
          </ac:spMkLst>
        </pc:spChg>
      </pc:sldChg>
      <pc:sldChg chg="del">
        <pc:chgData name="Pandarasamy Arjunan" userId="f5e30e74-d283-497e-bf76-fd880089976c" providerId="ADAL" clId="{D982C314-DD27-44DB-B78D-EE7EFA13888E}" dt="2024-08-28T11:23:45.207" v="57" actId="47"/>
        <pc:sldMkLst>
          <pc:docMk/>
          <pc:sldMk cId="2863950278" sldId="1482"/>
        </pc:sldMkLst>
      </pc:sldChg>
      <pc:sldChg chg="del">
        <pc:chgData name="Pandarasamy Arjunan" userId="f5e30e74-d283-497e-bf76-fd880089976c" providerId="ADAL" clId="{D982C314-DD27-44DB-B78D-EE7EFA13888E}" dt="2024-08-28T13:53:46.074" v="210" actId="2696"/>
        <pc:sldMkLst>
          <pc:docMk/>
          <pc:sldMk cId="253319590" sldId="1486"/>
        </pc:sldMkLst>
      </pc:sldChg>
      <pc:sldChg chg="add del">
        <pc:chgData name="Pandarasamy Arjunan" userId="f5e30e74-d283-497e-bf76-fd880089976c" providerId="ADAL" clId="{D982C314-DD27-44DB-B78D-EE7EFA13888E}" dt="2024-08-28T13:56:35.545" v="253" actId="2696"/>
        <pc:sldMkLst>
          <pc:docMk/>
          <pc:sldMk cId="1930226516" sldId="1486"/>
        </pc:sldMkLst>
      </pc:sldChg>
      <pc:sldChg chg="addSp delSp modSp new del mod modClrScheme chgLayout">
        <pc:chgData name="Pandarasamy Arjunan" userId="f5e30e74-d283-497e-bf76-fd880089976c" providerId="ADAL" clId="{D982C314-DD27-44DB-B78D-EE7EFA13888E}" dt="2024-08-28T11:38:51.501" v="96" actId="47"/>
        <pc:sldMkLst>
          <pc:docMk/>
          <pc:sldMk cId="866247767" sldId="1487"/>
        </pc:sldMkLst>
        <pc:spChg chg="del mod ord">
          <ac:chgData name="Pandarasamy Arjunan" userId="f5e30e74-d283-497e-bf76-fd880089976c" providerId="ADAL" clId="{D982C314-DD27-44DB-B78D-EE7EFA13888E}" dt="2024-08-28T11:36:55.405" v="75" actId="700"/>
          <ac:spMkLst>
            <pc:docMk/>
            <pc:sldMk cId="866247767" sldId="1487"/>
            <ac:spMk id="2" creationId="{51DF63DB-5F2F-64CF-3030-81B87F02E168}"/>
          </ac:spMkLst>
        </pc:spChg>
        <pc:spChg chg="del mod ord">
          <ac:chgData name="Pandarasamy Arjunan" userId="f5e30e74-d283-497e-bf76-fd880089976c" providerId="ADAL" clId="{D982C314-DD27-44DB-B78D-EE7EFA13888E}" dt="2024-08-28T11:36:55.405" v="75" actId="700"/>
          <ac:spMkLst>
            <pc:docMk/>
            <pc:sldMk cId="866247767" sldId="1487"/>
            <ac:spMk id="3" creationId="{73A2231D-00D2-4326-30DE-A2BE2422A589}"/>
          </ac:spMkLst>
        </pc:spChg>
        <pc:spChg chg="del">
          <ac:chgData name="Pandarasamy Arjunan" userId="f5e30e74-d283-497e-bf76-fd880089976c" providerId="ADAL" clId="{D982C314-DD27-44DB-B78D-EE7EFA13888E}" dt="2024-08-28T11:36:55.405" v="75" actId="700"/>
          <ac:spMkLst>
            <pc:docMk/>
            <pc:sldMk cId="866247767" sldId="1487"/>
            <ac:spMk id="4" creationId="{B4E64FB0-FD9D-D687-94E3-DD04CC213F46}"/>
          </ac:spMkLst>
        </pc:spChg>
        <pc:spChg chg="del mod ord">
          <ac:chgData name="Pandarasamy Arjunan" userId="f5e30e74-d283-497e-bf76-fd880089976c" providerId="ADAL" clId="{D982C314-DD27-44DB-B78D-EE7EFA13888E}" dt="2024-08-28T11:37:04.028" v="77" actId="478"/>
          <ac:spMkLst>
            <pc:docMk/>
            <pc:sldMk cId="866247767" sldId="1487"/>
            <ac:spMk id="5" creationId="{1E426D39-6C9C-509B-7E9A-592ACB12D4FE}"/>
          </ac:spMkLst>
        </pc:spChg>
        <pc:spChg chg="mod ord">
          <ac:chgData name="Pandarasamy Arjunan" userId="f5e30e74-d283-497e-bf76-fd880089976c" providerId="ADAL" clId="{D982C314-DD27-44DB-B78D-EE7EFA13888E}" dt="2024-08-28T11:37:01.139" v="76" actId="700"/>
          <ac:spMkLst>
            <pc:docMk/>
            <pc:sldMk cId="866247767" sldId="1487"/>
            <ac:spMk id="6" creationId="{04A38A8C-BCA1-2A64-11DD-A8B304471882}"/>
          </ac:spMkLst>
        </pc:spChg>
        <pc:spChg chg="mod ord">
          <ac:chgData name="Pandarasamy Arjunan" userId="f5e30e74-d283-497e-bf76-fd880089976c" providerId="ADAL" clId="{D982C314-DD27-44DB-B78D-EE7EFA13888E}" dt="2024-08-28T11:37:01.139" v="76" actId="700"/>
          <ac:spMkLst>
            <pc:docMk/>
            <pc:sldMk cId="866247767" sldId="1487"/>
            <ac:spMk id="7" creationId="{BF69DAA4-3786-1CD2-2621-E66A67664ED4}"/>
          </ac:spMkLst>
        </pc:spChg>
        <pc:spChg chg="add del mod ord">
          <ac:chgData name="Pandarasamy Arjunan" userId="f5e30e74-d283-497e-bf76-fd880089976c" providerId="ADAL" clId="{D982C314-DD27-44DB-B78D-EE7EFA13888E}" dt="2024-08-28T11:37:01.139" v="76" actId="700"/>
          <ac:spMkLst>
            <pc:docMk/>
            <pc:sldMk cId="866247767" sldId="1487"/>
            <ac:spMk id="8" creationId="{A6D09B3C-F1CA-7208-CFFD-C881D7758F58}"/>
          </ac:spMkLst>
        </pc:spChg>
        <pc:spChg chg="add del mod ord">
          <ac:chgData name="Pandarasamy Arjunan" userId="f5e30e74-d283-497e-bf76-fd880089976c" providerId="ADAL" clId="{D982C314-DD27-44DB-B78D-EE7EFA13888E}" dt="2024-08-28T11:37:01.139" v="76" actId="700"/>
          <ac:spMkLst>
            <pc:docMk/>
            <pc:sldMk cId="866247767" sldId="1487"/>
            <ac:spMk id="9" creationId="{B2E86AE4-DCC3-328E-4623-982BC2A568E9}"/>
          </ac:spMkLst>
        </pc:spChg>
        <pc:spChg chg="add mod ord">
          <ac:chgData name="Pandarasamy Arjunan" userId="f5e30e74-d283-497e-bf76-fd880089976c" providerId="ADAL" clId="{D982C314-DD27-44DB-B78D-EE7EFA13888E}" dt="2024-08-28T11:37:01.139" v="76" actId="700"/>
          <ac:spMkLst>
            <pc:docMk/>
            <pc:sldMk cId="866247767" sldId="1487"/>
            <ac:spMk id="10" creationId="{DCB294C3-DB0F-6FD5-4E35-B8E8C13427FA}"/>
          </ac:spMkLst>
        </pc:spChg>
        <pc:spChg chg="add mod ord">
          <ac:chgData name="Pandarasamy Arjunan" userId="f5e30e74-d283-497e-bf76-fd880089976c" providerId="ADAL" clId="{D982C314-DD27-44DB-B78D-EE7EFA13888E}" dt="2024-08-28T11:37:01.139" v="76" actId="700"/>
          <ac:spMkLst>
            <pc:docMk/>
            <pc:sldMk cId="866247767" sldId="1487"/>
            <ac:spMk id="11" creationId="{5F113382-FB1B-659B-D89C-670A5F887379}"/>
          </ac:spMkLst>
        </pc:spChg>
      </pc:sldChg>
      <pc:sldChg chg="addSp delSp modSp new mod ord modClrScheme chgLayout">
        <pc:chgData name="Pandarasamy Arjunan" userId="f5e30e74-d283-497e-bf76-fd880089976c" providerId="ADAL" clId="{D982C314-DD27-44DB-B78D-EE7EFA13888E}" dt="2024-08-28T12:02:49.420" v="201"/>
        <pc:sldMkLst>
          <pc:docMk/>
          <pc:sldMk cId="3699043353" sldId="1487"/>
        </pc:sldMkLst>
        <pc:spChg chg="del mod ord">
          <ac:chgData name="Pandarasamy Arjunan" userId="f5e30e74-d283-497e-bf76-fd880089976c" providerId="ADAL" clId="{D982C314-DD27-44DB-B78D-EE7EFA13888E}" dt="2024-08-28T11:39:14.523" v="98" actId="700"/>
          <ac:spMkLst>
            <pc:docMk/>
            <pc:sldMk cId="3699043353" sldId="1487"/>
            <ac:spMk id="2" creationId="{A4141ABB-392D-ECD0-4E52-121192F64E72}"/>
          </ac:spMkLst>
        </pc:spChg>
        <pc:spChg chg="del mod ord">
          <ac:chgData name="Pandarasamy Arjunan" userId="f5e30e74-d283-497e-bf76-fd880089976c" providerId="ADAL" clId="{D982C314-DD27-44DB-B78D-EE7EFA13888E}" dt="2024-08-28T11:39:14.523" v="98" actId="700"/>
          <ac:spMkLst>
            <pc:docMk/>
            <pc:sldMk cId="3699043353" sldId="1487"/>
            <ac:spMk id="3" creationId="{D834CE4B-60E4-1630-1BEF-DA3691CD11D6}"/>
          </ac:spMkLst>
        </pc:spChg>
        <pc:spChg chg="del">
          <ac:chgData name="Pandarasamy Arjunan" userId="f5e30e74-d283-497e-bf76-fd880089976c" providerId="ADAL" clId="{D982C314-DD27-44DB-B78D-EE7EFA13888E}" dt="2024-08-28T11:39:14.523" v="98" actId="700"/>
          <ac:spMkLst>
            <pc:docMk/>
            <pc:sldMk cId="3699043353" sldId="1487"/>
            <ac:spMk id="4" creationId="{C2ED0335-926B-600D-4B2F-B05F76C9000C}"/>
          </ac:spMkLst>
        </pc:spChg>
        <pc:spChg chg="mod ord">
          <ac:chgData name="Pandarasamy Arjunan" userId="f5e30e74-d283-497e-bf76-fd880089976c" providerId="ADAL" clId="{D982C314-DD27-44DB-B78D-EE7EFA13888E}" dt="2024-08-28T11:39:14.523" v="98" actId="700"/>
          <ac:spMkLst>
            <pc:docMk/>
            <pc:sldMk cId="3699043353" sldId="1487"/>
            <ac:spMk id="5" creationId="{824989E1-26BF-C2F0-F049-81A7F5D7A2C1}"/>
          </ac:spMkLst>
        </pc:spChg>
        <pc:spChg chg="mod ord">
          <ac:chgData name="Pandarasamy Arjunan" userId="f5e30e74-d283-497e-bf76-fd880089976c" providerId="ADAL" clId="{D982C314-DD27-44DB-B78D-EE7EFA13888E}" dt="2024-08-28T11:39:14.523" v="98" actId="700"/>
          <ac:spMkLst>
            <pc:docMk/>
            <pc:sldMk cId="3699043353" sldId="1487"/>
            <ac:spMk id="6" creationId="{34577CA0-E29E-FD4B-ECE7-1CA9618428F9}"/>
          </ac:spMkLst>
        </pc:spChg>
        <pc:spChg chg="add mod ord">
          <ac:chgData name="Pandarasamy Arjunan" userId="f5e30e74-d283-497e-bf76-fd880089976c" providerId="ADAL" clId="{D982C314-DD27-44DB-B78D-EE7EFA13888E}" dt="2024-08-28T11:42:55.602" v="106" actId="20577"/>
          <ac:spMkLst>
            <pc:docMk/>
            <pc:sldMk cId="3699043353" sldId="1487"/>
            <ac:spMk id="7" creationId="{33BF4A85-CD0D-3B5A-0E44-6B86C5A9C3D4}"/>
          </ac:spMkLst>
        </pc:spChg>
        <pc:spChg chg="add mod ord">
          <ac:chgData name="Pandarasamy Arjunan" userId="f5e30e74-d283-497e-bf76-fd880089976c" providerId="ADAL" clId="{D982C314-DD27-44DB-B78D-EE7EFA13888E}" dt="2024-08-28T11:44:30.994" v="153" actId="255"/>
          <ac:spMkLst>
            <pc:docMk/>
            <pc:sldMk cId="3699043353" sldId="1487"/>
            <ac:spMk id="8" creationId="{890E6E6F-0E5C-407F-5AAA-8A7445453A4A}"/>
          </ac:spMkLst>
        </pc:spChg>
        <pc:picChg chg="add del">
          <ac:chgData name="Pandarasamy Arjunan" userId="f5e30e74-d283-497e-bf76-fd880089976c" providerId="ADAL" clId="{D982C314-DD27-44DB-B78D-EE7EFA13888E}" dt="2024-08-28T11:43:16.604" v="108" actId="478"/>
          <ac:picMkLst>
            <pc:docMk/>
            <pc:sldMk cId="3699043353" sldId="1487"/>
            <ac:picMk id="1026" creationId="{409EC1A7-B528-606B-8C9C-F3E5654A948B}"/>
          </ac:picMkLst>
        </pc:picChg>
      </pc:sldChg>
      <pc:sldChg chg="del">
        <pc:chgData name="Pandarasamy Arjunan" userId="f5e30e74-d283-497e-bf76-fd880089976c" providerId="ADAL" clId="{D982C314-DD27-44DB-B78D-EE7EFA13888E}" dt="2024-08-28T11:23:45.207" v="57" actId="47"/>
        <pc:sldMkLst>
          <pc:docMk/>
          <pc:sldMk cId="3144862203" sldId="1488"/>
        </pc:sldMkLst>
      </pc:sldChg>
      <pc:sldChg chg="del">
        <pc:chgData name="Pandarasamy Arjunan" userId="f5e30e74-d283-497e-bf76-fd880089976c" providerId="ADAL" clId="{D982C314-DD27-44DB-B78D-EE7EFA13888E}" dt="2024-08-28T11:23:45.207" v="57" actId="47"/>
        <pc:sldMkLst>
          <pc:docMk/>
          <pc:sldMk cId="2417880851" sldId="1489"/>
        </pc:sldMkLst>
      </pc:sldChg>
      <pc:sldChg chg="add">
        <pc:chgData name="Pandarasamy Arjunan" userId="f5e30e74-d283-497e-bf76-fd880089976c" providerId="ADAL" clId="{D982C314-DD27-44DB-B78D-EE7EFA13888E}" dt="2024-08-28T12:02:47.599" v="199"/>
        <pc:sldMkLst>
          <pc:docMk/>
          <pc:sldMk cId="4256789372" sldId="1642"/>
        </pc:sldMkLst>
      </pc:sldChg>
      <pc:sldChg chg="add">
        <pc:chgData name="Pandarasamy Arjunan" userId="f5e30e74-d283-497e-bf76-fd880089976c" providerId="ADAL" clId="{D982C314-DD27-44DB-B78D-EE7EFA13888E}" dt="2024-08-28T13:55:57.192" v="239"/>
        <pc:sldMkLst>
          <pc:docMk/>
          <pc:sldMk cId="3511058170" sldId="1652"/>
        </pc:sldMkLst>
      </pc:sldChg>
      <pc:sldChg chg="add">
        <pc:chgData name="Pandarasamy Arjunan" userId="f5e30e74-d283-497e-bf76-fd880089976c" providerId="ADAL" clId="{D982C314-DD27-44DB-B78D-EE7EFA13888E}" dt="2024-08-28T13:55:57.192" v="239"/>
        <pc:sldMkLst>
          <pc:docMk/>
          <pc:sldMk cId="930661441" sldId="1654"/>
        </pc:sldMkLst>
      </pc:sldChg>
      <pc:sldChg chg="add">
        <pc:chgData name="Pandarasamy Arjunan" userId="f5e30e74-d283-497e-bf76-fd880089976c" providerId="ADAL" clId="{D982C314-DD27-44DB-B78D-EE7EFA13888E}" dt="2024-08-28T13:55:57.192" v="239"/>
        <pc:sldMkLst>
          <pc:docMk/>
          <pc:sldMk cId="3309711400" sldId="1655"/>
        </pc:sldMkLst>
      </pc:sldChg>
      <pc:sldChg chg="add">
        <pc:chgData name="Pandarasamy Arjunan" userId="f5e30e74-d283-497e-bf76-fd880089976c" providerId="ADAL" clId="{D982C314-DD27-44DB-B78D-EE7EFA13888E}" dt="2024-08-28T13:55:57.192" v="239"/>
        <pc:sldMkLst>
          <pc:docMk/>
          <pc:sldMk cId="4211182911" sldId="1656"/>
        </pc:sldMkLst>
      </pc:sldChg>
      <pc:sldChg chg="add ord">
        <pc:chgData name="Pandarasamy Arjunan" userId="f5e30e74-d283-497e-bf76-fd880089976c" providerId="ADAL" clId="{D982C314-DD27-44DB-B78D-EE7EFA13888E}" dt="2024-08-28T13:53:19.885" v="208"/>
        <pc:sldMkLst>
          <pc:docMk/>
          <pc:sldMk cId="1005108456" sldId="1658"/>
        </pc:sldMkLst>
      </pc:sldChg>
      <pc:sldChg chg="add ord">
        <pc:chgData name="Pandarasamy Arjunan" userId="f5e30e74-d283-497e-bf76-fd880089976c" providerId="ADAL" clId="{D982C314-DD27-44DB-B78D-EE7EFA13888E}" dt="2024-08-28T12:02:45.515" v="198"/>
        <pc:sldMkLst>
          <pc:docMk/>
          <pc:sldMk cId="2811004067" sldId="1659"/>
        </pc:sldMkLst>
      </pc:sldChg>
      <pc:sldChg chg="add del">
        <pc:chgData name="Pandarasamy Arjunan" userId="f5e30e74-d283-497e-bf76-fd880089976c" providerId="ADAL" clId="{D982C314-DD27-44DB-B78D-EE7EFA13888E}" dt="2024-08-28T13:56:35.545" v="253" actId="2696"/>
        <pc:sldMkLst>
          <pc:docMk/>
          <pc:sldMk cId="236735144" sldId="1660"/>
        </pc:sldMkLst>
      </pc:sldChg>
      <pc:sldChg chg="modSp new del mod">
        <pc:chgData name="Pandarasamy Arjunan" userId="f5e30e74-d283-497e-bf76-fd880089976c" providerId="ADAL" clId="{D982C314-DD27-44DB-B78D-EE7EFA13888E}" dt="2024-08-28T13:56:05.360" v="240" actId="2696"/>
        <pc:sldMkLst>
          <pc:docMk/>
          <pc:sldMk cId="1740961492" sldId="1661"/>
        </pc:sldMkLst>
        <pc:spChg chg="mod">
          <ac:chgData name="Pandarasamy Arjunan" userId="f5e30e74-d283-497e-bf76-fd880089976c" providerId="ADAL" clId="{D982C314-DD27-44DB-B78D-EE7EFA13888E}" dt="2024-08-28T13:55:11.996" v="237" actId="6549"/>
          <ac:spMkLst>
            <pc:docMk/>
            <pc:sldMk cId="1740961492" sldId="1661"/>
            <ac:spMk id="2" creationId="{DD7B1CDD-D1FC-AE83-8BFD-C849922F0B11}"/>
          </ac:spMkLst>
        </pc:spChg>
        <pc:spChg chg="mod">
          <ac:chgData name="Pandarasamy Arjunan" userId="f5e30e74-d283-497e-bf76-fd880089976c" providerId="ADAL" clId="{D982C314-DD27-44DB-B78D-EE7EFA13888E}" dt="2024-08-28T13:54:15.323" v="235" actId="20577"/>
          <ac:spMkLst>
            <pc:docMk/>
            <pc:sldMk cId="1740961492" sldId="1661"/>
            <ac:spMk id="3" creationId="{C1FA22E2-B0F4-2A2A-F928-E6010BB07AB8}"/>
          </ac:spMkLst>
        </pc:spChg>
      </pc:sldChg>
      <pc:sldChg chg="modSp add mod">
        <pc:chgData name="Pandarasamy Arjunan" userId="f5e30e74-d283-497e-bf76-fd880089976c" providerId="ADAL" clId="{D982C314-DD27-44DB-B78D-EE7EFA13888E}" dt="2024-08-28T13:56:21.771" v="252" actId="6549"/>
        <pc:sldMkLst>
          <pc:docMk/>
          <pc:sldMk cId="2640984977" sldId="1661"/>
        </pc:sldMkLst>
        <pc:spChg chg="mod">
          <ac:chgData name="Pandarasamy Arjunan" userId="f5e30e74-d283-497e-bf76-fd880089976c" providerId="ADAL" clId="{D982C314-DD27-44DB-B78D-EE7EFA13888E}" dt="2024-08-28T13:56:21.771" v="252" actId="6549"/>
          <ac:spMkLst>
            <pc:docMk/>
            <pc:sldMk cId="2640984977" sldId="1661"/>
            <ac:spMk id="3" creationId="{C1FA22E2-B0F4-2A2A-F928-E6010BB07AB8}"/>
          </ac:spMkLst>
        </pc:spChg>
      </pc:sldChg>
      <pc:sldChg chg="add">
        <pc:chgData name="Pandarasamy Arjunan" userId="f5e30e74-d283-497e-bf76-fd880089976c" providerId="ADAL" clId="{D982C314-DD27-44DB-B78D-EE7EFA13888E}" dt="2024-08-28T13:55:07.169" v="236"/>
        <pc:sldMkLst>
          <pc:docMk/>
          <pc:sldMk cId="3148461943" sldId="1662"/>
        </pc:sldMkLst>
      </pc:sldChg>
      <pc:sldChg chg="add">
        <pc:chgData name="Pandarasamy Arjunan" userId="f5e30e74-d283-497e-bf76-fd880089976c" providerId="ADAL" clId="{D982C314-DD27-44DB-B78D-EE7EFA13888E}" dt="2024-08-28T13:55:29.002" v="238"/>
        <pc:sldMkLst>
          <pc:docMk/>
          <pc:sldMk cId="2156660732" sldId="1665"/>
        </pc:sldMkLst>
      </pc:sldChg>
      <pc:sldChg chg="add">
        <pc:chgData name="Pandarasamy Arjunan" userId="f5e30e74-d283-497e-bf76-fd880089976c" providerId="ADAL" clId="{D982C314-DD27-44DB-B78D-EE7EFA13888E}" dt="2024-08-28T13:55:29.002" v="238"/>
        <pc:sldMkLst>
          <pc:docMk/>
          <pc:sldMk cId="1703629998" sldId="1666"/>
        </pc:sldMkLst>
      </pc:sldChg>
      <pc:sldMasterChg chg="delSp mod modSldLayout">
        <pc:chgData name="Pandarasamy Arjunan" userId="f5e30e74-d283-497e-bf76-fd880089976c" providerId="ADAL" clId="{D982C314-DD27-44DB-B78D-EE7EFA13888E}" dt="2024-08-28T11:37:57.673" v="93" actId="478"/>
        <pc:sldMasterMkLst>
          <pc:docMk/>
          <pc:sldMasterMk cId="626750661" sldId="2147483720"/>
        </pc:sldMasterMkLst>
        <pc:spChg chg="del">
          <ac:chgData name="Pandarasamy Arjunan" userId="f5e30e74-d283-497e-bf76-fd880089976c" providerId="ADAL" clId="{D982C314-DD27-44DB-B78D-EE7EFA13888E}" dt="2024-08-28T11:37:15.011" v="79" actId="478"/>
          <ac:spMkLst>
            <pc:docMk/>
            <pc:sldMasterMk cId="626750661" sldId="2147483720"/>
            <ac:spMk id="4" creationId="{00000000-0000-0000-0000-000000000000}"/>
          </ac:spMkLst>
        </pc:spChg>
        <pc:sldLayoutChg chg="delSp mod">
          <pc:chgData name="Pandarasamy Arjunan" userId="f5e30e74-d283-497e-bf76-fd880089976c" providerId="ADAL" clId="{D982C314-DD27-44DB-B78D-EE7EFA13888E}" dt="2024-08-28T11:37:19.787" v="80" actId="478"/>
          <pc:sldLayoutMkLst>
            <pc:docMk/>
            <pc:sldMasterMk cId="626750661" sldId="2147483720"/>
            <pc:sldLayoutMk cId="738272265" sldId="2147483721"/>
          </pc:sldLayoutMkLst>
          <pc:spChg chg="del">
            <ac:chgData name="Pandarasamy Arjunan" userId="f5e30e74-d283-497e-bf76-fd880089976c" providerId="ADAL" clId="{D982C314-DD27-44DB-B78D-EE7EFA13888E}" dt="2024-08-28T11:37:19.787" v="80" actId="478"/>
            <ac:spMkLst>
              <pc:docMk/>
              <pc:sldMasterMk cId="626750661" sldId="2147483720"/>
              <pc:sldLayoutMk cId="738272265" sldId="2147483721"/>
              <ac:spMk id="4" creationId="{00000000-0000-0000-0000-000000000000}"/>
            </ac:spMkLst>
          </pc:spChg>
        </pc:sldLayoutChg>
        <pc:sldLayoutChg chg="delSp mod">
          <pc:chgData name="Pandarasamy Arjunan" userId="f5e30e74-d283-497e-bf76-fd880089976c" providerId="ADAL" clId="{D982C314-DD27-44DB-B78D-EE7EFA13888E}" dt="2024-08-28T11:37:24.356" v="81" actId="478"/>
          <pc:sldLayoutMkLst>
            <pc:docMk/>
            <pc:sldMasterMk cId="626750661" sldId="2147483720"/>
            <pc:sldLayoutMk cId="3055830249" sldId="2147483722"/>
          </pc:sldLayoutMkLst>
          <pc:spChg chg="del">
            <ac:chgData name="Pandarasamy Arjunan" userId="f5e30e74-d283-497e-bf76-fd880089976c" providerId="ADAL" clId="{D982C314-DD27-44DB-B78D-EE7EFA13888E}" dt="2024-08-28T11:37:24.356" v="81" actId="478"/>
            <ac:spMkLst>
              <pc:docMk/>
              <pc:sldMasterMk cId="626750661" sldId="2147483720"/>
              <pc:sldLayoutMk cId="3055830249" sldId="2147483722"/>
              <ac:spMk id="4" creationId="{00000000-0000-0000-0000-000000000000}"/>
            </ac:spMkLst>
          </pc:spChg>
        </pc:sldLayoutChg>
        <pc:sldLayoutChg chg="addSp delSp mod">
          <pc:chgData name="Pandarasamy Arjunan" userId="f5e30e74-d283-497e-bf76-fd880089976c" providerId="ADAL" clId="{D982C314-DD27-44DB-B78D-EE7EFA13888E}" dt="2024-08-28T11:37:31.051" v="84" actId="478"/>
          <pc:sldLayoutMkLst>
            <pc:docMk/>
            <pc:sldMasterMk cId="626750661" sldId="2147483720"/>
            <pc:sldLayoutMk cId="3329558357" sldId="2147483723"/>
          </pc:sldLayoutMkLst>
          <pc:spChg chg="del">
            <ac:chgData name="Pandarasamy Arjunan" userId="f5e30e74-d283-497e-bf76-fd880089976c" providerId="ADAL" clId="{D982C314-DD27-44DB-B78D-EE7EFA13888E}" dt="2024-08-28T11:37:31.051" v="84" actId="478"/>
            <ac:spMkLst>
              <pc:docMk/>
              <pc:sldMasterMk cId="626750661" sldId="2147483720"/>
              <pc:sldLayoutMk cId="3329558357" sldId="2147483723"/>
              <ac:spMk id="4" creationId="{00000000-0000-0000-0000-000000000000}"/>
            </ac:spMkLst>
          </pc:spChg>
          <pc:spChg chg="add del">
            <ac:chgData name="Pandarasamy Arjunan" userId="f5e30e74-d283-497e-bf76-fd880089976c" providerId="ADAL" clId="{D982C314-DD27-44DB-B78D-EE7EFA13888E}" dt="2024-08-28T11:37:28.840" v="83" actId="478"/>
            <ac:spMkLst>
              <pc:docMk/>
              <pc:sldMasterMk cId="626750661" sldId="2147483720"/>
              <pc:sldLayoutMk cId="3329558357" sldId="2147483723"/>
              <ac:spMk id="7" creationId="{00000000-0000-0000-0000-000000000000}"/>
            </ac:spMkLst>
          </pc:spChg>
        </pc:sldLayoutChg>
        <pc:sldLayoutChg chg="delSp mod">
          <pc:chgData name="Pandarasamy Arjunan" userId="f5e30e74-d283-497e-bf76-fd880089976c" providerId="ADAL" clId="{D982C314-DD27-44DB-B78D-EE7EFA13888E}" dt="2024-08-28T11:37:33.831" v="85" actId="478"/>
          <pc:sldLayoutMkLst>
            <pc:docMk/>
            <pc:sldMasterMk cId="626750661" sldId="2147483720"/>
            <pc:sldLayoutMk cId="1610093279" sldId="2147483724"/>
          </pc:sldLayoutMkLst>
          <pc:spChg chg="del">
            <ac:chgData name="Pandarasamy Arjunan" userId="f5e30e74-d283-497e-bf76-fd880089976c" providerId="ADAL" clId="{D982C314-DD27-44DB-B78D-EE7EFA13888E}" dt="2024-08-28T11:37:33.831" v="85" actId="478"/>
            <ac:spMkLst>
              <pc:docMk/>
              <pc:sldMasterMk cId="626750661" sldId="2147483720"/>
              <pc:sldLayoutMk cId="1610093279" sldId="2147483724"/>
              <ac:spMk id="5" creationId="{00000000-0000-0000-0000-000000000000}"/>
            </ac:spMkLst>
          </pc:spChg>
        </pc:sldLayoutChg>
        <pc:sldLayoutChg chg="delSp mod">
          <pc:chgData name="Pandarasamy Arjunan" userId="f5e30e74-d283-497e-bf76-fd880089976c" providerId="ADAL" clId="{D982C314-DD27-44DB-B78D-EE7EFA13888E}" dt="2024-08-28T11:37:36.819" v="86" actId="478"/>
          <pc:sldLayoutMkLst>
            <pc:docMk/>
            <pc:sldMasterMk cId="626750661" sldId="2147483720"/>
            <pc:sldLayoutMk cId="3425617785" sldId="2147483725"/>
          </pc:sldLayoutMkLst>
          <pc:spChg chg="del">
            <ac:chgData name="Pandarasamy Arjunan" userId="f5e30e74-d283-497e-bf76-fd880089976c" providerId="ADAL" clId="{D982C314-DD27-44DB-B78D-EE7EFA13888E}" dt="2024-08-28T11:37:36.819" v="86" actId="478"/>
            <ac:spMkLst>
              <pc:docMk/>
              <pc:sldMasterMk cId="626750661" sldId="2147483720"/>
              <pc:sldLayoutMk cId="3425617785" sldId="2147483725"/>
              <ac:spMk id="7" creationId="{00000000-0000-0000-0000-000000000000}"/>
            </ac:spMkLst>
          </pc:spChg>
        </pc:sldLayoutChg>
        <pc:sldLayoutChg chg="delSp mod">
          <pc:chgData name="Pandarasamy Arjunan" userId="f5e30e74-d283-497e-bf76-fd880089976c" providerId="ADAL" clId="{D982C314-DD27-44DB-B78D-EE7EFA13888E}" dt="2024-08-28T11:37:39.088" v="87" actId="478"/>
          <pc:sldLayoutMkLst>
            <pc:docMk/>
            <pc:sldMasterMk cId="626750661" sldId="2147483720"/>
            <pc:sldLayoutMk cId="2976892281" sldId="2147483726"/>
          </pc:sldLayoutMkLst>
          <pc:spChg chg="del">
            <ac:chgData name="Pandarasamy Arjunan" userId="f5e30e74-d283-497e-bf76-fd880089976c" providerId="ADAL" clId="{D982C314-DD27-44DB-B78D-EE7EFA13888E}" dt="2024-08-28T11:37:39.088" v="87" actId="478"/>
            <ac:spMkLst>
              <pc:docMk/>
              <pc:sldMasterMk cId="626750661" sldId="2147483720"/>
              <pc:sldLayoutMk cId="2976892281" sldId="2147483726"/>
              <ac:spMk id="3" creationId="{00000000-0000-0000-0000-000000000000}"/>
            </ac:spMkLst>
          </pc:spChg>
        </pc:sldLayoutChg>
        <pc:sldLayoutChg chg="delSp mod">
          <pc:chgData name="Pandarasamy Arjunan" userId="f5e30e74-d283-497e-bf76-fd880089976c" providerId="ADAL" clId="{D982C314-DD27-44DB-B78D-EE7EFA13888E}" dt="2024-08-28T11:37:41.422" v="88" actId="478"/>
          <pc:sldLayoutMkLst>
            <pc:docMk/>
            <pc:sldMasterMk cId="626750661" sldId="2147483720"/>
            <pc:sldLayoutMk cId="1299289852" sldId="2147483727"/>
          </pc:sldLayoutMkLst>
          <pc:spChg chg="del">
            <ac:chgData name="Pandarasamy Arjunan" userId="f5e30e74-d283-497e-bf76-fd880089976c" providerId="ADAL" clId="{D982C314-DD27-44DB-B78D-EE7EFA13888E}" dt="2024-08-28T11:37:41.422" v="88" actId="478"/>
            <ac:spMkLst>
              <pc:docMk/>
              <pc:sldMasterMk cId="626750661" sldId="2147483720"/>
              <pc:sldLayoutMk cId="1299289852" sldId="2147483727"/>
              <ac:spMk id="7" creationId="{00000000-0000-0000-0000-000000000000}"/>
            </ac:spMkLst>
          </pc:spChg>
        </pc:sldLayoutChg>
        <pc:sldLayoutChg chg="delSp mod">
          <pc:chgData name="Pandarasamy Arjunan" userId="f5e30e74-d283-497e-bf76-fd880089976c" providerId="ADAL" clId="{D982C314-DD27-44DB-B78D-EE7EFA13888E}" dt="2024-08-28T11:37:46.923" v="89" actId="478"/>
          <pc:sldLayoutMkLst>
            <pc:docMk/>
            <pc:sldMasterMk cId="626750661" sldId="2147483720"/>
            <pc:sldLayoutMk cId="491982395" sldId="2147483728"/>
          </pc:sldLayoutMkLst>
          <pc:spChg chg="del">
            <ac:chgData name="Pandarasamy Arjunan" userId="f5e30e74-d283-497e-bf76-fd880089976c" providerId="ADAL" clId="{D982C314-DD27-44DB-B78D-EE7EFA13888E}" dt="2024-08-28T11:37:46.923" v="89" actId="478"/>
            <ac:spMkLst>
              <pc:docMk/>
              <pc:sldMasterMk cId="626750661" sldId="2147483720"/>
              <pc:sldLayoutMk cId="491982395" sldId="2147483728"/>
              <ac:spMk id="5" creationId="{00000000-0000-0000-0000-000000000000}"/>
            </ac:spMkLst>
          </pc:spChg>
        </pc:sldLayoutChg>
        <pc:sldLayoutChg chg="delSp modSp mod">
          <pc:chgData name="Pandarasamy Arjunan" userId="f5e30e74-d283-497e-bf76-fd880089976c" providerId="ADAL" clId="{D982C314-DD27-44DB-B78D-EE7EFA13888E}" dt="2024-08-28T11:37:51.705" v="91" actId="478"/>
          <pc:sldLayoutMkLst>
            <pc:docMk/>
            <pc:sldMasterMk cId="626750661" sldId="2147483720"/>
            <pc:sldLayoutMk cId="2968797057" sldId="2147483729"/>
          </pc:sldLayoutMkLst>
          <pc:spChg chg="del mod">
            <ac:chgData name="Pandarasamy Arjunan" userId="f5e30e74-d283-497e-bf76-fd880089976c" providerId="ADAL" clId="{D982C314-DD27-44DB-B78D-EE7EFA13888E}" dt="2024-08-28T11:37:51.705" v="91" actId="478"/>
            <ac:spMkLst>
              <pc:docMk/>
              <pc:sldMasterMk cId="626750661" sldId="2147483720"/>
              <pc:sldLayoutMk cId="2968797057" sldId="2147483729"/>
              <ac:spMk id="5" creationId="{00000000-0000-0000-0000-000000000000}"/>
            </ac:spMkLst>
          </pc:spChg>
        </pc:sldLayoutChg>
        <pc:sldLayoutChg chg="delSp mod">
          <pc:chgData name="Pandarasamy Arjunan" userId="f5e30e74-d283-497e-bf76-fd880089976c" providerId="ADAL" clId="{D982C314-DD27-44DB-B78D-EE7EFA13888E}" dt="2024-08-28T11:37:54.188" v="92" actId="478"/>
          <pc:sldLayoutMkLst>
            <pc:docMk/>
            <pc:sldMasterMk cId="626750661" sldId="2147483720"/>
            <pc:sldLayoutMk cId="796814278" sldId="2147483730"/>
          </pc:sldLayoutMkLst>
          <pc:spChg chg="del">
            <ac:chgData name="Pandarasamy Arjunan" userId="f5e30e74-d283-497e-bf76-fd880089976c" providerId="ADAL" clId="{D982C314-DD27-44DB-B78D-EE7EFA13888E}" dt="2024-08-28T11:37:54.188" v="92" actId="478"/>
            <ac:spMkLst>
              <pc:docMk/>
              <pc:sldMasterMk cId="626750661" sldId="2147483720"/>
              <pc:sldLayoutMk cId="796814278" sldId="2147483730"/>
              <ac:spMk id="4" creationId="{00000000-0000-0000-0000-000000000000}"/>
            </ac:spMkLst>
          </pc:spChg>
        </pc:sldLayoutChg>
        <pc:sldLayoutChg chg="delSp mod">
          <pc:chgData name="Pandarasamy Arjunan" userId="f5e30e74-d283-497e-bf76-fd880089976c" providerId="ADAL" clId="{D982C314-DD27-44DB-B78D-EE7EFA13888E}" dt="2024-08-28T11:37:57.673" v="93" actId="478"/>
          <pc:sldLayoutMkLst>
            <pc:docMk/>
            <pc:sldMasterMk cId="626750661" sldId="2147483720"/>
            <pc:sldLayoutMk cId="3840214120" sldId="2147483731"/>
          </pc:sldLayoutMkLst>
          <pc:spChg chg="del">
            <ac:chgData name="Pandarasamy Arjunan" userId="f5e30e74-d283-497e-bf76-fd880089976c" providerId="ADAL" clId="{D982C314-DD27-44DB-B78D-EE7EFA13888E}" dt="2024-08-28T11:37:57.673" v="93" actId="478"/>
            <ac:spMkLst>
              <pc:docMk/>
              <pc:sldMasterMk cId="626750661" sldId="2147483720"/>
              <pc:sldLayoutMk cId="3840214120" sldId="2147483731"/>
              <ac:spMk id="4" creationId="{00000000-0000-0000-0000-000000000000}"/>
            </ac:spMkLst>
          </pc:spChg>
        </pc:sldLayoutChg>
        <pc:sldLayoutChg chg="delSp mod">
          <pc:chgData name="Pandarasamy Arjunan" userId="f5e30e74-d283-497e-bf76-fd880089976c" providerId="ADAL" clId="{D982C314-DD27-44DB-B78D-EE7EFA13888E}" dt="2024-08-28T11:37:11.496" v="78" actId="478"/>
          <pc:sldLayoutMkLst>
            <pc:docMk/>
            <pc:sldMasterMk cId="626750661" sldId="2147483720"/>
            <pc:sldLayoutMk cId="3020835959" sldId="2147483732"/>
          </pc:sldLayoutMkLst>
          <pc:spChg chg="del">
            <ac:chgData name="Pandarasamy Arjunan" userId="f5e30e74-d283-497e-bf76-fd880089976c" providerId="ADAL" clId="{D982C314-DD27-44DB-B78D-EE7EFA13888E}" dt="2024-08-28T11:37:11.496" v="78" actId="478"/>
            <ac:spMkLst>
              <pc:docMk/>
              <pc:sldMasterMk cId="626750661" sldId="2147483720"/>
              <pc:sldLayoutMk cId="3020835959" sldId="2147483732"/>
              <ac:spMk id="10" creationId="{42F96ED0-2D4F-BDB9-F750-52D44DA83043}"/>
            </ac:spMkLst>
          </pc:spChg>
        </pc:sldLayoutChg>
      </pc:sldMasterChg>
    </pc:docChg>
  </pc:docChgLst>
  <pc:docChgLst>
    <pc:chgData name="Shunmuga Janani A" userId="3290f351-835e-4921-88cc-b517df9db85e" providerId="ADAL" clId="{A5A0DDB9-CDC8-4B94-A26D-DF46E0F84926}"/>
    <pc:docChg chg="undo custSel modSld">
      <pc:chgData name="Shunmuga Janani A" userId="3290f351-835e-4921-88cc-b517df9db85e" providerId="ADAL" clId="{A5A0DDB9-CDC8-4B94-A26D-DF46E0F84926}" dt="2024-10-17T09:09:47.270" v="64" actId="20577"/>
      <pc:docMkLst>
        <pc:docMk/>
      </pc:docMkLst>
      <pc:sldChg chg="modSp mod">
        <pc:chgData name="Shunmuga Janani A" userId="3290f351-835e-4921-88cc-b517df9db85e" providerId="ADAL" clId="{A5A0DDB9-CDC8-4B94-A26D-DF46E0F84926}" dt="2024-10-17T09:09:47.270" v="64" actId="20577"/>
        <pc:sldMkLst>
          <pc:docMk/>
          <pc:sldMk cId="4284436641" sldId="1593"/>
        </pc:sldMkLst>
        <pc:spChg chg="mod">
          <ac:chgData name="Shunmuga Janani A" userId="3290f351-835e-4921-88cc-b517df9db85e" providerId="ADAL" clId="{A5A0DDB9-CDC8-4B94-A26D-DF46E0F84926}" dt="2024-10-17T09:09:47.270" v="64" actId="20577"/>
          <ac:spMkLst>
            <pc:docMk/>
            <pc:sldMk cId="4284436641" sldId="1593"/>
            <ac:spMk id="5" creationId="{62BFB357-27F2-CAB3-DB8A-349B06BE1AF8}"/>
          </ac:spMkLst>
        </pc:spChg>
      </pc:sldChg>
    </pc:docChg>
  </pc:docChgLst>
  <pc:docChgLst>
    <pc:chgData name="Pandarasamy Arjunan" userId="f5e30e74-d283-497e-bf76-fd880089976c" providerId="ADAL" clId="{0328F4A7-07CF-4AF9-B71A-129707A51DF7}"/>
    <pc:docChg chg="undo redo custSel addSld delSld modSld delMainMaster modMainMaster">
      <pc:chgData name="Pandarasamy Arjunan" userId="f5e30e74-d283-497e-bf76-fd880089976c" providerId="ADAL" clId="{0328F4A7-07CF-4AF9-B71A-129707A51DF7}" dt="2024-01-02T19:38:58.767" v="773"/>
      <pc:docMkLst>
        <pc:docMk/>
      </pc:docMkLst>
      <pc:sldChg chg="addSp delSp modSp add del mod setBg modClrScheme setClrOvrMap chgLayout">
        <pc:chgData name="Pandarasamy Arjunan" userId="f5e30e74-d283-497e-bf76-fd880089976c" providerId="ADAL" clId="{0328F4A7-07CF-4AF9-B71A-129707A51DF7}" dt="2024-01-02T19:18:26.849" v="724" actId="732"/>
        <pc:sldMkLst>
          <pc:docMk/>
          <pc:sldMk cId="1306747708" sldId="267"/>
        </pc:sldMkLst>
        <pc:spChg chg="mod ord">
          <ac:chgData name="Pandarasamy Arjunan" userId="f5e30e74-d283-497e-bf76-fd880089976c" providerId="ADAL" clId="{0328F4A7-07CF-4AF9-B71A-129707A51DF7}" dt="2024-01-02T19:14:07.681" v="664" actId="1038"/>
          <ac:spMkLst>
            <pc:docMk/>
            <pc:sldMk cId="1306747708" sldId="267"/>
            <ac:spMk id="5" creationId="{62BFB357-27F2-CAB3-DB8A-349B06BE1AF8}"/>
          </ac:spMkLst>
        </pc:spChg>
        <pc:spChg chg="mod ord">
          <ac:chgData name="Pandarasamy Arjunan" userId="f5e30e74-d283-497e-bf76-fd880089976c" providerId="ADAL" clId="{0328F4A7-07CF-4AF9-B71A-129707A51DF7}" dt="2024-01-02T19:18:04.622" v="723" actId="20577"/>
          <ac:spMkLst>
            <pc:docMk/>
            <pc:sldMk cId="1306747708" sldId="267"/>
            <ac:spMk id="6" creationId="{E0DA5462-5AF1-0B45-7440-020F4F040A94}"/>
          </ac:spMkLst>
        </pc:spChg>
        <pc:spChg chg="add del">
          <ac:chgData name="Pandarasamy Arjunan" userId="f5e30e74-d283-497e-bf76-fd880089976c" providerId="ADAL" clId="{0328F4A7-07CF-4AF9-B71A-129707A51DF7}" dt="2024-01-02T19:12:21.280" v="625" actId="26606"/>
          <ac:spMkLst>
            <pc:docMk/>
            <pc:sldMk cId="1306747708" sldId="267"/>
            <ac:spMk id="1031" creationId="{600B5AE2-C5CC-499C-8F2D-249888BE22C2}"/>
          </ac:spMkLst>
        </pc:spChg>
        <pc:spChg chg="add del">
          <ac:chgData name="Pandarasamy Arjunan" userId="f5e30e74-d283-497e-bf76-fd880089976c" providerId="ADAL" clId="{0328F4A7-07CF-4AF9-B71A-129707A51DF7}" dt="2024-01-02T19:12:21.280" v="625" actId="26606"/>
          <ac:spMkLst>
            <pc:docMk/>
            <pc:sldMk cId="1306747708" sldId="267"/>
            <ac:spMk id="1033" creationId="{BA7A3698-B350-40E5-8475-9BCC41A089FC}"/>
          </ac:spMkLst>
        </pc:spChg>
        <pc:spChg chg="add del">
          <ac:chgData name="Pandarasamy Arjunan" userId="f5e30e74-d283-497e-bf76-fd880089976c" providerId="ADAL" clId="{0328F4A7-07CF-4AF9-B71A-129707A51DF7}" dt="2024-01-02T19:12:23.634" v="627" actId="26606"/>
          <ac:spMkLst>
            <pc:docMk/>
            <pc:sldMk cId="1306747708" sldId="267"/>
            <ac:spMk id="1037" creationId="{5CF81D86-BDBA-477C-B7DD-8D359BB9965B}"/>
          </ac:spMkLst>
        </pc:spChg>
        <pc:spChg chg="add del">
          <ac:chgData name="Pandarasamy Arjunan" userId="f5e30e74-d283-497e-bf76-fd880089976c" providerId="ADAL" clId="{0328F4A7-07CF-4AF9-B71A-129707A51DF7}" dt="2024-01-02T19:12:23.634" v="627" actId="26606"/>
          <ac:spMkLst>
            <pc:docMk/>
            <pc:sldMk cId="1306747708" sldId="267"/>
            <ac:spMk id="1038" creationId="{600B5AE2-C5CC-499C-8F2D-249888BE22C2}"/>
          </ac:spMkLst>
        </pc:spChg>
        <pc:spChg chg="add del">
          <ac:chgData name="Pandarasamy Arjunan" userId="f5e30e74-d283-497e-bf76-fd880089976c" providerId="ADAL" clId="{0328F4A7-07CF-4AF9-B71A-129707A51DF7}" dt="2024-01-02T19:12:23.634" v="627" actId="26606"/>
          <ac:spMkLst>
            <pc:docMk/>
            <pc:sldMk cId="1306747708" sldId="267"/>
            <ac:spMk id="1040" creationId="{BA7A3698-B350-40E5-8475-9BCC41A089FC}"/>
          </ac:spMkLst>
        </pc:spChg>
        <pc:spChg chg="add del">
          <ac:chgData name="Pandarasamy Arjunan" userId="f5e30e74-d283-497e-bf76-fd880089976c" providerId="ADAL" clId="{0328F4A7-07CF-4AF9-B71A-129707A51DF7}" dt="2024-01-02T19:12:23.634" v="627" actId="26606"/>
          <ac:spMkLst>
            <pc:docMk/>
            <pc:sldMk cId="1306747708" sldId="267"/>
            <ac:spMk id="1041" creationId="{88AA064E-5F6E-4024-BC28-EDDC3DFC70E1}"/>
          </ac:spMkLst>
        </pc:spChg>
        <pc:spChg chg="add del">
          <ac:chgData name="Pandarasamy Arjunan" userId="f5e30e74-d283-497e-bf76-fd880089976c" providerId="ADAL" clId="{0328F4A7-07CF-4AF9-B71A-129707A51DF7}" dt="2024-01-02T19:12:23.634" v="627" actId="26606"/>
          <ac:spMkLst>
            <pc:docMk/>
            <pc:sldMk cId="1306747708" sldId="267"/>
            <ac:spMk id="1043" creationId="{03B29638-4838-4B9B-B9DB-96E542BAF3E6}"/>
          </ac:spMkLst>
        </pc:spChg>
        <pc:spChg chg="add del">
          <ac:chgData name="Pandarasamy Arjunan" userId="f5e30e74-d283-497e-bf76-fd880089976c" providerId="ADAL" clId="{0328F4A7-07CF-4AF9-B71A-129707A51DF7}" dt="2024-01-02T19:12:27.360" v="629" actId="26606"/>
          <ac:spMkLst>
            <pc:docMk/>
            <pc:sldMk cId="1306747708" sldId="267"/>
            <ac:spMk id="1045" creationId="{25C8D2C1-DA83-420D-9635-D52CE066B5DA}"/>
          </ac:spMkLst>
        </pc:spChg>
        <pc:spChg chg="add del">
          <ac:chgData name="Pandarasamy Arjunan" userId="f5e30e74-d283-497e-bf76-fd880089976c" providerId="ADAL" clId="{0328F4A7-07CF-4AF9-B71A-129707A51DF7}" dt="2024-01-02T19:12:27.360" v="629" actId="26606"/>
          <ac:spMkLst>
            <pc:docMk/>
            <pc:sldMk cId="1306747708" sldId="267"/>
            <ac:spMk id="1046" creationId="{434F74C9-6A0B-409E-AD1C-45B58BE91BB8}"/>
          </ac:spMkLst>
        </pc:spChg>
        <pc:spChg chg="add del">
          <ac:chgData name="Pandarasamy Arjunan" userId="f5e30e74-d283-497e-bf76-fd880089976c" providerId="ADAL" clId="{0328F4A7-07CF-4AF9-B71A-129707A51DF7}" dt="2024-01-02T19:12:27.360" v="629" actId="26606"/>
          <ac:spMkLst>
            <pc:docMk/>
            <pc:sldMk cId="1306747708" sldId="267"/>
            <ac:spMk id="1049" creationId="{C4E89C94-E462-4566-A15A-32835FD68BCD}"/>
          </ac:spMkLst>
        </pc:spChg>
        <pc:spChg chg="add del">
          <ac:chgData name="Pandarasamy Arjunan" userId="f5e30e74-d283-497e-bf76-fd880089976c" providerId="ADAL" clId="{0328F4A7-07CF-4AF9-B71A-129707A51DF7}" dt="2024-01-02T19:12:27.360" v="629" actId="26606"/>
          <ac:spMkLst>
            <pc:docMk/>
            <pc:sldMk cId="1306747708" sldId="267"/>
            <ac:spMk id="1050" creationId="{E25F4A20-71FB-4A26-92E2-89DED49264CA}"/>
          </ac:spMkLst>
        </pc:spChg>
        <pc:spChg chg="add del">
          <ac:chgData name="Pandarasamy Arjunan" userId="f5e30e74-d283-497e-bf76-fd880089976c" providerId="ADAL" clId="{0328F4A7-07CF-4AF9-B71A-129707A51DF7}" dt="2024-01-02T19:12:28.110" v="631" actId="26606"/>
          <ac:spMkLst>
            <pc:docMk/>
            <pc:sldMk cId="1306747708" sldId="267"/>
            <ac:spMk id="1052" creationId="{4E4490D0-3672-446A-AC12-B4830333BDDD}"/>
          </ac:spMkLst>
        </pc:spChg>
        <pc:spChg chg="add del">
          <ac:chgData name="Pandarasamy Arjunan" userId="f5e30e74-d283-497e-bf76-fd880089976c" providerId="ADAL" clId="{0328F4A7-07CF-4AF9-B71A-129707A51DF7}" dt="2024-01-02T19:12:28.110" v="631" actId="26606"/>
          <ac:spMkLst>
            <pc:docMk/>
            <pc:sldMk cId="1306747708" sldId="267"/>
            <ac:spMk id="1053" creationId="{39CB82C2-DF65-4EC1-8280-F201D50F570B}"/>
          </ac:spMkLst>
        </pc:spChg>
        <pc:spChg chg="add del">
          <ac:chgData name="Pandarasamy Arjunan" userId="f5e30e74-d283-497e-bf76-fd880089976c" providerId="ADAL" clId="{0328F4A7-07CF-4AF9-B71A-129707A51DF7}" dt="2024-01-02T19:12:28.110" v="631" actId="26606"/>
          <ac:spMkLst>
            <pc:docMk/>
            <pc:sldMk cId="1306747708" sldId="267"/>
            <ac:spMk id="1055" creationId="{FA4CD5CB-D209-4D70-8CA4-629731C59219}"/>
          </ac:spMkLst>
        </pc:spChg>
        <pc:spChg chg="add del">
          <ac:chgData name="Pandarasamy Arjunan" userId="f5e30e74-d283-497e-bf76-fd880089976c" providerId="ADAL" clId="{0328F4A7-07CF-4AF9-B71A-129707A51DF7}" dt="2024-01-02T19:12:28.110" v="631" actId="26606"/>
          <ac:spMkLst>
            <pc:docMk/>
            <pc:sldMk cId="1306747708" sldId="267"/>
            <ac:spMk id="1057" creationId="{B4C27B90-DF2B-4D00-BA07-18ED774CD2F1}"/>
          </ac:spMkLst>
        </pc:spChg>
        <pc:spChg chg="add del">
          <ac:chgData name="Pandarasamy Arjunan" userId="f5e30e74-d283-497e-bf76-fd880089976c" providerId="ADAL" clId="{0328F4A7-07CF-4AF9-B71A-129707A51DF7}" dt="2024-01-02T19:12:28.110" v="631" actId="26606"/>
          <ac:spMkLst>
            <pc:docMk/>
            <pc:sldMk cId="1306747708" sldId="267"/>
            <ac:spMk id="1058" creationId="{593ACC25-C262-417A-8AA9-0641C772BDB6}"/>
          </ac:spMkLst>
        </pc:spChg>
        <pc:spChg chg="add del">
          <ac:chgData name="Pandarasamy Arjunan" userId="f5e30e74-d283-497e-bf76-fd880089976c" providerId="ADAL" clId="{0328F4A7-07CF-4AF9-B71A-129707A51DF7}" dt="2024-01-02T19:12:31.424" v="633" actId="26606"/>
          <ac:spMkLst>
            <pc:docMk/>
            <pc:sldMk cId="1306747708" sldId="267"/>
            <ac:spMk id="1060" creationId="{600B5AE2-C5CC-499C-8F2D-249888BE22C2}"/>
          </ac:spMkLst>
        </pc:spChg>
        <pc:spChg chg="add del">
          <ac:chgData name="Pandarasamy Arjunan" userId="f5e30e74-d283-497e-bf76-fd880089976c" providerId="ADAL" clId="{0328F4A7-07CF-4AF9-B71A-129707A51DF7}" dt="2024-01-02T19:12:31.424" v="633" actId="26606"/>
          <ac:spMkLst>
            <pc:docMk/>
            <pc:sldMk cId="1306747708" sldId="267"/>
            <ac:spMk id="1061" creationId="{BA7A3698-B350-40E5-8475-9BCC41A089FC}"/>
          </ac:spMkLst>
        </pc:spChg>
        <pc:spChg chg="add del">
          <ac:chgData name="Pandarasamy Arjunan" userId="f5e30e74-d283-497e-bf76-fd880089976c" providerId="ADAL" clId="{0328F4A7-07CF-4AF9-B71A-129707A51DF7}" dt="2024-01-02T19:12:31.424" v="633" actId="26606"/>
          <ac:spMkLst>
            <pc:docMk/>
            <pc:sldMk cId="1306747708" sldId="267"/>
            <ac:spMk id="1063" creationId="{311973C2-EB8B-452A-A698-4A252FD3AE28}"/>
          </ac:spMkLst>
        </pc:spChg>
        <pc:spChg chg="add del">
          <ac:chgData name="Pandarasamy Arjunan" userId="f5e30e74-d283-497e-bf76-fd880089976c" providerId="ADAL" clId="{0328F4A7-07CF-4AF9-B71A-129707A51DF7}" dt="2024-01-02T19:12:31.424" v="633" actId="26606"/>
          <ac:spMkLst>
            <pc:docMk/>
            <pc:sldMk cId="1306747708" sldId="267"/>
            <ac:spMk id="1064" creationId="{10162E77-11AD-44A7-84EC-40C59EEFBD2E}"/>
          </ac:spMkLst>
        </pc:spChg>
        <pc:picChg chg="add del mod">
          <ac:chgData name="Pandarasamy Arjunan" userId="f5e30e74-d283-497e-bf76-fd880089976c" providerId="ADAL" clId="{0328F4A7-07CF-4AF9-B71A-129707A51DF7}" dt="2024-01-02T11:16:02.034" v="579" actId="478"/>
          <ac:picMkLst>
            <pc:docMk/>
            <pc:sldMk cId="1306747708" sldId="267"/>
            <ac:picMk id="1026" creationId="{8CB09690-FA96-D6CA-1DBA-DD7A3718A5DB}"/>
          </ac:picMkLst>
        </pc:picChg>
        <pc:picChg chg="add mod ord">
          <ac:chgData name="Pandarasamy Arjunan" userId="f5e30e74-d283-497e-bf76-fd880089976c" providerId="ADAL" clId="{0328F4A7-07CF-4AF9-B71A-129707A51DF7}" dt="2024-01-02T19:18:26.849" v="724" actId="732"/>
          <ac:picMkLst>
            <pc:docMk/>
            <pc:sldMk cId="1306747708" sldId="267"/>
            <ac:picMk id="1026" creationId="{B37CE1EF-8684-76E1-B509-EFCE531C7697}"/>
          </ac:picMkLst>
        </pc:picChg>
        <pc:cxnChg chg="add del">
          <ac:chgData name="Pandarasamy Arjunan" userId="f5e30e74-d283-497e-bf76-fd880089976c" providerId="ADAL" clId="{0328F4A7-07CF-4AF9-B71A-129707A51DF7}" dt="2024-01-02T19:12:21.280" v="625" actId="26606"/>
          <ac:cxnSpMkLst>
            <pc:docMk/>
            <pc:sldMk cId="1306747708" sldId="267"/>
            <ac:cxnSpMk id="1035" creationId="{0AC655C7-EC94-4BE6-84C8-2F9EFBBB2789}"/>
          </ac:cxnSpMkLst>
        </pc:cxnChg>
        <pc:cxnChg chg="add del">
          <ac:chgData name="Pandarasamy Arjunan" userId="f5e30e74-d283-497e-bf76-fd880089976c" providerId="ADAL" clId="{0328F4A7-07CF-4AF9-B71A-129707A51DF7}" dt="2024-01-02T19:12:23.634" v="627" actId="26606"/>
          <ac:cxnSpMkLst>
            <pc:docMk/>
            <pc:sldMk cId="1306747708" sldId="267"/>
            <ac:cxnSpMk id="1039" creationId="{C65F3E9C-EF11-4F8F-A621-399C7A3E6401}"/>
          </ac:cxnSpMkLst>
        </pc:cxnChg>
        <pc:cxnChg chg="add del">
          <ac:chgData name="Pandarasamy Arjunan" userId="f5e30e74-d283-497e-bf76-fd880089976c" providerId="ADAL" clId="{0328F4A7-07CF-4AF9-B71A-129707A51DF7}" dt="2024-01-02T19:12:23.634" v="627" actId="26606"/>
          <ac:cxnSpMkLst>
            <pc:docMk/>
            <pc:sldMk cId="1306747708" sldId="267"/>
            <ac:cxnSpMk id="1042" creationId="{0AC655C7-EC94-4BE6-84C8-2F9EFBBB2789}"/>
          </ac:cxnSpMkLst>
        </pc:cxnChg>
        <pc:cxnChg chg="add del">
          <ac:chgData name="Pandarasamy Arjunan" userId="f5e30e74-d283-497e-bf76-fd880089976c" providerId="ADAL" clId="{0328F4A7-07CF-4AF9-B71A-129707A51DF7}" dt="2024-01-02T19:12:27.360" v="629" actId="26606"/>
          <ac:cxnSpMkLst>
            <pc:docMk/>
            <pc:sldMk cId="1306747708" sldId="267"/>
            <ac:cxnSpMk id="1047" creationId="{F5486A9D-1265-4B57-91E6-68E666B978BC}"/>
          </ac:cxnSpMkLst>
        </pc:cxnChg>
        <pc:cxnChg chg="add del">
          <ac:chgData name="Pandarasamy Arjunan" userId="f5e30e74-d283-497e-bf76-fd880089976c" providerId="ADAL" clId="{0328F4A7-07CF-4AF9-B71A-129707A51DF7}" dt="2024-01-02T19:12:27.360" v="629" actId="26606"/>
          <ac:cxnSpMkLst>
            <pc:docMk/>
            <pc:sldMk cId="1306747708" sldId="267"/>
            <ac:cxnSpMk id="1048" creationId="{4071767D-5FF7-4508-B8B7-BB60FF3AB250}"/>
          </ac:cxnSpMkLst>
        </pc:cxnChg>
        <pc:cxnChg chg="add del">
          <ac:chgData name="Pandarasamy Arjunan" userId="f5e30e74-d283-497e-bf76-fd880089976c" providerId="ADAL" clId="{0328F4A7-07CF-4AF9-B71A-129707A51DF7}" dt="2024-01-02T19:12:28.110" v="631" actId="26606"/>
          <ac:cxnSpMkLst>
            <pc:docMk/>
            <pc:sldMk cId="1306747708" sldId="267"/>
            <ac:cxnSpMk id="1054" creationId="{7E1D4427-852B-4B37-8E76-0E9F1810BA2A}"/>
          </ac:cxnSpMkLst>
        </pc:cxnChg>
        <pc:cxnChg chg="add del">
          <ac:chgData name="Pandarasamy Arjunan" userId="f5e30e74-d283-497e-bf76-fd880089976c" providerId="ADAL" clId="{0328F4A7-07CF-4AF9-B71A-129707A51DF7}" dt="2024-01-02T19:12:28.110" v="631" actId="26606"/>
          <ac:cxnSpMkLst>
            <pc:docMk/>
            <pc:sldMk cId="1306747708" sldId="267"/>
            <ac:cxnSpMk id="1056" creationId="{5C6A2BAE-B461-4B55-8E1F-0722ABDD1393}"/>
          </ac:cxnSpMkLst>
        </pc:cxnChg>
        <pc:cxnChg chg="add del">
          <ac:chgData name="Pandarasamy Arjunan" userId="f5e30e74-d283-497e-bf76-fd880089976c" providerId="ADAL" clId="{0328F4A7-07CF-4AF9-B71A-129707A51DF7}" dt="2024-01-02T19:12:31.424" v="633" actId="26606"/>
          <ac:cxnSpMkLst>
            <pc:docMk/>
            <pc:sldMk cId="1306747708" sldId="267"/>
            <ac:cxnSpMk id="1062" creationId="{0AC655C7-EC94-4BE6-84C8-2F9EFBBB2789}"/>
          </ac:cxnSpMkLst>
        </pc:cxnChg>
        <pc:cxnChg chg="add del">
          <ac:chgData name="Pandarasamy Arjunan" userId="f5e30e74-d283-497e-bf76-fd880089976c" providerId="ADAL" clId="{0328F4A7-07CF-4AF9-B71A-129707A51DF7}" dt="2024-01-02T19:12:31.424" v="633" actId="26606"/>
          <ac:cxnSpMkLst>
            <pc:docMk/>
            <pc:sldMk cId="1306747708" sldId="267"/>
            <ac:cxnSpMk id="1065" creationId="{5AB158E9-1B40-4CD6-95F0-95CA11DF7B7A}"/>
          </ac:cxnSpMkLst>
        </pc:cxnChg>
      </pc:sldChg>
      <pc:sldChg chg="modSp new del mod">
        <pc:chgData name="Pandarasamy Arjunan" userId="f5e30e74-d283-497e-bf76-fd880089976c" providerId="ADAL" clId="{0328F4A7-07CF-4AF9-B71A-129707A51DF7}" dt="2024-01-02T10:33:37.936" v="372" actId="47"/>
        <pc:sldMkLst>
          <pc:docMk/>
          <pc:sldMk cId="25644942" sldId="268"/>
        </pc:sldMkLst>
        <pc:spChg chg="mod">
          <ac:chgData name="Pandarasamy Arjunan" userId="f5e30e74-d283-497e-bf76-fd880089976c" providerId="ADAL" clId="{0328F4A7-07CF-4AF9-B71A-129707A51DF7}" dt="2024-01-02T10:33:11.644" v="371" actId="20577"/>
          <ac:spMkLst>
            <pc:docMk/>
            <pc:sldMk cId="25644942" sldId="268"/>
            <ac:spMk id="2" creationId="{2439D569-EC4E-C745-9E2F-66526D6AE2F1}"/>
          </ac:spMkLst>
        </pc:spChg>
      </pc:sldChg>
      <pc:sldChg chg="addSp delSp modSp new del mod modClrScheme chgLayout">
        <pc:chgData name="Pandarasamy Arjunan" userId="f5e30e74-d283-497e-bf76-fd880089976c" providerId="ADAL" clId="{0328F4A7-07CF-4AF9-B71A-129707A51DF7}" dt="2024-01-02T10:26:34.861" v="301" actId="47"/>
        <pc:sldMkLst>
          <pc:docMk/>
          <pc:sldMk cId="32092577" sldId="268"/>
        </pc:sldMkLst>
        <pc:spChg chg="del mod ord">
          <ac:chgData name="Pandarasamy Arjunan" userId="f5e30e74-d283-497e-bf76-fd880089976c" providerId="ADAL" clId="{0328F4A7-07CF-4AF9-B71A-129707A51DF7}" dt="2024-01-02T10:24:50.187" v="256" actId="700"/>
          <ac:spMkLst>
            <pc:docMk/>
            <pc:sldMk cId="32092577" sldId="268"/>
            <ac:spMk id="2" creationId="{28E4BE74-98D8-1841-9424-E9DB356B43D8}"/>
          </ac:spMkLst>
        </pc:spChg>
        <pc:spChg chg="del mod ord">
          <ac:chgData name="Pandarasamy Arjunan" userId="f5e30e74-d283-497e-bf76-fd880089976c" providerId="ADAL" clId="{0328F4A7-07CF-4AF9-B71A-129707A51DF7}" dt="2024-01-02T10:24:50.187" v="256" actId="700"/>
          <ac:spMkLst>
            <pc:docMk/>
            <pc:sldMk cId="32092577" sldId="268"/>
            <ac:spMk id="3" creationId="{8CAD9976-1591-1CA9-8ED5-746934D0C954}"/>
          </ac:spMkLst>
        </pc:spChg>
        <pc:spChg chg="mod ord">
          <ac:chgData name="Pandarasamy Arjunan" userId="f5e30e74-d283-497e-bf76-fd880089976c" providerId="ADAL" clId="{0328F4A7-07CF-4AF9-B71A-129707A51DF7}" dt="2024-01-02T10:25:12.440" v="259" actId="700"/>
          <ac:spMkLst>
            <pc:docMk/>
            <pc:sldMk cId="32092577" sldId="268"/>
            <ac:spMk id="4" creationId="{CBEAC582-A9D8-B817-F0FB-69CE052E0027}"/>
          </ac:spMkLst>
        </pc:spChg>
        <pc:spChg chg="mod ord">
          <ac:chgData name="Pandarasamy Arjunan" userId="f5e30e74-d283-497e-bf76-fd880089976c" providerId="ADAL" clId="{0328F4A7-07CF-4AF9-B71A-129707A51DF7}" dt="2024-01-02T10:25:12.440" v="259" actId="700"/>
          <ac:spMkLst>
            <pc:docMk/>
            <pc:sldMk cId="32092577" sldId="268"/>
            <ac:spMk id="5" creationId="{68F57D84-BE79-2C88-8EC2-584FF7DA6B25}"/>
          </ac:spMkLst>
        </pc:spChg>
        <pc:spChg chg="add del mod ord">
          <ac:chgData name="Pandarasamy Arjunan" userId="f5e30e74-d283-497e-bf76-fd880089976c" providerId="ADAL" clId="{0328F4A7-07CF-4AF9-B71A-129707A51DF7}" dt="2024-01-02T10:24:54.552" v="257" actId="700"/>
          <ac:spMkLst>
            <pc:docMk/>
            <pc:sldMk cId="32092577" sldId="268"/>
            <ac:spMk id="6" creationId="{F864B1A5-59E6-A35D-E86E-9A35184463CC}"/>
          </ac:spMkLst>
        </pc:spChg>
        <pc:spChg chg="add del mod ord">
          <ac:chgData name="Pandarasamy Arjunan" userId="f5e30e74-d283-497e-bf76-fd880089976c" providerId="ADAL" clId="{0328F4A7-07CF-4AF9-B71A-129707A51DF7}" dt="2024-01-02T10:24:54.552" v="257" actId="700"/>
          <ac:spMkLst>
            <pc:docMk/>
            <pc:sldMk cId="32092577" sldId="268"/>
            <ac:spMk id="7" creationId="{51925666-8CB8-1C86-0B44-80A00E574196}"/>
          </ac:spMkLst>
        </pc:spChg>
        <pc:spChg chg="add del mod ord">
          <ac:chgData name="Pandarasamy Arjunan" userId="f5e30e74-d283-497e-bf76-fd880089976c" providerId="ADAL" clId="{0328F4A7-07CF-4AF9-B71A-129707A51DF7}" dt="2024-01-02T10:25:05.100" v="258" actId="700"/>
          <ac:spMkLst>
            <pc:docMk/>
            <pc:sldMk cId="32092577" sldId="268"/>
            <ac:spMk id="8" creationId="{91585B2E-B3EE-08D6-4A1A-74EE98D50FD4}"/>
          </ac:spMkLst>
        </pc:spChg>
        <pc:spChg chg="add del mod ord">
          <ac:chgData name="Pandarasamy Arjunan" userId="f5e30e74-d283-497e-bf76-fd880089976c" providerId="ADAL" clId="{0328F4A7-07CF-4AF9-B71A-129707A51DF7}" dt="2024-01-02T10:25:05.100" v="258" actId="700"/>
          <ac:spMkLst>
            <pc:docMk/>
            <pc:sldMk cId="32092577" sldId="268"/>
            <ac:spMk id="9" creationId="{EF9B0E8C-A432-A0D1-07FB-C3C8AE1BFDB5}"/>
          </ac:spMkLst>
        </pc:spChg>
        <pc:spChg chg="add del mod ord">
          <ac:chgData name="Pandarasamy Arjunan" userId="f5e30e74-d283-497e-bf76-fd880089976c" providerId="ADAL" clId="{0328F4A7-07CF-4AF9-B71A-129707A51DF7}" dt="2024-01-02T10:25:12.440" v="259" actId="700"/>
          <ac:spMkLst>
            <pc:docMk/>
            <pc:sldMk cId="32092577" sldId="268"/>
            <ac:spMk id="10" creationId="{427114D2-F9D7-A5AE-836F-BC3F5FE58F23}"/>
          </ac:spMkLst>
        </pc:spChg>
        <pc:spChg chg="add del mod ord">
          <ac:chgData name="Pandarasamy Arjunan" userId="f5e30e74-d283-497e-bf76-fd880089976c" providerId="ADAL" clId="{0328F4A7-07CF-4AF9-B71A-129707A51DF7}" dt="2024-01-02T10:25:12.440" v="259" actId="700"/>
          <ac:spMkLst>
            <pc:docMk/>
            <pc:sldMk cId="32092577" sldId="268"/>
            <ac:spMk id="11" creationId="{F56B82CF-BF92-A164-3DA2-A50A8451C43D}"/>
          </ac:spMkLst>
        </pc:spChg>
        <pc:spChg chg="add del mod ord">
          <ac:chgData name="Pandarasamy Arjunan" userId="f5e30e74-d283-497e-bf76-fd880089976c" providerId="ADAL" clId="{0328F4A7-07CF-4AF9-B71A-129707A51DF7}" dt="2024-01-02T10:25:12.440" v="259" actId="700"/>
          <ac:spMkLst>
            <pc:docMk/>
            <pc:sldMk cId="32092577" sldId="268"/>
            <ac:spMk id="12" creationId="{11BD5FEA-7B76-EDF4-2A6C-783A4B63D46F}"/>
          </ac:spMkLst>
        </pc:spChg>
        <pc:spChg chg="add del mod ord">
          <ac:chgData name="Pandarasamy Arjunan" userId="f5e30e74-d283-497e-bf76-fd880089976c" providerId="ADAL" clId="{0328F4A7-07CF-4AF9-B71A-129707A51DF7}" dt="2024-01-02T10:25:12.440" v="259" actId="700"/>
          <ac:spMkLst>
            <pc:docMk/>
            <pc:sldMk cId="32092577" sldId="268"/>
            <ac:spMk id="13" creationId="{FE2AEF7B-76C7-582A-4319-164B24BBBCC4}"/>
          </ac:spMkLst>
        </pc:spChg>
        <pc:spChg chg="add del mod ord">
          <ac:chgData name="Pandarasamy Arjunan" userId="f5e30e74-d283-497e-bf76-fd880089976c" providerId="ADAL" clId="{0328F4A7-07CF-4AF9-B71A-129707A51DF7}" dt="2024-01-02T10:25:12.440" v="259" actId="700"/>
          <ac:spMkLst>
            <pc:docMk/>
            <pc:sldMk cId="32092577" sldId="268"/>
            <ac:spMk id="14" creationId="{608AC238-75DE-8F88-FCE6-BD522726EAF6}"/>
          </ac:spMkLst>
        </pc:spChg>
        <pc:spChg chg="add mod ord">
          <ac:chgData name="Pandarasamy Arjunan" userId="f5e30e74-d283-497e-bf76-fd880089976c" providerId="ADAL" clId="{0328F4A7-07CF-4AF9-B71A-129707A51DF7}" dt="2024-01-02T10:25:14.413" v="265" actId="20577"/>
          <ac:spMkLst>
            <pc:docMk/>
            <pc:sldMk cId="32092577" sldId="268"/>
            <ac:spMk id="15" creationId="{121FA734-80E3-5F42-ECAA-4523DD61F101}"/>
          </ac:spMkLst>
        </pc:spChg>
        <pc:spChg chg="add mod ord">
          <ac:chgData name="Pandarasamy Arjunan" userId="f5e30e74-d283-497e-bf76-fd880089976c" providerId="ADAL" clId="{0328F4A7-07CF-4AF9-B71A-129707A51DF7}" dt="2024-01-02T10:25:12.440" v="259" actId="700"/>
          <ac:spMkLst>
            <pc:docMk/>
            <pc:sldMk cId="32092577" sldId="268"/>
            <ac:spMk id="16" creationId="{2F64C1FB-9712-F271-5C00-F8E084442D67}"/>
          </ac:spMkLst>
        </pc:spChg>
      </pc:sldChg>
      <pc:sldChg chg="addSp delSp modSp new del mod modClrScheme chgLayout">
        <pc:chgData name="Pandarasamy Arjunan" userId="f5e30e74-d283-497e-bf76-fd880089976c" providerId="ADAL" clId="{0328F4A7-07CF-4AF9-B71A-129707A51DF7}" dt="2024-01-02T10:24:37.575" v="254" actId="47"/>
        <pc:sldMkLst>
          <pc:docMk/>
          <pc:sldMk cId="273664461" sldId="268"/>
        </pc:sldMkLst>
        <pc:spChg chg="mod ord">
          <ac:chgData name="Pandarasamy Arjunan" userId="f5e30e74-d283-497e-bf76-fd880089976c" providerId="ADAL" clId="{0328F4A7-07CF-4AF9-B71A-129707A51DF7}" dt="2024-01-02T10:21:45.081" v="198" actId="700"/>
          <ac:spMkLst>
            <pc:docMk/>
            <pc:sldMk cId="273664461" sldId="268"/>
            <ac:spMk id="2" creationId="{F6F515FC-3170-7EAC-9FC1-E497A63601F8}"/>
          </ac:spMkLst>
        </pc:spChg>
        <pc:spChg chg="del">
          <ac:chgData name="Pandarasamy Arjunan" userId="f5e30e74-d283-497e-bf76-fd880089976c" providerId="ADAL" clId="{0328F4A7-07CF-4AF9-B71A-129707A51DF7}" dt="2024-01-02T10:15:10.035" v="116" actId="700"/>
          <ac:spMkLst>
            <pc:docMk/>
            <pc:sldMk cId="273664461" sldId="268"/>
            <ac:spMk id="3" creationId="{EBBF97BB-5633-7AF2-B806-F9D500E65761}"/>
          </ac:spMkLst>
        </pc:spChg>
        <pc:spChg chg="mod ord">
          <ac:chgData name="Pandarasamy Arjunan" userId="f5e30e74-d283-497e-bf76-fd880089976c" providerId="ADAL" clId="{0328F4A7-07CF-4AF9-B71A-129707A51DF7}" dt="2024-01-02T10:21:45.081" v="198" actId="700"/>
          <ac:spMkLst>
            <pc:docMk/>
            <pc:sldMk cId="273664461" sldId="268"/>
            <ac:spMk id="4" creationId="{929049BD-A3B4-24D2-6D33-78553F76CB50}"/>
          </ac:spMkLst>
        </pc:spChg>
        <pc:spChg chg="mod ord">
          <ac:chgData name="Pandarasamy Arjunan" userId="f5e30e74-d283-497e-bf76-fd880089976c" providerId="ADAL" clId="{0328F4A7-07CF-4AF9-B71A-129707A51DF7}" dt="2024-01-02T10:21:45.081" v="198" actId="700"/>
          <ac:spMkLst>
            <pc:docMk/>
            <pc:sldMk cId="273664461" sldId="268"/>
            <ac:spMk id="5" creationId="{04866172-0AB5-B041-C027-DA3B885BDBB7}"/>
          </ac:spMkLst>
        </pc:spChg>
        <pc:spChg chg="add del mod ord">
          <ac:chgData name="Pandarasamy Arjunan" userId="f5e30e74-d283-497e-bf76-fd880089976c" providerId="ADAL" clId="{0328F4A7-07CF-4AF9-B71A-129707A51DF7}" dt="2024-01-02T10:15:25.164" v="119" actId="700"/>
          <ac:spMkLst>
            <pc:docMk/>
            <pc:sldMk cId="273664461" sldId="268"/>
            <ac:spMk id="6" creationId="{92DA390C-51B1-3B67-F947-452F6E9625D7}"/>
          </ac:spMkLst>
        </pc:spChg>
        <pc:spChg chg="add del mod ord">
          <ac:chgData name="Pandarasamy Arjunan" userId="f5e30e74-d283-497e-bf76-fd880089976c" providerId="ADAL" clId="{0328F4A7-07CF-4AF9-B71A-129707A51DF7}" dt="2024-01-02T10:21:40.096" v="197" actId="700"/>
          <ac:spMkLst>
            <pc:docMk/>
            <pc:sldMk cId="273664461" sldId="268"/>
            <ac:spMk id="7" creationId="{1846F678-FD8D-C1EB-A081-3E956D79CF2A}"/>
          </ac:spMkLst>
        </pc:spChg>
        <pc:spChg chg="add del mod ord">
          <ac:chgData name="Pandarasamy Arjunan" userId="f5e30e74-d283-497e-bf76-fd880089976c" providerId="ADAL" clId="{0328F4A7-07CF-4AF9-B71A-129707A51DF7}" dt="2024-01-02T10:21:45.081" v="198" actId="700"/>
          <ac:spMkLst>
            <pc:docMk/>
            <pc:sldMk cId="273664461" sldId="268"/>
            <ac:spMk id="8" creationId="{BF96B859-84F7-6CB8-4D29-2F9392ECED17}"/>
          </ac:spMkLst>
        </pc:spChg>
        <pc:spChg chg="add mod ord">
          <ac:chgData name="Pandarasamy Arjunan" userId="f5e30e74-d283-497e-bf76-fd880089976c" providerId="ADAL" clId="{0328F4A7-07CF-4AF9-B71A-129707A51DF7}" dt="2024-01-02T10:21:45.081" v="198" actId="700"/>
          <ac:spMkLst>
            <pc:docMk/>
            <pc:sldMk cId="273664461" sldId="268"/>
            <ac:spMk id="9" creationId="{387FDA00-985A-58FC-ADD0-8B121A6FE40B}"/>
          </ac:spMkLst>
        </pc:spChg>
      </pc:sldChg>
      <pc:sldChg chg="addSp delSp modSp new del mod modClrScheme chgLayout">
        <pc:chgData name="Pandarasamy Arjunan" userId="f5e30e74-d283-497e-bf76-fd880089976c" providerId="ADAL" clId="{0328F4A7-07CF-4AF9-B71A-129707A51DF7}" dt="2024-01-02T10:32:12.253" v="360" actId="47"/>
        <pc:sldMkLst>
          <pc:docMk/>
          <pc:sldMk cId="648352491" sldId="268"/>
        </pc:sldMkLst>
        <pc:spChg chg="del mod ord">
          <ac:chgData name="Pandarasamy Arjunan" userId="f5e30e74-d283-497e-bf76-fd880089976c" providerId="ADAL" clId="{0328F4A7-07CF-4AF9-B71A-129707A51DF7}" dt="2024-01-02T10:32:07.195" v="359" actId="700"/>
          <ac:spMkLst>
            <pc:docMk/>
            <pc:sldMk cId="648352491" sldId="268"/>
            <ac:spMk id="2" creationId="{9411784D-173F-2227-1417-F83E5A6994CA}"/>
          </ac:spMkLst>
        </pc:spChg>
        <pc:spChg chg="del mod ord">
          <ac:chgData name="Pandarasamy Arjunan" userId="f5e30e74-d283-497e-bf76-fd880089976c" providerId="ADAL" clId="{0328F4A7-07CF-4AF9-B71A-129707A51DF7}" dt="2024-01-02T10:32:07.195" v="359" actId="700"/>
          <ac:spMkLst>
            <pc:docMk/>
            <pc:sldMk cId="648352491" sldId="268"/>
            <ac:spMk id="3" creationId="{870A1DB2-9D4F-ED02-EA74-F081C530DCD5}"/>
          </ac:spMkLst>
        </pc:spChg>
        <pc:spChg chg="mod ord">
          <ac:chgData name="Pandarasamy Arjunan" userId="f5e30e74-d283-497e-bf76-fd880089976c" providerId="ADAL" clId="{0328F4A7-07CF-4AF9-B71A-129707A51DF7}" dt="2024-01-02T10:32:07.195" v="359" actId="700"/>
          <ac:spMkLst>
            <pc:docMk/>
            <pc:sldMk cId="648352491" sldId="268"/>
            <ac:spMk id="4" creationId="{77990D12-88AC-8238-176A-9E771422D056}"/>
          </ac:spMkLst>
        </pc:spChg>
        <pc:spChg chg="mod ord">
          <ac:chgData name="Pandarasamy Arjunan" userId="f5e30e74-d283-497e-bf76-fd880089976c" providerId="ADAL" clId="{0328F4A7-07CF-4AF9-B71A-129707A51DF7}" dt="2024-01-02T10:32:07.195" v="359" actId="700"/>
          <ac:spMkLst>
            <pc:docMk/>
            <pc:sldMk cId="648352491" sldId="268"/>
            <ac:spMk id="5" creationId="{5E8F7F9D-F086-778D-7283-671AFA78B7AE}"/>
          </ac:spMkLst>
        </pc:spChg>
        <pc:spChg chg="add mod ord">
          <ac:chgData name="Pandarasamy Arjunan" userId="f5e30e74-d283-497e-bf76-fd880089976c" providerId="ADAL" clId="{0328F4A7-07CF-4AF9-B71A-129707A51DF7}" dt="2024-01-02T10:32:07.195" v="359" actId="700"/>
          <ac:spMkLst>
            <pc:docMk/>
            <pc:sldMk cId="648352491" sldId="268"/>
            <ac:spMk id="6" creationId="{0917D021-1F90-7DDA-98A9-C186607C0BD1}"/>
          </ac:spMkLst>
        </pc:spChg>
        <pc:spChg chg="add mod ord">
          <ac:chgData name="Pandarasamy Arjunan" userId="f5e30e74-d283-497e-bf76-fd880089976c" providerId="ADAL" clId="{0328F4A7-07CF-4AF9-B71A-129707A51DF7}" dt="2024-01-02T10:32:07.195" v="359" actId="700"/>
          <ac:spMkLst>
            <pc:docMk/>
            <pc:sldMk cId="648352491" sldId="268"/>
            <ac:spMk id="7" creationId="{58AFCCFA-B5EF-64FD-28E4-6DAC9F47E17F}"/>
          </ac:spMkLst>
        </pc:spChg>
        <pc:spChg chg="add mod ord">
          <ac:chgData name="Pandarasamy Arjunan" userId="f5e30e74-d283-497e-bf76-fd880089976c" providerId="ADAL" clId="{0328F4A7-07CF-4AF9-B71A-129707A51DF7}" dt="2024-01-02T10:32:07.195" v="359" actId="700"/>
          <ac:spMkLst>
            <pc:docMk/>
            <pc:sldMk cId="648352491" sldId="268"/>
            <ac:spMk id="8" creationId="{502E65FC-34E2-775F-9573-D43ED0FDC703}"/>
          </ac:spMkLst>
        </pc:spChg>
      </pc:sldChg>
      <pc:sldChg chg="addSp delSp modSp new del mod modClrScheme chgLayout">
        <pc:chgData name="Pandarasamy Arjunan" userId="f5e30e74-d283-497e-bf76-fd880089976c" providerId="ADAL" clId="{0328F4A7-07CF-4AF9-B71A-129707A51DF7}" dt="2024-01-02T10:36:29.310" v="379" actId="47"/>
        <pc:sldMkLst>
          <pc:docMk/>
          <pc:sldMk cId="800564519" sldId="268"/>
        </pc:sldMkLst>
        <pc:spChg chg="del mod ord">
          <ac:chgData name="Pandarasamy Arjunan" userId="f5e30e74-d283-497e-bf76-fd880089976c" providerId="ADAL" clId="{0328F4A7-07CF-4AF9-B71A-129707A51DF7}" dt="2024-01-02T10:35:30.562" v="374" actId="700"/>
          <ac:spMkLst>
            <pc:docMk/>
            <pc:sldMk cId="800564519" sldId="268"/>
            <ac:spMk id="2" creationId="{6DD5F341-AE34-C15A-67BC-04254BC70895}"/>
          </ac:spMkLst>
        </pc:spChg>
        <pc:spChg chg="del mod ord">
          <ac:chgData name="Pandarasamy Arjunan" userId="f5e30e74-d283-497e-bf76-fd880089976c" providerId="ADAL" clId="{0328F4A7-07CF-4AF9-B71A-129707A51DF7}" dt="2024-01-02T10:35:30.562" v="374" actId="700"/>
          <ac:spMkLst>
            <pc:docMk/>
            <pc:sldMk cId="800564519" sldId="268"/>
            <ac:spMk id="3" creationId="{557061B3-6876-99DF-CD87-782A8C13A38B}"/>
          </ac:spMkLst>
        </pc:spChg>
        <pc:spChg chg="mod ord">
          <ac:chgData name="Pandarasamy Arjunan" userId="f5e30e74-d283-497e-bf76-fd880089976c" providerId="ADAL" clId="{0328F4A7-07CF-4AF9-B71A-129707A51DF7}" dt="2024-01-02T10:35:52.627" v="376" actId="700"/>
          <ac:spMkLst>
            <pc:docMk/>
            <pc:sldMk cId="800564519" sldId="268"/>
            <ac:spMk id="4" creationId="{4391D396-57FB-1FC1-3163-795FE37EF9D5}"/>
          </ac:spMkLst>
        </pc:spChg>
        <pc:spChg chg="mod ord">
          <ac:chgData name="Pandarasamy Arjunan" userId="f5e30e74-d283-497e-bf76-fd880089976c" providerId="ADAL" clId="{0328F4A7-07CF-4AF9-B71A-129707A51DF7}" dt="2024-01-02T10:35:52.627" v="376" actId="700"/>
          <ac:spMkLst>
            <pc:docMk/>
            <pc:sldMk cId="800564519" sldId="268"/>
            <ac:spMk id="5" creationId="{D54E0946-17C8-52BC-746D-5F88DDC6EA90}"/>
          </ac:spMkLst>
        </pc:spChg>
        <pc:spChg chg="add del mod ord">
          <ac:chgData name="Pandarasamy Arjunan" userId="f5e30e74-d283-497e-bf76-fd880089976c" providerId="ADAL" clId="{0328F4A7-07CF-4AF9-B71A-129707A51DF7}" dt="2024-01-02T10:35:44.883" v="375" actId="700"/>
          <ac:spMkLst>
            <pc:docMk/>
            <pc:sldMk cId="800564519" sldId="268"/>
            <ac:spMk id="6" creationId="{BDB57782-4154-694E-4FCC-18FC4FA4E161}"/>
          </ac:spMkLst>
        </pc:spChg>
        <pc:spChg chg="add del mod ord">
          <ac:chgData name="Pandarasamy Arjunan" userId="f5e30e74-d283-497e-bf76-fd880089976c" providerId="ADAL" clId="{0328F4A7-07CF-4AF9-B71A-129707A51DF7}" dt="2024-01-02T10:35:44.883" v="375" actId="700"/>
          <ac:spMkLst>
            <pc:docMk/>
            <pc:sldMk cId="800564519" sldId="268"/>
            <ac:spMk id="7" creationId="{F0CEB25A-B122-87AB-213F-55043D44B004}"/>
          </ac:spMkLst>
        </pc:spChg>
        <pc:spChg chg="add del mod ord">
          <ac:chgData name="Pandarasamy Arjunan" userId="f5e30e74-d283-497e-bf76-fd880089976c" providerId="ADAL" clId="{0328F4A7-07CF-4AF9-B71A-129707A51DF7}" dt="2024-01-02T10:35:52.627" v="376" actId="700"/>
          <ac:spMkLst>
            <pc:docMk/>
            <pc:sldMk cId="800564519" sldId="268"/>
            <ac:spMk id="8" creationId="{F8C5A735-A13E-7B3C-827A-5016078EA29C}"/>
          </ac:spMkLst>
        </pc:spChg>
        <pc:spChg chg="add del mod ord">
          <ac:chgData name="Pandarasamy Arjunan" userId="f5e30e74-d283-497e-bf76-fd880089976c" providerId="ADAL" clId="{0328F4A7-07CF-4AF9-B71A-129707A51DF7}" dt="2024-01-02T10:35:52.627" v="376" actId="700"/>
          <ac:spMkLst>
            <pc:docMk/>
            <pc:sldMk cId="800564519" sldId="268"/>
            <ac:spMk id="9" creationId="{66C41577-9345-3495-F520-8DDE0D11016A}"/>
          </ac:spMkLst>
        </pc:spChg>
        <pc:spChg chg="add mod ord">
          <ac:chgData name="Pandarasamy Arjunan" userId="f5e30e74-d283-497e-bf76-fd880089976c" providerId="ADAL" clId="{0328F4A7-07CF-4AF9-B71A-129707A51DF7}" dt="2024-01-02T10:35:52.627" v="376" actId="700"/>
          <ac:spMkLst>
            <pc:docMk/>
            <pc:sldMk cId="800564519" sldId="268"/>
            <ac:spMk id="10" creationId="{1486F1F1-34F5-9000-D296-6EB00F0E6641}"/>
          </ac:spMkLst>
        </pc:spChg>
        <pc:spChg chg="add mod ord">
          <ac:chgData name="Pandarasamy Arjunan" userId="f5e30e74-d283-497e-bf76-fd880089976c" providerId="ADAL" clId="{0328F4A7-07CF-4AF9-B71A-129707A51DF7}" dt="2024-01-02T10:35:52.627" v="376" actId="700"/>
          <ac:spMkLst>
            <pc:docMk/>
            <pc:sldMk cId="800564519" sldId="268"/>
            <ac:spMk id="11" creationId="{4471B2D0-7305-D897-03A0-C48BA5C2CF39}"/>
          </ac:spMkLst>
        </pc:spChg>
        <pc:spChg chg="add mod ord">
          <ac:chgData name="Pandarasamy Arjunan" userId="f5e30e74-d283-497e-bf76-fd880089976c" providerId="ADAL" clId="{0328F4A7-07CF-4AF9-B71A-129707A51DF7}" dt="2024-01-02T10:35:52.627" v="376" actId="700"/>
          <ac:spMkLst>
            <pc:docMk/>
            <pc:sldMk cId="800564519" sldId="268"/>
            <ac:spMk id="12" creationId="{5A67CDB2-5A5B-70AB-1F34-E73B7DB77568}"/>
          </ac:spMkLst>
        </pc:spChg>
      </pc:sldChg>
      <pc:sldChg chg="new del">
        <pc:chgData name="Pandarasamy Arjunan" userId="f5e30e74-d283-497e-bf76-fd880089976c" providerId="ADAL" clId="{0328F4A7-07CF-4AF9-B71A-129707A51DF7}" dt="2024-01-02T10:26:41.413" v="303" actId="47"/>
        <pc:sldMkLst>
          <pc:docMk/>
          <pc:sldMk cId="1466122733" sldId="268"/>
        </pc:sldMkLst>
      </pc:sldChg>
      <pc:sldChg chg="new del">
        <pc:chgData name="Pandarasamy Arjunan" userId="f5e30e74-d283-497e-bf76-fd880089976c" providerId="ADAL" clId="{0328F4A7-07CF-4AF9-B71A-129707A51DF7}" dt="2024-01-02T10:31:41.278" v="356" actId="47"/>
        <pc:sldMkLst>
          <pc:docMk/>
          <pc:sldMk cId="1905221117" sldId="268"/>
        </pc:sldMkLst>
      </pc:sldChg>
      <pc:sldChg chg="modSp new del mod">
        <pc:chgData name="Pandarasamy Arjunan" userId="f5e30e74-d283-497e-bf76-fd880089976c" providerId="ADAL" clId="{0328F4A7-07CF-4AF9-B71A-129707A51DF7}" dt="2024-01-02T10:30:26.918" v="348" actId="47"/>
        <pc:sldMkLst>
          <pc:docMk/>
          <pc:sldMk cId="2776433726" sldId="268"/>
        </pc:sldMkLst>
        <pc:spChg chg="mod">
          <ac:chgData name="Pandarasamy Arjunan" userId="f5e30e74-d283-497e-bf76-fd880089976c" providerId="ADAL" clId="{0328F4A7-07CF-4AF9-B71A-129707A51DF7}" dt="2024-01-02T10:30:24.764" v="347" actId="6549"/>
          <ac:spMkLst>
            <pc:docMk/>
            <pc:sldMk cId="2776433726" sldId="268"/>
            <ac:spMk id="4" creationId="{D65AF3F3-B8F3-364A-8EC6-84704E78D10B}"/>
          </ac:spMkLst>
        </pc:spChg>
      </pc:sldChg>
      <pc:sldChg chg="addSp delSp modSp new del mod chgLayout">
        <pc:chgData name="Pandarasamy Arjunan" userId="f5e30e74-d283-497e-bf76-fd880089976c" providerId="ADAL" clId="{0328F4A7-07CF-4AF9-B71A-129707A51DF7}" dt="2024-01-02T10:30:17.553" v="344" actId="47"/>
        <pc:sldMkLst>
          <pc:docMk/>
          <pc:sldMk cId="3056346669" sldId="268"/>
        </pc:sldMkLst>
        <pc:spChg chg="del">
          <ac:chgData name="Pandarasamy Arjunan" userId="f5e30e74-d283-497e-bf76-fd880089976c" providerId="ADAL" clId="{0328F4A7-07CF-4AF9-B71A-129707A51DF7}" dt="2024-01-02T10:27:49.332" v="310" actId="700"/>
          <ac:spMkLst>
            <pc:docMk/>
            <pc:sldMk cId="3056346669" sldId="268"/>
            <ac:spMk id="2" creationId="{490D0405-3F31-4ED0-62BD-D29F2868A1BD}"/>
          </ac:spMkLst>
        </pc:spChg>
        <pc:spChg chg="del">
          <ac:chgData name="Pandarasamy Arjunan" userId="f5e30e74-d283-497e-bf76-fd880089976c" providerId="ADAL" clId="{0328F4A7-07CF-4AF9-B71A-129707A51DF7}" dt="2024-01-02T10:27:49.332" v="310" actId="700"/>
          <ac:spMkLst>
            <pc:docMk/>
            <pc:sldMk cId="3056346669" sldId="268"/>
            <ac:spMk id="3" creationId="{6D6B2277-8CFC-8B77-E424-99BD4C212583}"/>
          </ac:spMkLst>
        </pc:spChg>
        <pc:spChg chg="mod ord">
          <ac:chgData name="Pandarasamy Arjunan" userId="f5e30e74-d283-497e-bf76-fd880089976c" providerId="ADAL" clId="{0328F4A7-07CF-4AF9-B71A-129707A51DF7}" dt="2024-01-02T10:27:49.332" v="310" actId="700"/>
          <ac:spMkLst>
            <pc:docMk/>
            <pc:sldMk cId="3056346669" sldId="268"/>
            <ac:spMk id="4" creationId="{F0B3522A-3EA5-8436-6FA9-71EABAEC146C}"/>
          </ac:spMkLst>
        </pc:spChg>
        <pc:spChg chg="mod ord">
          <ac:chgData name="Pandarasamy Arjunan" userId="f5e30e74-d283-497e-bf76-fd880089976c" providerId="ADAL" clId="{0328F4A7-07CF-4AF9-B71A-129707A51DF7}" dt="2024-01-02T10:27:49.332" v="310" actId="700"/>
          <ac:spMkLst>
            <pc:docMk/>
            <pc:sldMk cId="3056346669" sldId="268"/>
            <ac:spMk id="5" creationId="{63D08399-A865-117D-EC69-798F4D00DADE}"/>
          </ac:spMkLst>
        </pc:spChg>
        <pc:spChg chg="add mod ord">
          <ac:chgData name="Pandarasamy Arjunan" userId="f5e30e74-d283-497e-bf76-fd880089976c" providerId="ADAL" clId="{0328F4A7-07CF-4AF9-B71A-129707A51DF7}" dt="2024-01-02T10:29:12.881" v="341" actId="20577"/>
          <ac:spMkLst>
            <pc:docMk/>
            <pc:sldMk cId="3056346669" sldId="268"/>
            <ac:spMk id="6" creationId="{7D576CF2-4F8D-8B50-A84B-5969D91C3D22}"/>
          </ac:spMkLst>
        </pc:spChg>
        <pc:spChg chg="add mod ord">
          <ac:chgData name="Pandarasamy Arjunan" userId="f5e30e74-d283-497e-bf76-fd880089976c" providerId="ADAL" clId="{0328F4A7-07CF-4AF9-B71A-129707A51DF7}" dt="2024-01-02T10:27:49.332" v="310" actId="700"/>
          <ac:spMkLst>
            <pc:docMk/>
            <pc:sldMk cId="3056346669" sldId="268"/>
            <ac:spMk id="7" creationId="{1ED52077-E0EF-DCF3-D0C3-72B6BBD2F02C}"/>
          </ac:spMkLst>
        </pc:spChg>
      </pc:sldChg>
      <pc:sldChg chg="addSp delSp modSp new del mod modClrScheme chgLayout">
        <pc:chgData name="Pandarasamy Arjunan" userId="f5e30e74-d283-497e-bf76-fd880089976c" providerId="ADAL" clId="{0328F4A7-07CF-4AF9-B71A-129707A51DF7}" dt="2024-01-02T10:30:17.974" v="345" actId="47"/>
        <pc:sldMkLst>
          <pc:docMk/>
          <pc:sldMk cId="1083024652" sldId="269"/>
        </pc:sldMkLst>
        <pc:spChg chg="add del mod ord">
          <ac:chgData name="Pandarasamy Arjunan" userId="f5e30e74-d283-497e-bf76-fd880089976c" providerId="ADAL" clId="{0328F4A7-07CF-4AF9-B71A-129707A51DF7}" dt="2024-01-02T10:27:57.504" v="311" actId="700"/>
          <ac:spMkLst>
            <pc:docMk/>
            <pc:sldMk cId="1083024652" sldId="269"/>
            <ac:spMk id="2" creationId="{7B60652B-CE6A-C975-D5F4-92542D46DF96}"/>
          </ac:spMkLst>
        </pc:spChg>
        <pc:spChg chg="add del mod ord">
          <ac:chgData name="Pandarasamy Arjunan" userId="f5e30e74-d283-497e-bf76-fd880089976c" providerId="ADAL" clId="{0328F4A7-07CF-4AF9-B71A-129707A51DF7}" dt="2024-01-02T10:27:57.504" v="311" actId="700"/>
          <ac:spMkLst>
            <pc:docMk/>
            <pc:sldMk cId="1083024652" sldId="269"/>
            <ac:spMk id="3" creationId="{190AFE35-8840-6CA3-EF45-62397627FB0B}"/>
          </ac:spMkLst>
        </pc:spChg>
        <pc:spChg chg="mod ord">
          <ac:chgData name="Pandarasamy Arjunan" userId="f5e30e74-d283-497e-bf76-fd880089976c" providerId="ADAL" clId="{0328F4A7-07CF-4AF9-B71A-129707A51DF7}" dt="2024-01-02T10:28:09.399" v="313" actId="700"/>
          <ac:spMkLst>
            <pc:docMk/>
            <pc:sldMk cId="1083024652" sldId="269"/>
            <ac:spMk id="4" creationId="{C951E0DE-AF7A-3001-DEAE-6B069FD7DF57}"/>
          </ac:spMkLst>
        </pc:spChg>
        <pc:spChg chg="mod ord">
          <ac:chgData name="Pandarasamy Arjunan" userId="f5e30e74-d283-497e-bf76-fd880089976c" providerId="ADAL" clId="{0328F4A7-07CF-4AF9-B71A-129707A51DF7}" dt="2024-01-02T10:28:09.399" v="313" actId="700"/>
          <ac:spMkLst>
            <pc:docMk/>
            <pc:sldMk cId="1083024652" sldId="269"/>
            <ac:spMk id="5" creationId="{98A96A8A-3659-537F-592C-A46B372ABDCD}"/>
          </ac:spMkLst>
        </pc:spChg>
        <pc:spChg chg="add del mod ord">
          <ac:chgData name="Pandarasamy Arjunan" userId="f5e30e74-d283-497e-bf76-fd880089976c" providerId="ADAL" clId="{0328F4A7-07CF-4AF9-B71A-129707A51DF7}" dt="2024-01-02T10:27:33.063" v="309" actId="700"/>
          <ac:spMkLst>
            <pc:docMk/>
            <pc:sldMk cId="1083024652" sldId="269"/>
            <ac:spMk id="6" creationId="{4FEBF0A7-D477-18EE-D0D1-51B522A5F2A1}"/>
          </ac:spMkLst>
        </pc:spChg>
        <pc:spChg chg="add del mod ord">
          <ac:chgData name="Pandarasamy Arjunan" userId="f5e30e74-d283-497e-bf76-fd880089976c" providerId="ADAL" clId="{0328F4A7-07CF-4AF9-B71A-129707A51DF7}" dt="2024-01-02T10:27:33.063" v="309" actId="700"/>
          <ac:spMkLst>
            <pc:docMk/>
            <pc:sldMk cId="1083024652" sldId="269"/>
            <ac:spMk id="7" creationId="{143CDF29-4748-98A5-24F9-C4E7716ABDCF}"/>
          </ac:spMkLst>
        </pc:spChg>
        <pc:spChg chg="add del mod ord">
          <ac:chgData name="Pandarasamy Arjunan" userId="f5e30e74-d283-497e-bf76-fd880089976c" providerId="ADAL" clId="{0328F4A7-07CF-4AF9-B71A-129707A51DF7}" dt="2024-01-02T10:28:01.596" v="312" actId="700"/>
          <ac:spMkLst>
            <pc:docMk/>
            <pc:sldMk cId="1083024652" sldId="269"/>
            <ac:spMk id="8" creationId="{31627915-722F-A33F-6883-73E27EFD0FA7}"/>
          </ac:spMkLst>
        </pc:spChg>
        <pc:spChg chg="add del mod ord">
          <ac:chgData name="Pandarasamy Arjunan" userId="f5e30e74-d283-497e-bf76-fd880089976c" providerId="ADAL" clId="{0328F4A7-07CF-4AF9-B71A-129707A51DF7}" dt="2024-01-02T10:28:01.596" v="312" actId="700"/>
          <ac:spMkLst>
            <pc:docMk/>
            <pc:sldMk cId="1083024652" sldId="269"/>
            <ac:spMk id="9" creationId="{06705857-E1C7-36AC-23C7-89914B7B1652}"/>
          </ac:spMkLst>
        </pc:spChg>
        <pc:spChg chg="add del mod ord">
          <ac:chgData name="Pandarasamy Arjunan" userId="f5e30e74-d283-497e-bf76-fd880089976c" providerId="ADAL" clId="{0328F4A7-07CF-4AF9-B71A-129707A51DF7}" dt="2024-01-02T10:28:09.399" v="313" actId="700"/>
          <ac:spMkLst>
            <pc:docMk/>
            <pc:sldMk cId="1083024652" sldId="269"/>
            <ac:spMk id="10" creationId="{48148527-6695-225C-EE2D-AEC9DA4996D9}"/>
          </ac:spMkLst>
        </pc:spChg>
        <pc:spChg chg="add del mod ord">
          <ac:chgData name="Pandarasamy Arjunan" userId="f5e30e74-d283-497e-bf76-fd880089976c" providerId="ADAL" clId="{0328F4A7-07CF-4AF9-B71A-129707A51DF7}" dt="2024-01-02T10:28:09.399" v="313" actId="700"/>
          <ac:spMkLst>
            <pc:docMk/>
            <pc:sldMk cId="1083024652" sldId="269"/>
            <ac:spMk id="11" creationId="{2826BEBD-FDE2-B1A9-A8BE-6AD0E8024451}"/>
          </ac:spMkLst>
        </pc:spChg>
        <pc:spChg chg="add del mod ord">
          <ac:chgData name="Pandarasamy Arjunan" userId="f5e30e74-d283-497e-bf76-fd880089976c" providerId="ADAL" clId="{0328F4A7-07CF-4AF9-B71A-129707A51DF7}" dt="2024-01-02T10:28:09.399" v="313" actId="700"/>
          <ac:spMkLst>
            <pc:docMk/>
            <pc:sldMk cId="1083024652" sldId="269"/>
            <ac:spMk id="12" creationId="{2BE16C57-102C-1B84-9D6F-5EBBD93EFADE}"/>
          </ac:spMkLst>
        </pc:spChg>
        <pc:spChg chg="add mod ord">
          <ac:chgData name="Pandarasamy Arjunan" userId="f5e30e74-d283-497e-bf76-fd880089976c" providerId="ADAL" clId="{0328F4A7-07CF-4AF9-B71A-129707A51DF7}" dt="2024-01-02T10:28:09.399" v="313" actId="700"/>
          <ac:spMkLst>
            <pc:docMk/>
            <pc:sldMk cId="1083024652" sldId="269"/>
            <ac:spMk id="13" creationId="{1CCF830F-AA59-E079-FE89-274AB6A53F34}"/>
          </ac:spMkLst>
        </pc:spChg>
        <pc:spChg chg="add mod ord">
          <ac:chgData name="Pandarasamy Arjunan" userId="f5e30e74-d283-497e-bf76-fd880089976c" providerId="ADAL" clId="{0328F4A7-07CF-4AF9-B71A-129707A51DF7}" dt="2024-01-02T10:28:09.399" v="313" actId="700"/>
          <ac:spMkLst>
            <pc:docMk/>
            <pc:sldMk cId="1083024652" sldId="269"/>
            <ac:spMk id="14" creationId="{8A1AAD0D-2DA2-96D1-FB8A-B7380485551C}"/>
          </ac:spMkLst>
        </pc:spChg>
        <pc:spChg chg="add mod ord">
          <ac:chgData name="Pandarasamy Arjunan" userId="f5e30e74-d283-497e-bf76-fd880089976c" providerId="ADAL" clId="{0328F4A7-07CF-4AF9-B71A-129707A51DF7}" dt="2024-01-02T10:28:09.399" v="313" actId="700"/>
          <ac:spMkLst>
            <pc:docMk/>
            <pc:sldMk cId="1083024652" sldId="269"/>
            <ac:spMk id="15" creationId="{AD3868D8-B722-FC56-ECAF-12E91CBE728E}"/>
          </ac:spMkLst>
        </pc:spChg>
        <pc:spChg chg="add mod ord">
          <ac:chgData name="Pandarasamy Arjunan" userId="f5e30e74-d283-497e-bf76-fd880089976c" providerId="ADAL" clId="{0328F4A7-07CF-4AF9-B71A-129707A51DF7}" dt="2024-01-02T10:28:09.399" v="313" actId="700"/>
          <ac:spMkLst>
            <pc:docMk/>
            <pc:sldMk cId="1083024652" sldId="269"/>
            <ac:spMk id="16" creationId="{5134FA64-DDB1-4922-590D-3E5ACAA42F79}"/>
          </ac:spMkLst>
        </pc:spChg>
        <pc:spChg chg="add mod ord">
          <ac:chgData name="Pandarasamy Arjunan" userId="f5e30e74-d283-497e-bf76-fd880089976c" providerId="ADAL" clId="{0328F4A7-07CF-4AF9-B71A-129707A51DF7}" dt="2024-01-02T10:28:09.399" v="313" actId="700"/>
          <ac:spMkLst>
            <pc:docMk/>
            <pc:sldMk cId="1083024652" sldId="269"/>
            <ac:spMk id="17" creationId="{37C99C4C-3358-EB43-6FE1-87EF60738939}"/>
          </ac:spMkLst>
        </pc:spChg>
      </pc:sldChg>
      <pc:sldChg chg="addSp delSp modSp new del mod modClrScheme chgLayout">
        <pc:chgData name="Pandarasamy Arjunan" userId="f5e30e74-d283-497e-bf76-fd880089976c" providerId="ADAL" clId="{0328F4A7-07CF-4AF9-B71A-129707A51DF7}" dt="2024-01-02T10:31:41.278" v="356" actId="47"/>
        <pc:sldMkLst>
          <pc:docMk/>
          <pc:sldMk cId="1732328629" sldId="269"/>
        </pc:sldMkLst>
        <pc:spChg chg="del mod ord">
          <ac:chgData name="Pandarasamy Arjunan" userId="f5e30e74-d283-497e-bf76-fd880089976c" providerId="ADAL" clId="{0328F4A7-07CF-4AF9-B71A-129707A51DF7}" dt="2024-01-02T10:31:23.707" v="353" actId="700"/>
          <ac:spMkLst>
            <pc:docMk/>
            <pc:sldMk cId="1732328629" sldId="269"/>
            <ac:spMk id="2" creationId="{7C0BE15D-4D36-B714-EF6A-1997B95D6488}"/>
          </ac:spMkLst>
        </pc:spChg>
        <pc:spChg chg="del mod ord">
          <ac:chgData name="Pandarasamy Arjunan" userId="f5e30e74-d283-497e-bf76-fd880089976c" providerId="ADAL" clId="{0328F4A7-07CF-4AF9-B71A-129707A51DF7}" dt="2024-01-02T10:31:23.707" v="353" actId="700"/>
          <ac:spMkLst>
            <pc:docMk/>
            <pc:sldMk cId="1732328629" sldId="269"/>
            <ac:spMk id="3" creationId="{2DC2C2FB-9DD0-93C3-C8C4-6366FBEE52DA}"/>
          </ac:spMkLst>
        </pc:spChg>
        <pc:spChg chg="mod ord">
          <ac:chgData name="Pandarasamy Arjunan" userId="f5e30e74-d283-497e-bf76-fd880089976c" providerId="ADAL" clId="{0328F4A7-07CF-4AF9-B71A-129707A51DF7}" dt="2024-01-02T10:31:36.625" v="355" actId="700"/>
          <ac:spMkLst>
            <pc:docMk/>
            <pc:sldMk cId="1732328629" sldId="269"/>
            <ac:spMk id="4" creationId="{80F27035-D9D1-5138-B3BD-6AF29D8632CB}"/>
          </ac:spMkLst>
        </pc:spChg>
        <pc:spChg chg="mod ord">
          <ac:chgData name="Pandarasamy Arjunan" userId="f5e30e74-d283-497e-bf76-fd880089976c" providerId="ADAL" clId="{0328F4A7-07CF-4AF9-B71A-129707A51DF7}" dt="2024-01-02T10:31:36.625" v="355" actId="700"/>
          <ac:spMkLst>
            <pc:docMk/>
            <pc:sldMk cId="1732328629" sldId="269"/>
            <ac:spMk id="5" creationId="{EFF8819B-9DF2-774C-2928-483F1D8037C6}"/>
          </ac:spMkLst>
        </pc:spChg>
        <pc:spChg chg="add del mod ord">
          <ac:chgData name="Pandarasamy Arjunan" userId="f5e30e74-d283-497e-bf76-fd880089976c" providerId="ADAL" clId="{0328F4A7-07CF-4AF9-B71A-129707A51DF7}" dt="2024-01-02T10:31:31.628" v="354" actId="700"/>
          <ac:spMkLst>
            <pc:docMk/>
            <pc:sldMk cId="1732328629" sldId="269"/>
            <ac:spMk id="6" creationId="{B094CC2E-B1ED-C938-977C-7012127906DC}"/>
          </ac:spMkLst>
        </pc:spChg>
        <pc:spChg chg="add del mod ord">
          <ac:chgData name="Pandarasamy Arjunan" userId="f5e30e74-d283-497e-bf76-fd880089976c" providerId="ADAL" clId="{0328F4A7-07CF-4AF9-B71A-129707A51DF7}" dt="2024-01-02T10:31:31.628" v="354" actId="700"/>
          <ac:spMkLst>
            <pc:docMk/>
            <pc:sldMk cId="1732328629" sldId="269"/>
            <ac:spMk id="7" creationId="{0D078820-CF64-B2AC-55CA-89E391095503}"/>
          </ac:spMkLst>
        </pc:spChg>
        <pc:spChg chg="add del mod ord">
          <ac:chgData name="Pandarasamy Arjunan" userId="f5e30e74-d283-497e-bf76-fd880089976c" providerId="ADAL" clId="{0328F4A7-07CF-4AF9-B71A-129707A51DF7}" dt="2024-01-02T10:31:36.625" v="355" actId="700"/>
          <ac:spMkLst>
            <pc:docMk/>
            <pc:sldMk cId="1732328629" sldId="269"/>
            <ac:spMk id="8" creationId="{57E83195-EC22-BBBD-E4DC-26421E77C52C}"/>
          </ac:spMkLst>
        </pc:spChg>
        <pc:spChg chg="add del mod ord">
          <ac:chgData name="Pandarasamy Arjunan" userId="f5e30e74-d283-497e-bf76-fd880089976c" providerId="ADAL" clId="{0328F4A7-07CF-4AF9-B71A-129707A51DF7}" dt="2024-01-02T10:31:36.625" v="355" actId="700"/>
          <ac:spMkLst>
            <pc:docMk/>
            <pc:sldMk cId="1732328629" sldId="269"/>
            <ac:spMk id="9" creationId="{E3F5AB08-4410-6D6C-AB53-A64F78B295E7}"/>
          </ac:spMkLst>
        </pc:spChg>
        <pc:spChg chg="add del mod ord">
          <ac:chgData name="Pandarasamy Arjunan" userId="f5e30e74-d283-497e-bf76-fd880089976c" providerId="ADAL" clId="{0328F4A7-07CF-4AF9-B71A-129707A51DF7}" dt="2024-01-02T10:31:36.625" v="355" actId="700"/>
          <ac:spMkLst>
            <pc:docMk/>
            <pc:sldMk cId="1732328629" sldId="269"/>
            <ac:spMk id="10" creationId="{1BDB018E-4F71-7550-19F2-B38BA59C59DD}"/>
          </ac:spMkLst>
        </pc:spChg>
        <pc:spChg chg="add mod ord">
          <ac:chgData name="Pandarasamy Arjunan" userId="f5e30e74-d283-497e-bf76-fd880089976c" providerId="ADAL" clId="{0328F4A7-07CF-4AF9-B71A-129707A51DF7}" dt="2024-01-02T10:31:36.625" v="355" actId="700"/>
          <ac:spMkLst>
            <pc:docMk/>
            <pc:sldMk cId="1732328629" sldId="269"/>
            <ac:spMk id="11" creationId="{67E21BFD-E423-70E7-47DC-6025DE12EE0A}"/>
          </ac:spMkLst>
        </pc:spChg>
        <pc:spChg chg="add mod ord">
          <ac:chgData name="Pandarasamy Arjunan" userId="f5e30e74-d283-497e-bf76-fd880089976c" providerId="ADAL" clId="{0328F4A7-07CF-4AF9-B71A-129707A51DF7}" dt="2024-01-02T10:31:36.625" v="355" actId="700"/>
          <ac:spMkLst>
            <pc:docMk/>
            <pc:sldMk cId="1732328629" sldId="269"/>
            <ac:spMk id="12" creationId="{9FBEF8A4-32D5-8BC5-DAF5-83ABB2549B35}"/>
          </ac:spMkLst>
        </pc:spChg>
        <pc:spChg chg="add mod ord">
          <ac:chgData name="Pandarasamy Arjunan" userId="f5e30e74-d283-497e-bf76-fd880089976c" providerId="ADAL" clId="{0328F4A7-07CF-4AF9-B71A-129707A51DF7}" dt="2024-01-02T10:31:36.625" v="355" actId="700"/>
          <ac:spMkLst>
            <pc:docMk/>
            <pc:sldMk cId="1732328629" sldId="269"/>
            <ac:spMk id="13" creationId="{063909C5-EF42-99E0-5095-B0749BBAF055}"/>
          </ac:spMkLst>
        </pc:spChg>
        <pc:spChg chg="add mod ord">
          <ac:chgData name="Pandarasamy Arjunan" userId="f5e30e74-d283-497e-bf76-fd880089976c" providerId="ADAL" clId="{0328F4A7-07CF-4AF9-B71A-129707A51DF7}" dt="2024-01-02T10:31:36.625" v="355" actId="700"/>
          <ac:spMkLst>
            <pc:docMk/>
            <pc:sldMk cId="1732328629" sldId="269"/>
            <ac:spMk id="14" creationId="{05C0BB94-71E3-9951-9714-784E7DA15615}"/>
          </ac:spMkLst>
        </pc:spChg>
        <pc:spChg chg="add mod ord">
          <ac:chgData name="Pandarasamy Arjunan" userId="f5e30e74-d283-497e-bf76-fd880089976c" providerId="ADAL" clId="{0328F4A7-07CF-4AF9-B71A-129707A51DF7}" dt="2024-01-02T10:31:36.625" v="355" actId="700"/>
          <ac:spMkLst>
            <pc:docMk/>
            <pc:sldMk cId="1732328629" sldId="269"/>
            <ac:spMk id="15" creationId="{894B4BEE-53B2-B7E7-C87F-E077B43276E3}"/>
          </ac:spMkLst>
        </pc:spChg>
      </pc:sldChg>
      <pc:sldChg chg="new del">
        <pc:chgData name="Pandarasamy Arjunan" userId="f5e30e74-d283-497e-bf76-fd880089976c" providerId="ADAL" clId="{0328F4A7-07CF-4AF9-B71A-129707A51DF7}" dt="2024-01-02T10:36:36.309" v="381" actId="47"/>
        <pc:sldMkLst>
          <pc:docMk/>
          <pc:sldMk cId="3978808956" sldId="269"/>
        </pc:sldMkLst>
      </pc:sldChg>
      <pc:sldChg chg="addSp delSp modSp new add del mod modClrScheme chgLayout">
        <pc:chgData name="Pandarasamy Arjunan" userId="f5e30e74-d283-497e-bf76-fd880089976c" providerId="ADAL" clId="{0328F4A7-07CF-4AF9-B71A-129707A51DF7}" dt="2024-01-02T11:03:25.086" v="578" actId="47"/>
        <pc:sldMkLst>
          <pc:docMk/>
          <pc:sldMk cId="1965483633" sldId="270"/>
        </pc:sldMkLst>
        <pc:spChg chg="del mod ord">
          <ac:chgData name="Pandarasamy Arjunan" userId="f5e30e74-d283-497e-bf76-fd880089976c" providerId="ADAL" clId="{0328F4A7-07CF-4AF9-B71A-129707A51DF7}" dt="2024-01-02T11:03:07.636" v="574" actId="700"/>
          <ac:spMkLst>
            <pc:docMk/>
            <pc:sldMk cId="1965483633" sldId="270"/>
            <ac:spMk id="2" creationId="{99F267CE-3243-9B0F-863F-927FE0F1BDE2}"/>
          </ac:spMkLst>
        </pc:spChg>
        <pc:spChg chg="del mod ord">
          <ac:chgData name="Pandarasamy Arjunan" userId="f5e30e74-d283-497e-bf76-fd880089976c" providerId="ADAL" clId="{0328F4A7-07CF-4AF9-B71A-129707A51DF7}" dt="2024-01-02T11:03:07.636" v="574" actId="700"/>
          <ac:spMkLst>
            <pc:docMk/>
            <pc:sldMk cId="1965483633" sldId="270"/>
            <ac:spMk id="3" creationId="{7C769414-B257-8975-9227-3A5ED702FF3B}"/>
          </ac:spMkLst>
        </pc:spChg>
        <pc:spChg chg="mod ord">
          <ac:chgData name="Pandarasamy Arjunan" userId="f5e30e74-d283-497e-bf76-fd880089976c" providerId="ADAL" clId="{0328F4A7-07CF-4AF9-B71A-129707A51DF7}" dt="2024-01-02T11:03:12.552" v="575" actId="700"/>
          <ac:spMkLst>
            <pc:docMk/>
            <pc:sldMk cId="1965483633" sldId="270"/>
            <ac:spMk id="4" creationId="{BF453A6A-B0C7-8959-D5A0-75754657641F}"/>
          </ac:spMkLst>
        </pc:spChg>
        <pc:spChg chg="mod ord">
          <ac:chgData name="Pandarasamy Arjunan" userId="f5e30e74-d283-497e-bf76-fd880089976c" providerId="ADAL" clId="{0328F4A7-07CF-4AF9-B71A-129707A51DF7}" dt="2024-01-02T11:03:12.552" v="575" actId="700"/>
          <ac:spMkLst>
            <pc:docMk/>
            <pc:sldMk cId="1965483633" sldId="270"/>
            <ac:spMk id="5" creationId="{B1445294-4A52-886A-99A8-0BC4B183A83E}"/>
          </ac:spMkLst>
        </pc:spChg>
        <pc:spChg chg="add del mod ord">
          <ac:chgData name="Pandarasamy Arjunan" userId="f5e30e74-d283-497e-bf76-fd880089976c" providerId="ADAL" clId="{0328F4A7-07CF-4AF9-B71A-129707A51DF7}" dt="2024-01-02T11:03:12.552" v="575" actId="700"/>
          <ac:spMkLst>
            <pc:docMk/>
            <pc:sldMk cId="1965483633" sldId="270"/>
            <ac:spMk id="7" creationId="{84BB3287-E98C-BDA6-538B-5E17AE7F19A2}"/>
          </ac:spMkLst>
        </pc:spChg>
        <pc:spChg chg="add del mod ord">
          <ac:chgData name="Pandarasamy Arjunan" userId="f5e30e74-d283-497e-bf76-fd880089976c" providerId="ADAL" clId="{0328F4A7-07CF-4AF9-B71A-129707A51DF7}" dt="2024-01-02T11:03:12.552" v="575" actId="700"/>
          <ac:spMkLst>
            <pc:docMk/>
            <pc:sldMk cId="1965483633" sldId="270"/>
            <ac:spMk id="8" creationId="{C37A8001-D6CF-5846-7D99-C24825C67064}"/>
          </ac:spMkLst>
        </pc:spChg>
        <pc:spChg chg="add mod ord">
          <ac:chgData name="Pandarasamy Arjunan" userId="f5e30e74-d283-497e-bf76-fd880089976c" providerId="ADAL" clId="{0328F4A7-07CF-4AF9-B71A-129707A51DF7}" dt="2024-01-02T11:03:12.552" v="575" actId="700"/>
          <ac:spMkLst>
            <pc:docMk/>
            <pc:sldMk cId="1965483633" sldId="270"/>
            <ac:spMk id="9" creationId="{774AB30F-CBAD-3A51-5218-49D6626A939D}"/>
          </ac:spMkLst>
        </pc:spChg>
        <pc:spChg chg="add mod ord">
          <ac:chgData name="Pandarasamy Arjunan" userId="f5e30e74-d283-497e-bf76-fd880089976c" providerId="ADAL" clId="{0328F4A7-07CF-4AF9-B71A-129707A51DF7}" dt="2024-01-02T11:03:12.552" v="575" actId="700"/>
          <ac:spMkLst>
            <pc:docMk/>
            <pc:sldMk cId="1965483633" sldId="270"/>
            <ac:spMk id="10" creationId="{9FFF42D4-2778-8477-8822-3075F860B456}"/>
          </ac:spMkLst>
        </pc:spChg>
        <pc:picChg chg="add del mod">
          <ac:chgData name="Pandarasamy Arjunan" userId="f5e30e74-d283-497e-bf76-fd880089976c" providerId="ADAL" clId="{0328F4A7-07CF-4AF9-B71A-129707A51DF7}" dt="2024-01-02T11:03:00.501" v="573"/>
          <ac:picMkLst>
            <pc:docMk/>
            <pc:sldMk cId="1965483633" sldId="270"/>
            <ac:picMk id="6" creationId="{560D8A50-DD4B-B402-F13C-A35DDE3BFE6B}"/>
          </ac:picMkLst>
        </pc:picChg>
      </pc:sldChg>
      <pc:sldChg chg="addSp delSp modSp new mod setBg setClrOvrMap">
        <pc:chgData name="Pandarasamy Arjunan" userId="f5e30e74-d283-497e-bf76-fd880089976c" providerId="ADAL" clId="{0328F4A7-07CF-4AF9-B71A-129707A51DF7}" dt="2024-01-02T19:15:24.298" v="666" actId="1076"/>
        <pc:sldMkLst>
          <pc:docMk/>
          <pc:sldMk cId="575339475" sldId="271"/>
        </pc:sldMkLst>
        <pc:spChg chg="add del">
          <ac:chgData name="Pandarasamy Arjunan" userId="f5e30e74-d283-497e-bf76-fd880089976c" providerId="ADAL" clId="{0328F4A7-07CF-4AF9-B71A-129707A51DF7}" dt="2024-01-02T18:36:41.449" v="607" actId="26606"/>
          <ac:spMkLst>
            <pc:docMk/>
            <pc:sldMk cId="575339475" sldId="271"/>
            <ac:spMk id="2" creationId="{E3F38F59-EDE3-0403-277D-010D089E25EC}"/>
          </ac:spMkLst>
        </pc:spChg>
        <pc:spChg chg="mod">
          <ac:chgData name="Pandarasamy Arjunan" userId="f5e30e74-d283-497e-bf76-fd880089976c" providerId="ADAL" clId="{0328F4A7-07CF-4AF9-B71A-129707A51DF7}" dt="2024-01-02T18:36:41.449" v="607" actId="26606"/>
          <ac:spMkLst>
            <pc:docMk/>
            <pc:sldMk cId="575339475" sldId="271"/>
            <ac:spMk id="3" creationId="{8031B182-9303-BD03-E0C0-3866DE941C70}"/>
          </ac:spMkLst>
        </pc:spChg>
        <pc:spChg chg="mod">
          <ac:chgData name="Pandarasamy Arjunan" userId="f5e30e74-d283-497e-bf76-fd880089976c" providerId="ADAL" clId="{0328F4A7-07CF-4AF9-B71A-129707A51DF7}" dt="2024-01-02T18:36:41.449" v="607" actId="26606"/>
          <ac:spMkLst>
            <pc:docMk/>
            <pc:sldMk cId="575339475" sldId="271"/>
            <ac:spMk id="4" creationId="{16D637BD-C20F-E1E6-2F74-6C47FC5E5B83}"/>
          </ac:spMkLst>
        </pc:spChg>
        <pc:spChg chg="mod">
          <ac:chgData name="Pandarasamy Arjunan" userId="f5e30e74-d283-497e-bf76-fd880089976c" providerId="ADAL" clId="{0328F4A7-07CF-4AF9-B71A-129707A51DF7}" dt="2024-01-02T18:36:41.449" v="607" actId="26606"/>
          <ac:spMkLst>
            <pc:docMk/>
            <pc:sldMk cId="575339475" sldId="271"/>
            <ac:spMk id="5" creationId="{93FDE128-1308-FBFA-0DDF-25DD5DC3F4AD}"/>
          </ac:spMkLst>
        </pc:spChg>
        <pc:spChg chg="add del">
          <ac:chgData name="Pandarasamy Arjunan" userId="f5e30e74-d283-497e-bf76-fd880089976c" providerId="ADAL" clId="{0328F4A7-07CF-4AF9-B71A-129707A51DF7}" dt="2024-01-02T18:36:38.767" v="605" actId="26606"/>
          <ac:spMkLst>
            <pc:docMk/>
            <pc:sldMk cId="575339475" sldId="271"/>
            <ac:spMk id="10" creationId="{13FE9996-7EAC-4679-B37D-C1045F42F954}"/>
          </ac:spMkLst>
        </pc:spChg>
        <pc:spChg chg="add del">
          <ac:chgData name="Pandarasamy Arjunan" userId="f5e30e74-d283-497e-bf76-fd880089976c" providerId="ADAL" clId="{0328F4A7-07CF-4AF9-B71A-129707A51DF7}" dt="2024-01-02T18:36:28.990" v="599" actId="26606"/>
          <ac:spMkLst>
            <pc:docMk/>
            <pc:sldMk cId="575339475" sldId="271"/>
            <ac:spMk id="11" creationId="{25C8D2C1-DA83-420D-9635-D52CE066B5DA}"/>
          </ac:spMkLst>
        </pc:spChg>
        <pc:spChg chg="add del">
          <ac:chgData name="Pandarasamy Arjunan" userId="f5e30e74-d283-497e-bf76-fd880089976c" providerId="ADAL" clId="{0328F4A7-07CF-4AF9-B71A-129707A51DF7}" dt="2024-01-02T18:36:38.767" v="605" actId="26606"/>
          <ac:spMkLst>
            <pc:docMk/>
            <pc:sldMk cId="575339475" sldId="271"/>
            <ac:spMk id="12" creationId="{761DF1FE-5CC8-43D2-A76C-93C76EEDE1E9}"/>
          </ac:spMkLst>
        </pc:spChg>
        <pc:spChg chg="add del">
          <ac:chgData name="Pandarasamy Arjunan" userId="f5e30e74-d283-497e-bf76-fd880089976c" providerId="ADAL" clId="{0328F4A7-07CF-4AF9-B71A-129707A51DF7}" dt="2024-01-02T18:36:28.990" v="599" actId="26606"/>
          <ac:spMkLst>
            <pc:docMk/>
            <pc:sldMk cId="575339475" sldId="271"/>
            <ac:spMk id="13" creationId="{434F74C9-6A0B-409E-AD1C-45B58BE91BB8}"/>
          </ac:spMkLst>
        </pc:spChg>
        <pc:spChg chg="add del">
          <ac:chgData name="Pandarasamy Arjunan" userId="f5e30e74-d283-497e-bf76-fd880089976c" providerId="ADAL" clId="{0328F4A7-07CF-4AF9-B71A-129707A51DF7}" dt="2024-01-02T18:36:38.767" v="605" actId="26606"/>
          <ac:spMkLst>
            <pc:docMk/>
            <pc:sldMk cId="575339475" sldId="271"/>
            <ac:spMk id="16" creationId="{3741B58E-3B65-4A01-A276-975AB2CF8A08}"/>
          </ac:spMkLst>
        </pc:spChg>
        <pc:spChg chg="add del">
          <ac:chgData name="Pandarasamy Arjunan" userId="f5e30e74-d283-497e-bf76-fd880089976c" providerId="ADAL" clId="{0328F4A7-07CF-4AF9-B71A-129707A51DF7}" dt="2024-01-02T18:36:38.767" v="605" actId="26606"/>
          <ac:spMkLst>
            <pc:docMk/>
            <pc:sldMk cId="575339475" sldId="271"/>
            <ac:spMk id="18" creationId="{7AAC67C3-831B-4AB1-A259-DFB839CAFAFC}"/>
          </ac:spMkLst>
        </pc:spChg>
        <pc:spChg chg="add del">
          <ac:chgData name="Pandarasamy Arjunan" userId="f5e30e74-d283-497e-bf76-fd880089976c" providerId="ADAL" clId="{0328F4A7-07CF-4AF9-B71A-129707A51DF7}" dt="2024-01-02T18:36:28.990" v="599" actId="26606"/>
          <ac:spMkLst>
            <pc:docMk/>
            <pc:sldMk cId="575339475" sldId="271"/>
            <ac:spMk id="19" creationId="{1C520CBD-F82E-44E4-BDA5-128716AD79C8}"/>
          </ac:spMkLst>
        </pc:spChg>
        <pc:spChg chg="add del">
          <ac:chgData name="Pandarasamy Arjunan" userId="f5e30e74-d283-497e-bf76-fd880089976c" providerId="ADAL" clId="{0328F4A7-07CF-4AF9-B71A-129707A51DF7}" dt="2024-01-02T18:36:38.767" v="605" actId="26606"/>
          <ac:spMkLst>
            <pc:docMk/>
            <pc:sldMk cId="575339475" sldId="271"/>
            <ac:spMk id="20" creationId="{054B3F04-9EAC-45C0-B3CE-0387EEA10A0C}"/>
          </ac:spMkLst>
        </pc:spChg>
        <pc:spChg chg="add del">
          <ac:chgData name="Pandarasamy Arjunan" userId="f5e30e74-d283-497e-bf76-fd880089976c" providerId="ADAL" clId="{0328F4A7-07CF-4AF9-B71A-129707A51DF7}" dt="2024-01-02T18:36:28.990" v="599" actId="26606"/>
          <ac:spMkLst>
            <pc:docMk/>
            <pc:sldMk cId="575339475" sldId="271"/>
            <ac:spMk id="21" creationId="{4618AE32-A526-42FC-A854-732740BD38DA}"/>
          </ac:spMkLst>
        </pc:spChg>
        <pc:spChg chg="add del">
          <ac:chgData name="Pandarasamy Arjunan" userId="f5e30e74-d283-497e-bf76-fd880089976c" providerId="ADAL" clId="{0328F4A7-07CF-4AF9-B71A-129707A51DF7}" dt="2024-01-02T18:36:31.496" v="601" actId="26606"/>
          <ac:spMkLst>
            <pc:docMk/>
            <pc:sldMk cId="575339475" sldId="271"/>
            <ac:spMk id="23" creationId="{600B5AE2-C5CC-499C-8F2D-249888BE22C2}"/>
          </ac:spMkLst>
        </pc:spChg>
        <pc:spChg chg="add del">
          <ac:chgData name="Pandarasamy Arjunan" userId="f5e30e74-d283-497e-bf76-fd880089976c" providerId="ADAL" clId="{0328F4A7-07CF-4AF9-B71A-129707A51DF7}" dt="2024-01-02T18:36:31.496" v="601" actId="26606"/>
          <ac:spMkLst>
            <pc:docMk/>
            <pc:sldMk cId="575339475" sldId="271"/>
            <ac:spMk id="24" creationId="{BA7A3698-B350-40E5-8475-9BCC41A089FC}"/>
          </ac:spMkLst>
        </pc:spChg>
        <pc:spChg chg="add del">
          <ac:chgData name="Pandarasamy Arjunan" userId="f5e30e74-d283-497e-bf76-fd880089976c" providerId="ADAL" clId="{0328F4A7-07CF-4AF9-B71A-129707A51DF7}" dt="2024-01-02T18:36:31.496" v="601" actId="26606"/>
          <ac:spMkLst>
            <pc:docMk/>
            <pc:sldMk cId="575339475" sldId="271"/>
            <ac:spMk id="26" creationId="{311973C2-EB8B-452A-A698-4A252FD3AE28}"/>
          </ac:spMkLst>
        </pc:spChg>
        <pc:spChg chg="add del">
          <ac:chgData name="Pandarasamy Arjunan" userId="f5e30e74-d283-497e-bf76-fd880089976c" providerId="ADAL" clId="{0328F4A7-07CF-4AF9-B71A-129707A51DF7}" dt="2024-01-02T18:36:31.496" v="601" actId="26606"/>
          <ac:spMkLst>
            <pc:docMk/>
            <pc:sldMk cId="575339475" sldId="271"/>
            <ac:spMk id="27" creationId="{10162E77-11AD-44A7-84EC-40C59EEFBD2E}"/>
          </ac:spMkLst>
        </pc:spChg>
        <pc:spChg chg="add del">
          <ac:chgData name="Pandarasamy Arjunan" userId="f5e30e74-d283-497e-bf76-fd880089976c" providerId="ADAL" clId="{0328F4A7-07CF-4AF9-B71A-129707A51DF7}" dt="2024-01-02T18:36:31.496" v="601" actId="26606"/>
          <ac:spMkLst>
            <pc:docMk/>
            <pc:sldMk cId="575339475" sldId="271"/>
            <ac:spMk id="30" creationId="{E3F38F59-EDE3-0403-277D-010D089E25EC}"/>
          </ac:spMkLst>
        </pc:spChg>
        <pc:spChg chg="add del">
          <ac:chgData name="Pandarasamy Arjunan" userId="f5e30e74-d283-497e-bf76-fd880089976c" providerId="ADAL" clId="{0328F4A7-07CF-4AF9-B71A-129707A51DF7}" dt="2024-01-02T18:36:32.466" v="603" actId="26606"/>
          <ac:spMkLst>
            <pc:docMk/>
            <pc:sldMk cId="575339475" sldId="271"/>
            <ac:spMk id="32" creationId="{25C8D2C1-DA83-420D-9635-D52CE066B5DA}"/>
          </ac:spMkLst>
        </pc:spChg>
        <pc:spChg chg="add del">
          <ac:chgData name="Pandarasamy Arjunan" userId="f5e30e74-d283-497e-bf76-fd880089976c" providerId="ADAL" clId="{0328F4A7-07CF-4AF9-B71A-129707A51DF7}" dt="2024-01-02T18:36:32.466" v="603" actId="26606"/>
          <ac:spMkLst>
            <pc:docMk/>
            <pc:sldMk cId="575339475" sldId="271"/>
            <ac:spMk id="33" creationId="{434F74C9-6A0B-409E-AD1C-45B58BE91BB8}"/>
          </ac:spMkLst>
        </pc:spChg>
        <pc:spChg chg="add del">
          <ac:chgData name="Pandarasamy Arjunan" userId="f5e30e74-d283-497e-bf76-fd880089976c" providerId="ADAL" clId="{0328F4A7-07CF-4AF9-B71A-129707A51DF7}" dt="2024-01-02T18:36:32.466" v="603" actId="26606"/>
          <ac:spMkLst>
            <pc:docMk/>
            <pc:sldMk cId="575339475" sldId="271"/>
            <ac:spMk id="37" creationId="{C4E89C94-E462-4566-A15A-32835FD68BCD}"/>
          </ac:spMkLst>
        </pc:spChg>
        <pc:spChg chg="add del">
          <ac:chgData name="Pandarasamy Arjunan" userId="f5e30e74-d283-497e-bf76-fd880089976c" providerId="ADAL" clId="{0328F4A7-07CF-4AF9-B71A-129707A51DF7}" dt="2024-01-02T18:36:32.466" v="603" actId="26606"/>
          <ac:spMkLst>
            <pc:docMk/>
            <pc:sldMk cId="575339475" sldId="271"/>
            <ac:spMk id="38" creationId="{E25F4A20-71FB-4A26-92E2-89DED49264CA}"/>
          </ac:spMkLst>
        </pc:spChg>
        <pc:spChg chg="add del">
          <ac:chgData name="Pandarasamy Arjunan" userId="f5e30e74-d283-497e-bf76-fd880089976c" providerId="ADAL" clId="{0328F4A7-07CF-4AF9-B71A-129707A51DF7}" dt="2024-01-02T18:36:38.767" v="605" actId="26606"/>
          <ac:spMkLst>
            <pc:docMk/>
            <pc:sldMk cId="575339475" sldId="271"/>
            <ac:spMk id="40" creationId="{E3F38F59-EDE3-0403-277D-010D089E25EC}"/>
          </ac:spMkLst>
        </pc:spChg>
        <pc:spChg chg="add del">
          <ac:chgData name="Pandarasamy Arjunan" userId="f5e30e74-d283-497e-bf76-fd880089976c" providerId="ADAL" clId="{0328F4A7-07CF-4AF9-B71A-129707A51DF7}" dt="2024-01-02T18:36:41.449" v="607" actId="26606"/>
          <ac:spMkLst>
            <pc:docMk/>
            <pc:sldMk cId="575339475" sldId="271"/>
            <ac:spMk id="42" creationId="{25C8D2C1-DA83-420D-9635-D52CE066B5DA}"/>
          </ac:spMkLst>
        </pc:spChg>
        <pc:spChg chg="add del">
          <ac:chgData name="Pandarasamy Arjunan" userId="f5e30e74-d283-497e-bf76-fd880089976c" providerId="ADAL" clId="{0328F4A7-07CF-4AF9-B71A-129707A51DF7}" dt="2024-01-02T18:36:41.449" v="607" actId="26606"/>
          <ac:spMkLst>
            <pc:docMk/>
            <pc:sldMk cId="575339475" sldId="271"/>
            <ac:spMk id="43" creationId="{434F74C9-6A0B-409E-AD1C-45B58BE91BB8}"/>
          </ac:spMkLst>
        </pc:spChg>
        <pc:spChg chg="add del">
          <ac:chgData name="Pandarasamy Arjunan" userId="f5e30e74-d283-497e-bf76-fd880089976c" providerId="ADAL" clId="{0328F4A7-07CF-4AF9-B71A-129707A51DF7}" dt="2024-01-02T18:36:41.449" v="607" actId="26606"/>
          <ac:spMkLst>
            <pc:docMk/>
            <pc:sldMk cId="575339475" sldId="271"/>
            <ac:spMk id="47" creationId="{1C520CBD-F82E-44E4-BDA5-128716AD79C8}"/>
          </ac:spMkLst>
        </pc:spChg>
        <pc:spChg chg="add del">
          <ac:chgData name="Pandarasamy Arjunan" userId="f5e30e74-d283-497e-bf76-fd880089976c" providerId="ADAL" clId="{0328F4A7-07CF-4AF9-B71A-129707A51DF7}" dt="2024-01-02T18:36:41.449" v="607" actId="26606"/>
          <ac:spMkLst>
            <pc:docMk/>
            <pc:sldMk cId="575339475" sldId="271"/>
            <ac:spMk id="48" creationId="{4618AE32-A526-42FC-A854-732740BD38DA}"/>
          </ac:spMkLst>
        </pc:spChg>
        <pc:picChg chg="add del">
          <ac:chgData name="Pandarasamy Arjunan" userId="f5e30e74-d283-497e-bf76-fd880089976c" providerId="ADAL" clId="{0328F4A7-07CF-4AF9-B71A-129707A51DF7}" dt="2024-01-02T18:35:53.611" v="597" actId="478"/>
          <ac:picMkLst>
            <pc:docMk/>
            <pc:sldMk cId="575339475" sldId="271"/>
            <ac:picMk id="7" creationId="{1965CF69-F76D-AFA0-94C9-3FB9F021A6D4}"/>
          </ac:picMkLst>
        </pc:picChg>
        <pc:picChg chg="add del">
          <ac:chgData name="Pandarasamy Arjunan" userId="f5e30e74-d283-497e-bf76-fd880089976c" providerId="ADAL" clId="{0328F4A7-07CF-4AF9-B71A-129707A51DF7}" dt="2024-01-02T18:36:28.990" v="599" actId="26606"/>
          <ac:picMkLst>
            <pc:docMk/>
            <pc:sldMk cId="575339475" sldId="271"/>
            <ac:picMk id="8" creationId="{6E24FD49-6557-59DF-C8C6-C41B2F7D6B7F}"/>
          </ac:picMkLst>
        </pc:picChg>
        <pc:picChg chg="add mod">
          <ac:chgData name="Pandarasamy Arjunan" userId="f5e30e74-d283-497e-bf76-fd880089976c" providerId="ADAL" clId="{0328F4A7-07CF-4AF9-B71A-129707A51DF7}" dt="2024-01-02T19:15:24.298" v="666" actId="1076"/>
          <ac:picMkLst>
            <pc:docMk/>
            <pc:sldMk cId="575339475" sldId="271"/>
            <ac:picMk id="22" creationId="{2A61F890-B0CC-6270-4EA3-FED82B3EA76A}"/>
          </ac:picMkLst>
        </pc:picChg>
        <pc:picChg chg="add del">
          <ac:chgData name="Pandarasamy Arjunan" userId="f5e30e74-d283-497e-bf76-fd880089976c" providerId="ADAL" clId="{0328F4A7-07CF-4AF9-B71A-129707A51DF7}" dt="2024-01-02T18:36:31.496" v="601" actId="26606"/>
          <ac:picMkLst>
            <pc:docMk/>
            <pc:sldMk cId="575339475" sldId="271"/>
            <ac:picMk id="28" creationId="{59A74C75-A4D9-BE8C-DD4C-4269925BBC3B}"/>
          </ac:picMkLst>
        </pc:picChg>
        <pc:picChg chg="add del">
          <ac:chgData name="Pandarasamy Arjunan" userId="f5e30e74-d283-497e-bf76-fd880089976c" providerId="ADAL" clId="{0328F4A7-07CF-4AF9-B71A-129707A51DF7}" dt="2024-01-02T18:36:32.466" v="603" actId="26606"/>
          <ac:picMkLst>
            <pc:docMk/>
            <pc:sldMk cId="575339475" sldId="271"/>
            <ac:picMk id="35" creationId="{8E3148F4-D0D6-6CAC-0BAF-1371A337F2B6}"/>
          </ac:picMkLst>
        </pc:picChg>
        <pc:picChg chg="add del">
          <ac:chgData name="Pandarasamy Arjunan" userId="f5e30e74-d283-497e-bf76-fd880089976c" providerId="ADAL" clId="{0328F4A7-07CF-4AF9-B71A-129707A51DF7}" dt="2024-01-02T18:36:41.449" v="607" actId="26606"/>
          <ac:picMkLst>
            <pc:docMk/>
            <pc:sldMk cId="575339475" sldId="271"/>
            <ac:picMk id="45" creationId="{6E24FD49-6557-59DF-C8C6-C41B2F7D6B7F}"/>
          </ac:picMkLst>
        </pc:picChg>
        <pc:cxnChg chg="add del">
          <ac:chgData name="Pandarasamy Arjunan" userId="f5e30e74-d283-497e-bf76-fd880089976c" providerId="ADAL" clId="{0328F4A7-07CF-4AF9-B71A-129707A51DF7}" dt="2024-01-02T18:36:38.767" v="605" actId="26606"/>
          <ac:cxnSpMkLst>
            <pc:docMk/>
            <pc:sldMk cId="575339475" sldId="271"/>
            <ac:cxnSpMk id="14" creationId="{E161BEBD-A23C-409E-ABC7-73F9EDC02F20}"/>
          </ac:cxnSpMkLst>
        </pc:cxnChg>
        <pc:cxnChg chg="add del">
          <ac:chgData name="Pandarasamy Arjunan" userId="f5e30e74-d283-497e-bf76-fd880089976c" providerId="ADAL" clId="{0328F4A7-07CF-4AF9-B71A-129707A51DF7}" dt="2024-01-02T18:36:28.990" v="599" actId="26606"/>
          <ac:cxnSpMkLst>
            <pc:docMk/>
            <pc:sldMk cId="575339475" sldId="271"/>
            <ac:cxnSpMk id="15" creationId="{F5486A9D-1265-4B57-91E6-68E666B978BC}"/>
          </ac:cxnSpMkLst>
        </pc:cxnChg>
        <pc:cxnChg chg="add del">
          <ac:chgData name="Pandarasamy Arjunan" userId="f5e30e74-d283-497e-bf76-fd880089976c" providerId="ADAL" clId="{0328F4A7-07CF-4AF9-B71A-129707A51DF7}" dt="2024-01-02T18:36:28.990" v="599" actId="26606"/>
          <ac:cxnSpMkLst>
            <pc:docMk/>
            <pc:sldMk cId="575339475" sldId="271"/>
            <ac:cxnSpMk id="17" creationId="{77AB95BF-57D0-4E49-9EF2-408B47C8D40D}"/>
          </ac:cxnSpMkLst>
        </pc:cxnChg>
        <pc:cxnChg chg="add del">
          <ac:chgData name="Pandarasamy Arjunan" userId="f5e30e74-d283-497e-bf76-fd880089976c" providerId="ADAL" clId="{0328F4A7-07CF-4AF9-B71A-129707A51DF7}" dt="2024-01-02T18:36:31.496" v="601" actId="26606"/>
          <ac:cxnSpMkLst>
            <pc:docMk/>
            <pc:sldMk cId="575339475" sldId="271"/>
            <ac:cxnSpMk id="25" creationId="{0AC655C7-EC94-4BE6-84C8-2F9EFBBB2789}"/>
          </ac:cxnSpMkLst>
        </pc:cxnChg>
        <pc:cxnChg chg="add del">
          <ac:chgData name="Pandarasamy Arjunan" userId="f5e30e74-d283-497e-bf76-fd880089976c" providerId="ADAL" clId="{0328F4A7-07CF-4AF9-B71A-129707A51DF7}" dt="2024-01-02T18:36:31.496" v="601" actId="26606"/>
          <ac:cxnSpMkLst>
            <pc:docMk/>
            <pc:sldMk cId="575339475" sldId="271"/>
            <ac:cxnSpMk id="29" creationId="{5AB158E9-1B40-4CD6-95F0-95CA11DF7B7A}"/>
          </ac:cxnSpMkLst>
        </pc:cxnChg>
        <pc:cxnChg chg="add del">
          <ac:chgData name="Pandarasamy Arjunan" userId="f5e30e74-d283-497e-bf76-fd880089976c" providerId="ADAL" clId="{0328F4A7-07CF-4AF9-B71A-129707A51DF7}" dt="2024-01-02T18:36:32.466" v="603" actId="26606"/>
          <ac:cxnSpMkLst>
            <pc:docMk/>
            <pc:sldMk cId="575339475" sldId="271"/>
            <ac:cxnSpMk id="34" creationId="{F5486A9D-1265-4B57-91E6-68E666B978BC}"/>
          </ac:cxnSpMkLst>
        </pc:cxnChg>
        <pc:cxnChg chg="add del">
          <ac:chgData name="Pandarasamy Arjunan" userId="f5e30e74-d283-497e-bf76-fd880089976c" providerId="ADAL" clId="{0328F4A7-07CF-4AF9-B71A-129707A51DF7}" dt="2024-01-02T18:36:32.466" v="603" actId="26606"/>
          <ac:cxnSpMkLst>
            <pc:docMk/>
            <pc:sldMk cId="575339475" sldId="271"/>
            <ac:cxnSpMk id="36" creationId="{4071767D-5FF7-4508-B8B7-BB60FF3AB250}"/>
          </ac:cxnSpMkLst>
        </pc:cxnChg>
        <pc:cxnChg chg="add del">
          <ac:chgData name="Pandarasamy Arjunan" userId="f5e30e74-d283-497e-bf76-fd880089976c" providerId="ADAL" clId="{0328F4A7-07CF-4AF9-B71A-129707A51DF7}" dt="2024-01-02T18:36:41.449" v="607" actId="26606"/>
          <ac:cxnSpMkLst>
            <pc:docMk/>
            <pc:sldMk cId="575339475" sldId="271"/>
            <ac:cxnSpMk id="44" creationId="{F5486A9D-1265-4B57-91E6-68E666B978BC}"/>
          </ac:cxnSpMkLst>
        </pc:cxnChg>
        <pc:cxnChg chg="add del">
          <ac:chgData name="Pandarasamy Arjunan" userId="f5e30e74-d283-497e-bf76-fd880089976c" providerId="ADAL" clId="{0328F4A7-07CF-4AF9-B71A-129707A51DF7}" dt="2024-01-02T18:36:41.449" v="607" actId="26606"/>
          <ac:cxnSpMkLst>
            <pc:docMk/>
            <pc:sldMk cId="575339475" sldId="271"/>
            <ac:cxnSpMk id="46" creationId="{77AB95BF-57D0-4E49-9EF2-408B47C8D40D}"/>
          </ac:cxnSpMkLst>
        </pc:cxnChg>
      </pc:sldChg>
      <pc:sldChg chg="modSp add del mod">
        <pc:chgData name="Pandarasamy Arjunan" userId="f5e30e74-d283-497e-bf76-fd880089976c" providerId="ADAL" clId="{0328F4A7-07CF-4AF9-B71A-129707A51DF7}" dt="2024-01-02T11:02:55.831" v="571" actId="47"/>
        <pc:sldMkLst>
          <pc:docMk/>
          <pc:sldMk cId="1577193505" sldId="271"/>
        </pc:sldMkLst>
        <pc:spChg chg="mod">
          <ac:chgData name="Pandarasamy Arjunan" userId="f5e30e74-d283-497e-bf76-fd880089976c" providerId="ADAL" clId="{0328F4A7-07CF-4AF9-B71A-129707A51DF7}" dt="2024-01-02T10:48:04.099" v="489" actId="1037"/>
          <ac:spMkLst>
            <pc:docMk/>
            <pc:sldMk cId="1577193505" sldId="271"/>
            <ac:spMk id="5" creationId="{62BFB357-27F2-CAB3-DB8A-349B06BE1AF8}"/>
          </ac:spMkLst>
        </pc:spChg>
        <pc:spChg chg="mod">
          <ac:chgData name="Pandarasamy Arjunan" userId="f5e30e74-d283-497e-bf76-fd880089976c" providerId="ADAL" clId="{0328F4A7-07CF-4AF9-B71A-129707A51DF7}" dt="2024-01-02T10:48:04.099" v="489" actId="1037"/>
          <ac:spMkLst>
            <pc:docMk/>
            <pc:sldMk cId="1577193505" sldId="271"/>
            <ac:spMk id="6" creationId="{E0DA5462-5AF1-0B45-7440-020F4F040A94}"/>
          </ac:spMkLst>
        </pc:spChg>
        <pc:picChg chg="mod">
          <ac:chgData name="Pandarasamy Arjunan" userId="f5e30e74-d283-497e-bf76-fd880089976c" providerId="ADAL" clId="{0328F4A7-07CF-4AF9-B71A-129707A51DF7}" dt="2024-01-02T10:59:09.260" v="542" actId="1076"/>
          <ac:picMkLst>
            <pc:docMk/>
            <pc:sldMk cId="1577193505" sldId="271"/>
            <ac:picMk id="1026" creationId="{8CB09690-FA96-D6CA-1DBA-DD7A3718A5DB}"/>
          </ac:picMkLst>
        </pc:picChg>
      </pc:sldChg>
      <pc:sldChg chg="addSp delSp modSp new del mod modClrScheme chgLayout">
        <pc:chgData name="Pandarasamy Arjunan" userId="f5e30e74-d283-497e-bf76-fd880089976c" providerId="ADAL" clId="{0328F4A7-07CF-4AF9-B71A-129707A51DF7}" dt="2024-01-02T10:36:51.981" v="384" actId="47"/>
        <pc:sldMkLst>
          <pc:docMk/>
          <pc:sldMk cId="2066453219" sldId="271"/>
        </pc:sldMkLst>
        <pc:spChg chg="del mod ord">
          <ac:chgData name="Pandarasamy Arjunan" userId="f5e30e74-d283-497e-bf76-fd880089976c" providerId="ADAL" clId="{0328F4A7-07CF-4AF9-B71A-129707A51DF7}" dt="2024-01-02T10:36:45.914" v="383" actId="700"/>
          <ac:spMkLst>
            <pc:docMk/>
            <pc:sldMk cId="2066453219" sldId="271"/>
            <ac:spMk id="2" creationId="{E6198EE1-212C-66A3-BAD4-E5B31F4FA215}"/>
          </ac:spMkLst>
        </pc:spChg>
        <pc:spChg chg="del mod ord">
          <ac:chgData name="Pandarasamy Arjunan" userId="f5e30e74-d283-497e-bf76-fd880089976c" providerId="ADAL" clId="{0328F4A7-07CF-4AF9-B71A-129707A51DF7}" dt="2024-01-02T10:36:45.914" v="383" actId="700"/>
          <ac:spMkLst>
            <pc:docMk/>
            <pc:sldMk cId="2066453219" sldId="271"/>
            <ac:spMk id="3" creationId="{B16E5B52-2264-000F-BDC2-35F0AB3910D6}"/>
          </ac:spMkLst>
        </pc:spChg>
        <pc:spChg chg="mod ord">
          <ac:chgData name="Pandarasamy Arjunan" userId="f5e30e74-d283-497e-bf76-fd880089976c" providerId="ADAL" clId="{0328F4A7-07CF-4AF9-B71A-129707A51DF7}" dt="2024-01-02T10:36:45.914" v="383" actId="700"/>
          <ac:spMkLst>
            <pc:docMk/>
            <pc:sldMk cId="2066453219" sldId="271"/>
            <ac:spMk id="4" creationId="{E6B439E4-9CD9-0DCC-C71E-C50056AD7F51}"/>
          </ac:spMkLst>
        </pc:spChg>
        <pc:spChg chg="mod ord">
          <ac:chgData name="Pandarasamy Arjunan" userId="f5e30e74-d283-497e-bf76-fd880089976c" providerId="ADAL" clId="{0328F4A7-07CF-4AF9-B71A-129707A51DF7}" dt="2024-01-02T10:36:45.914" v="383" actId="700"/>
          <ac:spMkLst>
            <pc:docMk/>
            <pc:sldMk cId="2066453219" sldId="271"/>
            <ac:spMk id="5" creationId="{28E58696-B9F8-3E29-8A46-FF78BBAA9B33}"/>
          </ac:spMkLst>
        </pc:spChg>
        <pc:spChg chg="add mod ord">
          <ac:chgData name="Pandarasamy Arjunan" userId="f5e30e74-d283-497e-bf76-fd880089976c" providerId="ADAL" clId="{0328F4A7-07CF-4AF9-B71A-129707A51DF7}" dt="2024-01-02T10:36:45.914" v="383" actId="700"/>
          <ac:spMkLst>
            <pc:docMk/>
            <pc:sldMk cId="2066453219" sldId="271"/>
            <ac:spMk id="6" creationId="{DC35A047-AAE3-1245-6FB1-B5FE0882573D}"/>
          </ac:spMkLst>
        </pc:spChg>
        <pc:spChg chg="add mod ord">
          <ac:chgData name="Pandarasamy Arjunan" userId="f5e30e74-d283-497e-bf76-fd880089976c" providerId="ADAL" clId="{0328F4A7-07CF-4AF9-B71A-129707A51DF7}" dt="2024-01-02T10:36:45.914" v="383" actId="700"/>
          <ac:spMkLst>
            <pc:docMk/>
            <pc:sldMk cId="2066453219" sldId="271"/>
            <ac:spMk id="7" creationId="{F2D22651-51D0-540D-B02F-9FA9B5CBC9C5}"/>
          </ac:spMkLst>
        </pc:spChg>
        <pc:spChg chg="add mod ord">
          <ac:chgData name="Pandarasamy Arjunan" userId="f5e30e74-d283-497e-bf76-fd880089976c" providerId="ADAL" clId="{0328F4A7-07CF-4AF9-B71A-129707A51DF7}" dt="2024-01-02T10:36:45.914" v="383" actId="700"/>
          <ac:spMkLst>
            <pc:docMk/>
            <pc:sldMk cId="2066453219" sldId="271"/>
            <ac:spMk id="8" creationId="{97E6BEF4-9CC3-FA50-5E5B-9B26C35EB360}"/>
          </ac:spMkLst>
        </pc:spChg>
      </pc:sldChg>
      <pc:sldChg chg="addSp delSp new del mod">
        <pc:chgData name="Pandarasamy Arjunan" userId="f5e30e74-d283-497e-bf76-fd880089976c" providerId="ADAL" clId="{0328F4A7-07CF-4AF9-B71A-129707A51DF7}" dt="2024-01-02T19:17:26.667" v="714" actId="47"/>
        <pc:sldMkLst>
          <pc:docMk/>
          <pc:sldMk cId="144052529" sldId="272"/>
        </pc:sldMkLst>
        <pc:picChg chg="add del">
          <ac:chgData name="Pandarasamy Arjunan" userId="f5e30e74-d283-497e-bf76-fd880089976c" providerId="ADAL" clId="{0328F4A7-07CF-4AF9-B71A-129707A51DF7}" dt="2024-01-02T18:38:25.861" v="611" actId="478"/>
          <ac:picMkLst>
            <pc:docMk/>
            <pc:sldMk cId="144052529" sldId="272"/>
            <ac:picMk id="7" creationId="{0F5C370D-92FA-76CE-9053-F61A6B434D87}"/>
          </ac:picMkLst>
        </pc:picChg>
      </pc:sldChg>
      <pc:sldChg chg="new add del">
        <pc:chgData name="Pandarasamy Arjunan" userId="f5e30e74-d283-497e-bf76-fd880089976c" providerId="ADAL" clId="{0328F4A7-07CF-4AF9-B71A-129707A51DF7}" dt="2024-01-02T10:58:57.276" v="537" actId="680"/>
        <pc:sldMkLst>
          <pc:docMk/>
          <pc:sldMk cId="1937628839" sldId="272"/>
        </pc:sldMkLst>
      </pc:sldChg>
      <pc:sldChg chg="new add del">
        <pc:chgData name="Pandarasamy Arjunan" userId="f5e30e74-d283-497e-bf76-fd880089976c" providerId="ADAL" clId="{0328F4A7-07CF-4AF9-B71A-129707A51DF7}" dt="2024-01-02T10:58:50.377" v="527" actId="680"/>
        <pc:sldMkLst>
          <pc:docMk/>
          <pc:sldMk cId="3011921272" sldId="272"/>
        </pc:sldMkLst>
      </pc:sldChg>
      <pc:sldChg chg="addSp delSp modSp new mod">
        <pc:chgData name="Pandarasamy Arjunan" userId="f5e30e74-d283-497e-bf76-fd880089976c" providerId="ADAL" clId="{0328F4A7-07CF-4AF9-B71A-129707A51DF7}" dt="2024-01-02T19:16:16.165" v="709" actId="1038"/>
        <pc:sldMkLst>
          <pc:docMk/>
          <pc:sldMk cId="1034922051" sldId="273"/>
        </pc:sldMkLst>
        <pc:spChg chg="del">
          <ac:chgData name="Pandarasamy Arjunan" userId="f5e30e74-d283-497e-bf76-fd880089976c" providerId="ADAL" clId="{0328F4A7-07CF-4AF9-B71A-129707A51DF7}" dt="2024-01-02T19:15:57.317" v="676" actId="478"/>
          <ac:spMkLst>
            <pc:docMk/>
            <pc:sldMk cId="1034922051" sldId="273"/>
            <ac:spMk id="2" creationId="{F8F54E03-6BEE-F82D-8A79-951F85AAC939}"/>
          </ac:spMkLst>
        </pc:spChg>
        <pc:spChg chg="mod">
          <ac:chgData name="Pandarasamy Arjunan" userId="f5e30e74-d283-497e-bf76-fd880089976c" providerId="ADAL" clId="{0328F4A7-07CF-4AF9-B71A-129707A51DF7}" dt="2024-01-02T19:15:31.143" v="675" actId="20577"/>
          <ac:spMkLst>
            <pc:docMk/>
            <pc:sldMk cId="1034922051" sldId="273"/>
            <ac:spMk id="3" creationId="{31E236E7-79FC-906D-CC46-55995D0D4D18}"/>
          </ac:spMkLst>
        </pc:spChg>
        <pc:spChg chg="add mod">
          <ac:chgData name="Pandarasamy Arjunan" userId="f5e30e74-d283-497e-bf76-fd880089976c" providerId="ADAL" clId="{0328F4A7-07CF-4AF9-B71A-129707A51DF7}" dt="2024-01-02T19:16:16.165" v="709" actId="1038"/>
          <ac:spMkLst>
            <pc:docMk/>
            <pc:sldMk cId="1034922051" sldId="273"/>
            <ac:spMk id="6" creationId="{94E54B15-A688-242D-111C-4661DA38258F}"/>
          </ac:spMkLst>
        </pc:spChg>
        <pc:spChg chg="add mod">
          <ac:chgData name="Pandarasamy Arjunan" userId="f5e30e74-d283-497e-bf76-fd880089976c" providerId="ADAL" clId="{0328F4A7-07CF-4AF9-B71A-129707A51DF7}" dt="2024-01-02T19:16:16.165" v="709" actId="1038"/>
          <ac:spMkLst>
            <pc:docMk/>
            <pc:sldMk cId="1034922051" sldId="273"/>
            <ac:spMk id="7" creationId="{DD2D6D49-0289-D604-1512-7883F6978D9E}"/>
          </ac:spMkLst>
        </pc:spChg>
        <pc:spChg chg="add mod">
          <ac:chgData name="Pandarasamy Arjunan" userId="f5e30e74-d283-497e-bf76-fd880089976c" providerId="ADAL" clId="{0328F4A7-07CF-4AF9-B71A-129707A51DF7}" dt="2024-01-02T19:16:16.165" v="709" actId="1038"/>
          <ac:spMkLst>
            <pc:docMk/>
            <pc:sldMk cId="1034922051" sldId="273"/>
            <ac:spMk id="8" creationId="{C0B2C2A1-63AA-DF81-2A0E-079331A9741A}"/>
          </ac:spMkLst>
        </pc:spChg>
        <pc:spChg chg="add mod">
          <ac:chgData name="Pandarasamy Arjunan" userId="f5e30e74-d283-497e-bf76-fd880089976c" providerId="ADAL" clId="{0328F4A7-07CF-4AF9-B71A-129707A51DF7}" dt="2024-01-02T19:16:16.165" v="709" actId="1038"/>
          <ac:spMkLst>
            <pc:docMk/>
            <pc:sldMk cId="1034922051" sldId="273"/>
            <ac:spMk id="9" creationId="{60FBBC43-0069-16F0-2753-7393335E06C0}"/>
          </ac:spMkLst>
        </pc:spChg>
        <pc:spChg chg="add mod">
          <ac:chgData name="Pandarasamy Arjunan" userId="f5e30e74-d283-497e-bf76-fd880089976c" providerId="ADAL" clId="{0328F4A7-07CF-4AF9-B71A-129707A51DF7}" dt="2024-01-02T19:16:16.165" v="709" actId="1038"/>
          <ac:spMkLst>
            <pc:docMk/>
            <pc:sldMk cId="1034922051" sldId="273"/>
            <ac:spMk id="10" creationId="{CFE361FB-8191-E1E1-EC17-14847D652509}"/>
          </ac:spMkLst>
        </pc:spChg>
        <pc:spChg chg="add mod">
          <ac:chgData name="Pandarasamy Arjunan" userId="f5e30e74-d283-497e-bf76-fd880089976c" providerId="ADAL" clId="{0328F4A7-07CF-4AF9-B71A-129707A51DF7}" dt="2024-01-02T19:16:16.165" v="709" actId="1038"/>
          <ac:spMkLst>
            <pc:docMk/>
            <pc:sldMk cId="1034922051" sldId="273"/>
            <ac:spMk id="11" creationId="{02A64A23-FF23-87AD-6B4B-9E0BA0EBC2B5}"/>
          </ac:spMkLst>
        </pc:spChg>
        <pc:spChg chg="add mod">
          <ac:chgData name="Pandarasamy Arjunan" userId="f5e30e74-d283-497e-bf76-fd880089976c" providerId="ADAL" clId="{0328F4A7-07CF-4AF9-B71A-129707A51DF7}" dt="2024-01-02T19:16:16.165" v="709" actId="1038"/>
          <ac:spMkLst>
            <pc:docMk/>
            <pc:sldMk cId="1034922051" sldId="273"/>
            <ac:spMk id="12" creationId="{FE174E77-FD93-3392-C7E5-09CBBFC4FD9B}"/>
          </ac:spMkLst>
        </pc:spChg>
        <pc:spChg chg="add mod">
          <ac:chgData name="Pandarasamy Arjunan" userId="f5e30e74-d283-497e-bf76-fd880089976c" providerId="ADAL" clId="{0328F4A7-07CF-4AF9-B71A-129707A51DF7}" dt="2024-01-02T19:16:16.165" v="709" actId="1038"/>
          <ac:spMkLst>
            <pc:docMk/>
            <pc:sldMk cId="1034922051" sldId="273"/>
            <ac:spMk id="13" creationId="{3EB0F7E7-E188-84A7-CA09-15070B939038}"/>
          </ac:spMkLst>
        </pc:spChg>
        <pc:spChg chg="add mod">
          <ac:chgData name="Pandarasamy Arjunan" userId="f5e30e74-d283-497e-bf76-fd880089976c" providerId="ADAL" clId="{0328F4A7-07CF-4AF9-B71A-129707A51DF7}" dt="2024-01-02T19:16:16.165" v="709" actId="1038"/>
          <ac:spMkLst>
            <pc:docMk/>
            <pc:sldMk cId="1034922051" sldId="273"/>
            <ac:spMk id="14" creationId="{CBB28A47-18FA-8E7E-E261-E501260A5C8A}"/>
          </ac:spMkLst>
        </pc:spChg>
        <pc:spChg chg="add mod">
          <ac:chgData name="Pandarasamy Arjunan" userId="f5e30e74-d283-497e-bf76-fd880089976c" providerId="ADAL" clId="{0328F4A7-07CF-4AF9-B71A-129707A51DF7}" dt="2024-01-02T19:16:16.165" v="709" actId="1038"/>
          <ac:spMkLst>
            <pc:docMk/>
            <pc:sldMk cId="1034922051" sldId="273"/>
            <ac:spMk id="15" creationId="{6F446955-FB14-7832-39E8-CD2921587A3C}"/>
          </ac:spMkLst>
        </pc:spChg>
        <pc:spChg chg="add mod">
          <ac:chgData name="Pandarasamy Arjunan" userId="f5e30e74-d283-497e-bf76-fd880089976c" providerId="ADAL" clId="{0328F4A7-07CF-4AF9-B71A-129707A51DF7}" dt="2024-01-02T19:16:16.165" v="709" actId="1038"/>
          <ac:spMkLst>
            <pc:docMk/>
            <pc:sldMk cId="1034922051" sldId="273"/>
            <ac:spMk id="16" creationId="{2DA48C31-6199-1CB2-6AF7-E623622B0434}"/>
          </ac:spMkLst>
        </pc:spChg>
        <pc:spChg chg="add mod">
          <ac:chgData name="Pandarasamy Arjunan" userId="f5e30e74-d283-497e-bf76-fd880089976c" providerId="ADAL" clId="{0328F4A7-07CF-4AF9-B71A-129707A51DF7}" dt="2024-01-02T19:16:16.165" v="709" actId="1038"/>
          <ac:spMkLst>
            <pc:docMk/>
            <pc:sldMk cId="1034922051" sldId="273"/>
            <ac:spMk id="17" creationId="{6F8C72D0-67C1-A8C2-A7D6-4CAA6A017F48}"/>
          </ac:spMkLst>
        </pc:spChg>
        <pc:spChg chg="add mod">
          <ac:chgData name="Pandarasamy Arjunan" userId="f5e30e74-d283-497e-bf76-fd880089976c" providerId="ADAL" clId="{0328F4A7-07CF-4AF9-B71A-129707A51DF7}" dt="2024-01-02T19:16:16.165" v="709" actId="1038"/>
          <ac:spMkLst>
            <pc:docMk/>
            <pc:sldMk cId="1034922051" sldId="273"/>
            <ac:spMk id="18" creationId="{EE06777A-4A91-56D0-C670-87CD1AA6DF4D}"/>
          </ac:spMkLst>
        </pc:spChg>
        <pc:spChg chg="add mod">
          <ac:chgData name="Pandarasamy Arjunan" userId="f5e30e74-d283-497e-bf76-fd880089976c" providerId="ADAL" clId="{0328F4A7-07CF-4AF9-B71A-129707A51DF7}" dt="2024-01-02T19:16:16.165" v="709" actId="1038"/>
          <ac:spMkLst>
            <pc:docMk/>
            <pc:sldMk cId="1034922051" sldId="273"/>
            <ac:spMk id="19" creationId="{1281636E-C887-D335-C694-390D842A4A91}"/>
          </ac:spMkLst>
        </pc:spChg>
        <pc:spChg chg="add mod">
          <ac:chgData name="Pandarasamy Arjunan" userId="f5e30e74-d283-497e-bf76-fd880089976c" providerId="ADAL" clId="{0328F4A7-07CF-4AF9-B71A-129707A51DF7}" dt="2024-01-02T19:16:16.165" v="709" actId="1038"/>
          <ac:spMkLst>
            <pc:docMk/>
            <pc:sldMk cId="1034922051" sldId="273"/>
            <ac:spMk id="20" creationId="{D2674F8B-4131-2570-A6AD-DAB2C3175650}"/>
          </ac:spMkLst>
        </pc:spChg>
        <pc:spChg chg="add mod">
          <ac:chgData name="Pandarasamy Arjunan" userId="f5e30e74-d283-497e-bf76-fd880089976c" providerId="ADAL" clId="{0328F4A7-07CF-4AF9-B71A-129707A51DF7}" dt="2024-01-02T19:16:16.165" v="709" actId="1038"/>
          <ac:spMkLst>
            <pc:docMk/>
            <pc:sldMk cId="1034922051" sldId="273"/>
            <ac:spMk id="21" creationId="{2F0A4D43-66F4-C7CD-948C-B50908F68AD4}"/>
          </ac:spMkLst>
        </pc:spChg>
        <pc:spChg chg="add mod">
          <ac:chgData name="Pandarasamy Arjunan" userId="f5e30e74-d283-497e-bf76-fd880089976c" providerId="ADAL" clId="{0328F4A7-07CF-4AF9-B71A-129707A51DF7}" dt="2024-01-02T19:16:16.165" v="709" actId="1038"/>
          <ac:spMkLst>
            <pc:docMk/>
            <pc:sldMk cId="1034922051" sldId="273"/>
            <ac:spMk id="22" creationId="{929669A6-BF3B-0AEE-207F-B4AC7AF3F74A}"/>
          </ac:spMkLst>
        </pc:spChg>
        <pc:spChg chg="add mod">
          <ac:chgData name="Pandarasamy Arjunan" userId="f5e30e74-d283-497e-bf76-fd880089976c" providerId="ADAL" clId="{0328F4A7-07CF-4AF9-B71A-129707A51DF7}" dt="2024-01-02T19:16:16.165" v="709" actId="1038"/>
          <ac:spMkLst>
            <pc:docMk/>
            <pc:sldMk cId="1034922051" sldId="273"/>
            <ac:spMk id="23" creationId="{A8AEDD73-2A7C-1F78-4BAB-DBA47837A1A3}"/>
          </ac:spMkLst>
        </pc:spChg>
        <pc:spChg chg="add mod">
          <ac:chgData name="Pandarasamy Arjunan" userId="f5e30e74-d283-497e-bf76-fd880089976c" providerId="ADAL" clId="{0328F4A7-07CF-4AF9-B71A-129707A51DF7}" dt="2024-01-02T19:16:16.165" v="709" actId="1038"/>
          <ac:spMkLst>
            <pc:docMk/>
            <pc:sldMk cId="1034922051" sldId="273"/>
            <ac:spMk id="24" creationId="{6B229F2A-75D5-0D0F-DA6F-FED674C4A643}"/>
          </ac:spMkLst>
        </pc:spChg>
        <pc:spChg chg="add mod">
          <ac:chgData name="Pandarasamy Arjunan" userId="f5e30e74-d283-497e-bf76-fd880089976c" providerId="ADAL" clId="{0328F4A7-07CF-4AF9-B71A-129707A51DF7}" dt="2024-01-02T19:16:16.165" v="709" actId="1038"/>
          <ac:spMkLst>
            <pc:docMk/>
            <pc:sldMk cId="1034922051" sldId="273"/>
            <ac:spMk id="25" creationId="{AF45DC70-C8BD-27AD-8C83-836C313260B2}"/>
          </ac:spMkLst>
        </pc:spChg>
        <pc:spChg chg="add mod">
          <ac:chgData name="Pandarasamy Arjunan" userId="f5e30e74-d283-497e-bf76-fd880089976c" providerId="ADAL" clId="{0328F4A7-07CF-4AF9-B71A-129707A51DF7}" dt="2024-01-02T19:16:16.165" v="709" actId="1038"/>
          <ac:spMkLst>
            <pc:docMk/>
            <pc:sldMk cId="1034922051" sldId="273"/>
            <ac:spMk id="26" creationId="{01AA7DCA-AA28-2D53-49DA-957520EA583D}"/>
          </ac:spMkLst>
        </pc:spChg>
        <pc:spChg chg="add mod">
          <ac:chgData name="Pandarasamy Arjunan" userId="f5e30e74-d283-497e-bf76-fd880089976c" providerId="ADAL" clId="{0328F4A7-07CF-4AF9-B71A-129707A51DF7}" dt="2024-01-02T19:16:16.165" v="709" actId="1038"/>
          <ac:spMkLst>
            <pc:docMk/>
            <pc:sldMk cId="1034922051" sldId="273"/>
            <ac:spMk id="27" creationId="{ACFC3F03-D0C5-318E-D435-06BF49B36D4D}"/>
          </ac:spMkLst>
        </pc:spChg>
        <pc:spChg chg="add mod">
          <ac:chgData name="Pandarasamy Arjunan" userId="f5e30e74-d283-497e-bf76-fd880089976c" providerId="ADAL" clId="{0328F4A7-07CF-4AF9-B71A-129707A51DF7}" dt="2024-01-02T19:16:16.165" v="709" actId="1038"/>
          <ac:spMkLst>
            <pc:docMk/>
            <pc:sldMk cId="1034922051" sldId="273"/>
            <ac:spMk id="28" creationId="{E92D5858-BA24-27CB-0866-8904A44D5028}"/>
          </ac:spMkLst>
        </pc:spChg>
        <pc:spChg chg="add mod">
          <ac:chgData name="Pandarasamy Arjunan" userId="f5e30e74-d283-497e-bf76-fd880089976c" providerId="ADAL" clId="{0328F4A7-07CF-4AF9-B71A-129707A51DF7}" dt="2024-01-02T19:16:16.165" v="709" actId="1038"/>
          <ac:spMkLst>
            <pc:docMk/>
            <pc:sldMk cId="1034922051" sldId="273"/>
            <ac:spMk id="29" creationId="{430DC64C-AA07-2FB5-4374-EA1478F04B31}"/>
          </ac:spMkLst>
        </pc:spChg>
        <pc:spChg chg="add mod">
          <ac:chgData name="Pandarasamy Arjunan" userId="f5e30e74-d283-497e-bf76-fd880089976c" providerId="ADAL" clId="{0328F4A7-07CF-4AF9-B71A-129707A51DF7}" dt="2024-01-02T19:16:16.165" v="709" actId="1038"/>
          <ac:spMkLst>
            <pc:docMk/>
            <pc:sldMk cId="1034922051" sldId="273"/>
            <ac:spMk id="30" creationId="{A745A608-99E4-2291-6EC9-BA08127826F6}"/>
          </ac:spMkLst>
        </pc:spChg>
        <pc:spChg chg="add mod">
          <ac:chgData name="Pandarasamy Arjunan" userId="f5e30e74-d283-497e-bf76-fd880089976c" providerId="ADAL" clId="{0328F4A7-07CF-4AF9-B71A-129707A51DF7}" dt="2024-01-02T19:16:16.165" v="709" actId="1038"/>
          <ac:spMkLst>
            <pc:docMk/>
            <pc:sldMk cId="1034922051" sldId="273"/>
            <ac:spMk id="31" creationId="{ABA86FAD-D21C-F369-9CA5-F5F2B6A70F80}"/>
          </ac:spMkLst>
        </pc:spChg>
        <pc:spChg chg="add mod">
          <ac:chgData name="Pandarasamy Arjunan" userId="f5e30e74-d283-497e-bf76-fd880089976c" providerId="ADAL" clId="{0328F4A7-07CF-4AF9-B71A-129707A51DF7}" dt="2024-01-02T19:16:16.165" v="709" actId="1038"/>
          <ac:spMkLst>
            <pc:docMk/>
            <pc:sldMk cId="1034922051" sldId="273"/>
            <ac:spMk id="32" creationId="{4A7E5ED9-FB5D-E4D5-B042-0BE3E20FD2FB}"/>
          </ac:spMkLst>
        </pc:spChg>
        <pc:spChg chg="add mod">
          <ac:chgData name="Pandarasamy Arjunan" userId="f5e30e74-d283-497e-bf76-fd880089976c" providerId="ADAL" clId="{0328F4A7-07CF-4AF9-B71A-129707A51DF7}" dt="2024-01-02T19:16:16.165" v="709" actId="1038"/>
          <ac:spMkLst>
            <pc:docMk/>
            <pc:sldMk cId="1034922051" sldId="273"/>
            <ac:spMk id="33" creationId="{9A3E4FDB-74F0-1E29-032E-C964240A9CCF}"/>
          </ac:spMkLst>
        </pc:spChg>
        <pc:spChg chg="add mod">
          <ac:chgData name="Pandarasamy Arjunan" userId="f5e30e74-d283-497e-bf76-fd880089976c" providerId="ADAL" clId="{0328F4A7-07CF-4AF9-B71A-129707A51DF7}" dt="2024-01-02T19:16:16.165" v="709" actId="1038"/>
          <ac:spMkLst>
            <pc:docMk/>
            <pc:sldMk cId="1034922051" sldId="273"/>
            <ac:spMk id="34" creationId="{DBD927CF-15E9-AB67-0C41-4302D67F76F2}"/>
          </ac:spMkLst>
        </pc:spChg>
        <pc:spChg chg="add mod">
          <ac:chgData name="Pandarasamy Arjunan" userId="f5e30e74-d283-497e-bf76-fd880089976c" providerId="ADAL" clId="{0328F4A7-07CF-4AF9-B71A-129707A51DF7}" dt="2024-01-02T19:16:16.165" v="709" actId="1038"/>
          <ac:spMkLst>
            <pc:docMk/>
            <pc:sldMk cId="1034922051" sldId="273"/>
            <ac:spMk id="35" creationId="{5D985570-B359-4806-7892-7F5B5FC3B3E9}"/>
          </ac:spMkLst>
        </pc:spChg>
        <pc:spChg chg="add mod">
          <ac:chgData name="Pandarasamy Arjunan" userId="f5e30e74-d283-497e-bf76-fd880089976c" providerId="ADAL" clId="{0328F4A7-07CF-4AF9-B71A-129707A51DF7}" dt="2024-01-02T19:16:16.165" v="709" actId="1038"/>
          <ac:spMkLst>
            <pc:docMk/>
            <pc:sldMk cId="1034922051" sldId="273"/>
            <ac:spMk id="36" creationId="{A37AE33D-4ABA-1846-01F7-3DC69B1BA7EF}"/>
          </ac:spMkLst>
        </pc:spChg>
        <pc:spChg chg="add mod">
          <ac:chgData name="Pandarasamy Arjunan" userId="f5e30e74-d283-497e-bf76-fd880089976c" providerId="ADAL" clId="{0328F4A7-07CF-4AF9-B71A-129707A51DF7}" dt="2024-01-02T19:16:16.165" v="709" actId="1038"/>
          <ac:spMkLst>
            <pc:docMk/>
            <pc:sldMk cId="1034922051" sldId="273"/>
            <ac:spMk id="37" creationId="{60F3248B-93DB-C9B5-6986-01283AEB04C9}"/>
          </ac:spMkLst>
        </pc:spChg>
        <pc:spChg chg="add mod">
          <ac:chgData name="Pandarasamy Arjunan" userId="f5e30e74-d283-497e-bf76-fd880089976c" providerId="ADAL" clId="{0328F4A7-07CF-4AF9-B71A-129707A51DF7}" dt="2024-01-02T19:16:16.165" v="709" actId="1038"/>
          <ac:spMkLst>
            <pc:docMk/>
            <pc:sldMk cId="1034922051" sldId="273"/>
            <ac:spMk id="38" creationId="{9EE1F2E3-A0A2-355F-12F5-0ACC24737A10}"/>
          </ac:spMkLst>
        </pc:spChg>
        <pc:spChg chg="add mod">
          <ac:chgData name="Pandarasamy Arjunan" userId="f5e30e74-d283-497e-bf76-fd880089976c" providerId="ADAL" clId="{0328F4A7-07CF-4AF9-B71A-129707A51DF7}" dt="2024-01-02T19:16:16.165" v="709" actId="1038"/>
          <ac:spMkLst>
            <pc:docMk/>
            <pc:sldMk cId="1034922051" sldId="273"/>
            <ac:spMk id="39" creationId="{F2A6D680-1AE0-B7F3-E917-58DEAADDB4FA}"/>
          </ac:spMkLst>
        </pc:spChg>
        <pc:spChg chg="add mod">
          <ac:chgData name="Pandarasamy Arjunan" userId="f5e30e74-d283-497e-bf76-fd880089976c" providerId="ADAL" clId="{0328F4A7-07CF-4AF9-B71A-129707A51DF7}" dt="2024-01-02T19:16:16.165" v="709" actId="1038"/>
          <ac:spMkLst>
            <pc:docMk/>
            <pc:sldMk cId="1034922051" sldId="273"/>
            <ac:spMk id="40" creationId="{4066E461-001A-2BF8-FEFD-EDF50E320CCA}"/>
          </ac:spMkLst>
        </pc:spChg>
        <pc:spChg chg="add mod">
          <ac:chgData name="Pandarasamy Arjunan" userId="f5e30e74-d283-497e-bf76-fd880089976c" providerId="ADAL" clId="{0328F4A7-07CF-4AF9-B71A-129707A51DF7}" dt="2024-01-02T19:16:16.165" v="709" actId="1038"/>
          <ac:spMkLst>
            <pc:docMk/>
            <pc:sldMk cId="1034922051" sldId="273"/>
            <ac:spMk id="41" creationId="{35EC2DC7-4085-27AC-04EF-CCF18ED421BA}"/>
          </ac:spMkLst>
        </pc:spChg>
        <pc:spChg chg="add mod">
          <ac:chgData name="Pandarasamy Arjunan" userId="f5e30e74-d283-497e-bf76-fd880089976c" providerId="ADAL" clId="{0328F4A7-07CF-4AF9-B71A-129707A51DF7}" dt="2024-01-02T19:16:16.165" v="709" actId="1038"/>
          <ac:spMkLst>
            <pc:docMk/>
            <pc:sldMk cId="1034922051" sldId="273"/>
            <ac:spMk id="42" creationId="{BB6B588A-A1A3-5077-EA4E-4B6F8D9E1CF9}"/>
          </ac:spMkLst>
        </pc:spChg>
        <pc:spChg chg="add mod">
          <ac:chgData name="Pandarasamy Arjunan" userId="f5e30e74-d283-497e-bf76-fd880089976c" providerId="ADAL" clId="{0328F4A7-07CF-4AF9-B71A-129707A51DF7}" dt="2024-01-02T19:16:16.165" v="709" actId="1038"/>
          <ac:spMkLst>
            <pc:docMk/>
            <pc:sldMk cId="1034922051" sldId="273"/>
            <ac:spMk id="43" creationId="{CD413DF1-77B0-4661-5413-25811F728593}"/>
          </ac:spMkLst>
        </pc:spChg>
        <pc:spChg chg="add mod">
          <ac:chgData name="Pandarasamy Arjunan" userId="f5e30e74-d283-497e-bf76-fd880089976c" providerId="ADAL" clId="{0328F4A7-07CF-4AF9-B71A-129707A51DF7}" dt="2024-01-02T19:16:16.165" v="709" actId="1038"/>
          <ac:spMkLst>
            <pc:docMk/>
            <pc:sldMk cId="1034922051" sldId="273"/>
            <ac:spMk id="44" creationId="{9A57CB33-1D57-1EA2-04BF-DD0F2A6B086A}"/>
          </ac:spMkLst>
        </pc:spChg>
        <pc:spChg chg="add mod">
          <ac:chgData name="Pandarasamy Arjunan" userId="f5e30e74-d283-497e-bf76-fd880089976c" providerId="ADAL" clId="{0328F4A7-07CF-4AF9-B71A-129707A51DF7}" dt="2024-01-02T19:16:16.165" v="709" actId="1038"/>
          <ac:spMkLst>
            <pc:docMk/>
            <pc:sldMk cId="1034922051" sldId="273"/>
            <ac:spMk id="45" creationId="{4E87D2BD-79E9-2675-E076-643B86289299}"/>
          </ac:spMkLst>
        </pc:spChg>
        <pc:spChg chg="add mod">
          <ac:chgData name="Pandarasamy Arjunan" userId="f5e30e74-d283-497e-bf76-fd880089976c" providerId="ADAL" clId="{0328F4A7-07CF-4AF9-B71A-129707A51DF7}" dt="2024-01-02T19:16:16.165" v="709" actId="1038"/>
          <ac:spMkLst>
            <pc:docMk/>
            <pc:sldMk cId="1034922051" sldId="273"/>
            <ac:spMk id="46" creationId="{2E405AB4-43A9-9C72-423F-E11ADE4B75AD}"/>
          </ac:spMkLst>
        </pc:spChg>
        <pc:spChg chg="add mod">
          <ac:chgData name="Pandarasamy Arjunan" userId="f5e30e74-d283-497e-bf76-fd880089976c" providerId="ADAL" clId="{0328F4A7-07CF-4AF9-B71A-129707A51DF7}" dt="2024-01-02T19:16:16.165" v="709" actId="1038"/>
          <ac:spMkLst>
            <pc:docMk/>
            <pc:sldMk cId="1034922051" sldId="273"/>
            <ac:spMk id="47" creationId="{9A2DE5E2-2CF7-0C00-40BA-6678A351768A}"/>
          </ac:spMkLst>
        </pc:spChg>
        <pc:spChg chg="add mod">
          <ac:chgData name="Pandarasamy Arjunan" userId="f5e30e74-d283-497e-bf76-fd880089976c" providerId="ADAL" clId="{0328F4A7-07CF-4AF9-B71A-129707A51DF7}" dt="2024-01-02T19:16:16.165" v="709" actId="1038"/>
          <ac:spMkLst>
            <pc:docMk/>
            <pc:sldMk cId="1034922051" sldId="273"/>
            <ac:spMk id="48" creationId="{51C18A6B-8050-531D-3027-ECAF9ECFB722}"/>
          </ac:spMkLst>
        </pc:spChg>
        <pc:spChg chg="add mod">
          <ac:chgData name="Pandarasamy Arjunan" userId="f5e30e74-d283-497e-bf76-fd880089976c" providerId="ADAL" clId="{0328F4A7-07CF-4AF9-B71A-129707A51DF7}" dt="2024-01-02T19:16:16.165" v="709" actId="1038"/>
          <ac:spMkLst>
            <pc:docMk/>
            <pc:sldMk cId="1034922051" sldId="273"/>
            <ac:spMk id="49" creationId="{7F77C213-0213-5F50-7E19-19E942A044DC}"/>
          </ac:spMkLst>
        </pc:spChg>
      </pc:sldChg>
      <pc:sldChg chg="new del">
        <pc:chgData name="Pandarasamy Arjunan" userId="f5e30e74-d283-497e-bf76-fd880089976c" providerId="ADAL" clId="{0328F4A7-07CF-4AF9-B71A-129707A51DF7}" dt="2024-01-02T19:17:27.049" v="715" actId="47"/>
        <pc:sldMkLst>
          <pc:docMk/>
          <pc:sldMk cId="567952136" sldId="274"/>
        </pc:sldMkLst>
      </pc:sldChg>
      <pc:sldChg chg="addSp modSp new mod">
        <pc:chgData name="Pandarasamy Arjunan" userId="f5e30e74-d283-497e-bf76-fd880089976c" providerId="ADAL" clId="{0328F4A7-07CF-4AF9-B71A-129707A51DF7}" dt="2024-01-02T19:23:00.028" v="771" actId="1076"/>
        <pc:sldMkLst>
          <pc:docMk/>
          <pc:sldMk cId="1332814008" sldId="274"/>
        </pc:sldMkLst>
        <pc:picChg chg="add">
          <ac:chgData name="Pandarasamy Arjunan" userId="f5e30e74-d283-497e-bf76-fd880089976c" providerId="ADAL" clId="{0328F4A7-07CF-4AF9-B71A-129707A51DF7}" dt="2024-01-02T19:22:25.358" v="767" actId="22"/>
          <ac:picMkLst>
            <pc:docMk/>
            <pc:sldMk cId="1332814008" sldId="274"/>
            <ac:picMk id="7" creationId="{ECDC864D-DE79-FF85-3DA6-9B3D1425D3C4}"/>
          </ac:picMkLst>
        </pc:picChg>
        <pc:picChg chg="add mod">
          <ac:chgData name="Pandarasamy Arjunan" userId="f5e30e74-d283-497e-bf76-fd880089976c" providerId="ADAL" clId="{0328F4A7-07CF-4AF9-B71A-129707A51DF7}" dt="2024-01-02T19:23:00.028" v="771" actId="1076"/>
          <ac:picMkLst>
            <pc:docMk/>
            <pc:sldMk cId="1332814008" sldId="274"/>
            <ac:picMk id="8" creationId="{44E16437-F185-6882-7710-622B56FF7BF0}"/>
          </ac:picMkLst>
        </pc:picChg>
      </pc:sldChg>
      <pc:sldChg chg="addSp delSp modSp new mod modClrScheme chgLayout">
        <pc:chgData name="Pandarasamy Arjunan" userId="f5e30e74-d283-497e-bf76-fd880089976c" providerId="ADAL" clId="{0328F4A7-07CF-4AF9-B71A-129707A51DF7}" dt="2024-01-02T19:21:02.058" v="766"/>
        <pc:sldMkLst>
          <pc:docMk/>
          <pc:sldMk cId="2796232758" sldId="275"/>
        </pc:sldMkLst>
        <pc:spChg chg="del mod ord">
          <ac:chgData name="Pandarasamy Arjunan" userId="f5e30e74-d283-497e-bf76-fd880089976c" providerId="ADAL" clId="{0328F4A7-07CF-4AF9-B71A-129707A51DF7}" dt="2024-01-02T19:20:59.816" v="765" actId="700"/>
          <ac:spMkLst>
            <pc:docMk/>
            <pc:sldMk cId="2796232758" sldId="275"/>
            <ac:spMk id="2" creationId="{75A09B88-47CA-9C70-4523-A9F87BCC54DC}"/>
          </ac:spMkLst>
        </pc:spChg>
        <pc:spChg chg="del mod ord">
          <ac:chgData name="Pandarasamy Arjunan" userId="f5e30e74-d283-497e-bf76-fd880089976c" providerId="ADAL" clId="{0328F4A7-07CF-4AF9-B71A-129707A51DF7}" dt="2024-01-02T19:20:59.816" v="765" actId="700"/>
          <ac:spMkLst>
            <pc:docMk/>
            <pc:sldMk cId="2796232758" sldId="275"/>
            <ac:spMk id="3" creationId="{97630550-AABB-65D5-D486-033A1551C7C9}"/>
          </ac:spMkLst>
        </pc:spChg>
        <pc:spChg chg="mod ord">
          <ac:chgData name="Pandarasamy Arjunan" userId="f5e30e74-d283-497e-bf76-fd880089976c" providerId="ADAL" clId="{0328F4A7-07CF-4AF9-B71A-129707A51DF7}" dt="2024-01-02T19:20:59.816" v="765" actId="700"/>
          <ac:spMkLst>
            <pc:docMk/>
            <pc:sldMk cId="2796232758" sldId="275"/>
            <ac:spMk id="4" creationId="{451CAE9C-37B7-BF6D-AC0C-7532547BCB87}"/>
          </ac:spMkLst>
        </pc:spChg>
        <pc:spChg chg="mod ord">
          <ac:chgData name="Pandarasamy Arjunan" userId="f5e30e74-d283-497e-bf76-fd880089976c" providerId="ADAL" clId="{0328F4A7-07CF-4AF9-B71A-129707A51DF7}" dt="2024-01-02T19:20:59.816" v="765" actId="700"/>
          <ac:spMkLst>
            <pc:docMk/>
            <pc:sldMk cId="2796232758" sldId="275"/>
            <ac:spMk id="5" creationId="{0D225110-49F6-07D2-C661-729FD61F4F6E}"/>
          </ac:spMkLst>
        </pc:spChg>
        <pc:spChg chg="add mod ord">
          <ac:chgData name="Pandarasamy Arjunan" userId="f5e30e74-d283-497e-bf76-fd880089976c" providerId="ADAL" clId="{0328F4A7-07CF-4AF9-B71A-129707A51DF7}" dt="2024-01-02T19:20:59.816" v="765" actId="700"/>
          <ac:spMkLst>
            <pc:docMk/>
            <pc:sldMk cId="2796232758" sldId="275"/>
            <ac:spMk id="6" creationId="{B068A480-C057-434F-DE6C-D66080E19FFB}"/>
          </ac:spMkLst>
        </pc:spChg>
        <pc:spChg chg="add mod ord">
          <ac:chgData name="Pandarasamy Arjunan" userId="f5e30e74-d283-497e-bf76-fd880089976c" providerId="ADAL" clId="{0328F4A7-07CF-4AF9-B71A-129707A51DF7}" dt="2024-01-02T19:20:59.816" v="765" actId="700"/>
          <ac:spMkLst>
            <pc:docMk/>
            <pc:sldMk cId="2796232758" sldId="275"/>
            <ac:spMk id="7" creationId="{0114DB12-3806-018C-6065-114AA4B647EE}"/>
          </ac:spMkLst>
        </pc:spChg>
        <pc:spChg chg="add del mod ord">
          <ac:chgData name="Pandarasamy Arjunan" userId="f5e30e74-d283-497e-bf76-fd880089976c" providerId="ADAL" clId="{0328F4A7-07CF-4AF9-B71A-129707A51DF7}" dt="2024-01-02T19:21:02.058" v="766"/>
          <ac:spMkLst>
            <pc:docMk/>
            <pc:sldMk cId="2796232758" sldId="275"/>
            <ac:spMk id="8" creationId="{E8A9CE9F-17CA-5814-27E4-CF37B204C5B8}"/>
          </ac:spMkLst>
        </pc:spChg>
        <pc:picChg chg="add mod">
          <ac:chgData name="Pandarasamy Arjunan" userId="f5e30e74-d283-497e-bf76-fd880089976c" providerId="ADAL" clId="{0328F4A7-07CF-4AF9-B71A-129707A51DF7}" dt="2024-01-02T19:21:02.058" v="766"/>
          <ac:picMkLst>
            <pc:docMk/>
            <pc:sldMk cId="2796232758" sldId="275"/>
            <ac:picMk id="9" creationId="{A29AACA3-721E-5509-0339-E6378B3EA72E}"/>
          </ac:picMkLst>
        </pc:picChg>
      </pc:sldChg>
      <pc:sldChg chg="new del">
        <pc:chgData name="Pandarasamy Arjunan" userId="f5e30e74-d283-497e-bf76-fd880089976c" providerId="ADAL" clId="{0328F4A7-07CF-4AF9-B71A-129707A51DF7}" dt="2024-01-02T19:17:27.866" v="716" actId="47"/>
        <pc:sldMkLst>
          <pc:docMk/>
          <pc:sldMk cId="4123062960" sldId="275"/>
        </pc:sldMkLst>
      </pc:sldChg>
      <pc:sldChg chg="addSp delSp modSp new mod setBg setFolMasterObjs">
        <pc:chgData name="Pandarasamy Arjunan" userId="f5e30e74-d283-497e-bf76-fd880089976c" providerId="ADAL" clId="{0328F4A7-07CF-4AF9-B71A-129707A51DF7}" dt="2024-01-02T19:20:50.264" v="764" actId="1076"/>
        <pc:sldMkLst>
          <pc:docMk/>
          <pc:sldMk cId="4201143667" sldId="276"/>
        </pc:sldMkLst>
        <pc:spChg chg="add del">
          <ac:chgData name="Pandarasamy Arjunan" userId="f5e30e74-d283-497e-bf76-fd880089976c" providerId="ADAL" clId="{0328F4A7-07CF-4AF9-B71A-129707A51DF7}" dt="2024-01-02T19:20:15.520" v="761" actId="26606"/>
          <ac:spMkLst>
            <pc:docMk/>
            <pc:sldMk cId="4201143667" sldId="276"/>
            <ac:spMk id="2" creationId="{476B03D9-E331-E386-29ED-5B66E3BD2DB3}"/>
          </ac:spMkLst>
        </pc:spChg>
        <pc:spChg chg="mod">
          <ac:chgData name="Pandarasamy Arjunan" userId="f5e30e74-d283-497e-bf76-fd880089976c" providerId="ADAL" clId="{0328F4A7-07CF-4AF9-B71A-129707A51DF7}" dt="2024-01-02T19:20:45.600" v="763" actId="26606"/>
          <ac:spMkLst>
            <pc:docMk/>
            <pc:sldMk cId="4201143667" sldId="276"/>
            <ac:spMk id="3" creationId="{891BE06F-D0CA-EBD7-24B0-B89764911E1C}"/>
          </ac:spMkLst>
        </pc:spChg>
        <pc:spChg chg="mod">
          <ac:chgData name="Pandarasamy Arjunan" userId="f5e30e74-d283-497e-bf76-fd880089976c" providerId="ADAL" clId="{0328F4A7-07CF-4AF9-B71A-129707A51DF7}" dt="2024-01-02T19:20:15.520" v="761" actId="26606"/>
          <ac:spMkLst>
            <pc:docMk/>
            <pc:sldMk cId="4201143667" sldId="276"/>
            <ac:spMk id="4" creationId="{AC608DA7-553C-F9EF-A08A-5997CFF998E9}"/>
          </ac:spMkLst>
        </pc:spChg>
        <pc:spChg chg="mod ord">
          <ac:chgData name="Pandarasamy Arjunan" userId="f5e30e74-d283-497e-bf76-fd880089976c" providerId="ADAL" clId="{0328F4A7-07CF-4AF9-B71A-129707A51DF7}" dt="2024-01-02T19:20:15.520" v="761" actId="26606"/>
          <ac:spMkLst>
            <pc:docMk/>
            <pc:sldMk cId="4201143667" sldId="276"/>
            <ac:spMk id="5" creationId="{53B06467-AEE9-981C-B959-EF00449BAA7B}"/>
          </ac:spMkLst>
        </pc:spChg>
        <pc:spChg chg="add del">
          <ac:chgData name="Pandarasamy Arjunan" userId="f5e30e74-d283-497e-bf76-fd880089976c" providerId="ADAL" clId="{0328F4A7-07CF-4AF9-B71A-129707A51DF7}" dt="2024-01-02T19:20:09.841" v="754" actId="26606"/>
          <ac:spMkLst>
            <pc:docMk/>
            <pc:sldMk cId="4201143667" sldId="276"/>
            <ac:spMk id="2055" creationId="{4E4490D0-3672-446A-AC12-B4830333BDDD}"/>
          </ac:spMkLst>
        </pc:spChg>
        <pc:spChg chg="add del">
          <ac:chgData name="Pandarasamy Arjunan" userId="f5e30e74-d283-497e-bf76-fd880089976c" providerId="ADAL" clId="{0328F4A7-07CF-4AF9-B71A-129707A51DF7}" dt="2024-01-02T19:20:09.841" v="754" actId="26606"/>
          <ac:spMkLst>
            <pc:docMk/>
            <pc:sldMk cId="4201143667" sldId="276"/>
            <ac:spMk id="2057" creationId="{39CB82C2-DF65-4EC1-8280-F201D50F570B}"/>
          </ac:spMkLst>
        </pc:spChg>
        <pc:spChg chg="add del">
          <ac:chgData name="Pandarasamy Arjunan" userId="f5e30e74-d283-497e-bf76-fd880089976c" providerId="ADAL" clId="{0328F4A7-07CF-4AF9-B71A-129707A51DF7}" dt="2024-01-02T19:20:09.841" v="754" actId="26606"/>
          <ac:spMkLst>
            <pc:docMk/>
            <pc:sldMk cId="4201143667" sldId="276"/>
            <ac:spMk id="2061" creationId="{FA4CD5CB-D209-4D70-8CA4-629731C59219}"/>
          </ac:spMkLst>
        </pc:spChg>
        <pc:spChg chg="add del">
          <ac:chgData name="Pandarasamy Arjunan" userId="f5e30e74-d283-497e-bf76-fd880089976c" providerId="ADAL" clId="{0328F4A7-07CF-4AF9-B71A-129707A51DF7}" dt="2024-01-02T19:20:09.841" v="754" actId="26606"/>
          <ac:spMkLst>
            <pc:docMk/>
            <pc:sldMk cId="4201143667" sldId="276"/>
            <ac:spMk id="2065" creationId="{B4C27B90-DF2B-4D00-BA07-18ED774CD2F1}"/>
          </ac:spMkLst>
        </pc:spChg>
        <pc:spChg chg="add del">
          <ac:chgData name="Pandarasamy Arjunan" userId="f5e30e74-d283-497e-bf76-fd880089976c" providerId="ADAL" clId="{0328F4A7-07CF-4AF9-B71A-129707A51DF7}" dt="2024-01-02T19:20:09.841" v="754" actId="26606"/>
          <ac:spMkLst>
            <pc:docMk/>
            <pc:sldMk cId="4201143667" sldId="276"/>
            <ac:spMk id="2067" creationId="{593ACC25-C262-417A-8AA9-0641C772BDB6}"/>
          </ac:spMkLst>
        </pc:spChg>
        <pc:spChg chg="add del">
          <ac:chgData name="Pandarasamy Arjunan" userId="f5e30e74-d283-497e-bf76-fd880089976c" providerId="ADAL" clId="{0328F4A7-07CF-4AF9-B71A-129707A51DF7}" dt="2024-01-02T19:20:11.703" v="756" actId="26606"/>
          <ac:spMkLst>
            <pc:docMk/>
            <pc:sldMk cId="4201143667" sldId="276"/>
            <ac:spMk id="2069" creationId="{25C8D2C1-DA83-420D-9635-D52CE066B5DA}"/>
          </ac:spMkLst>
        </pc:spChg>
        <pc:spChg chg="add del">
          <ac:chgData name="Pandarasamy Arjunan" userId="f5e30e74-d283-497e-bf76-fd880089976c" providerId="ADAL" clId="{0328F4A7-07CF-4AF9-B71A-129707A51DF7}" dt="2024-01-02T19:20:11.703" v="756" actId="26606"/>
          <ac:spMkLst>
            <pc:docMk/>
            <pc:sldMk cId="4201143667" sldId="276"/>
            <ac:spMk id="2070" creationId="{434F74C9-6A0B-409E-AD1C-45B58BE91BB8}"/>
          </ac:spMkLst>
        </pc:spChg>
        <pc:spChg chg="add del">
          <ac:chgData name="Pandarasamy Arjunan" userId="f5e30e74-d283-497e-bf76-fd880089976c" providerId="ADAL" clId="{0328F4A7-07CF-4AF9-B71A-129707A51DF7}" dt="2024-01-02T19:20:11.703" v="756" actId="26606"/>
          <ac:spMkLst>
            <pc:docMk/>
            <pc:sldMk cId="4201143667" sldId="276"/>
            <ac:spMk id="2072" creationId="{B76D919A-FC3E-4B4E-BAF0-ED6CFB8DC4AE}"/>
          </ac:spMkLst>
        </pc:spChg>
        <pc:spChg chg="add del">
          <ac:chgData name="Pandarasamy Arjunan" userId="f5e30e74-d283-497e-bf76-fd880089976c" providerId="ADAL" clId="{0328F4A7-07CF-4AF9-B71A-129707A51DF7}" dt="2024-01-02T19:20:11.703" v="756" actId="26606"/>
          <ac:spMkLst>
            <pc:docMk/>
            <pc:sldMk cId="4201143667" sldId="276"/>
            <ac:spMk id="2073" creationId="{8F66ACBD-1C82-4782-AA7C-05504DD7DE77}"/>
          </ac:spMkLst>
        </pc:spChg>
        <pc:spChg chg="add del">
          <ac:chgData name="Pandarasamy Arjunan" userId="f5e30e74-d283-497e-bf76-fd880089976c" providerId="ADAL" clId="{0328F4A7-07CF-4AF9-B71A-129707A51DF7}" dt="2024-01-02T19:20:12.315" v="758" actId="26606"/>
          <ac:spMkLst>
            <pc:docMk/>
            <pc:sldMk cId="4201143667" sldId="276"/>
            <ac:spMk id="2075" creationId="{600B5AE2-C5CC-499C-8F2D-249888BE22C2}"/>
          </ac:spMkLst>
        </pc:spChg>
        <pc:spChg chg="add del">
          <ac:chgData name="Pandarasamy Arjunan" userId="f5e30e74-d283-497e-bf76-fd880089976c" providerId="ADAL" clId="{0328F4A7-07CF-4AF9-B71A-129707A51DF7}" dt="2024-01-02T19:20:12.315" v="758" actId="26606"/>
          <ac:spMkLst>
            <pc:docMk/>
            <pc:sldMk cId="4201143667" sldId="276"/>
            <ac:spMk id="2076" creationId="{BA7A3698-B350-40E5-8475-9BCC41A089FC}"/>
          </ac:spMkLst>
        </pc:spChg>
        <pc:spChg chg="add del">
          <ac:chgData name="Pandarasamy Arjunan" userId="f5e30e74-d283-497e-bf76-fd880089976c" providerId="ADAL" clId="{0328F4A7-07CF-4AF9-B71A-129707A51DF7}" dt="2024-01-02T19:20:12.315" v="758" actId="26606"/>
          <ac:spMkLst>
            <pc:docMk/>
            <pc:sldMk cId="4201143667" sldId="276"/>
            <ac:spMk id="2078" creationId="{10162E77-11AD-44A7-84EC-40C59EEFBD2E}"/>
          </ac:spMkLst>
        </pc:spChg>
        <pc:spChg chg="add del">
          <ac:chgData name="Pandarasamy Arjunan" userId="f5e30e74-d283-497e-bf76-fd880089976c" providerId="ADAL" clId="{0328F4A7-07CF-4AF9-B71A-129707A51DF7}" dt="2024-01-02T19:20:12.315" v="758" actId="26606"/>
          <ac:spMkLst>
            <pc:docMk/>
            <pc:sldMk cId="4201143667" sldId="276"/>
            <ac:spMk id="2080" creationId="{476B03D9-E331-E386-29ED-5B66E3BD2DB3}"/>
          </ac:spMkLst>
        </pc:spChg>
        <pc:spChg chg="add del">
          <ac:chgData name="Pandarasamy Arjunan" userId="f5e30e74-d283-497e-bf76-fd880089976c" providerId="ADAL" clId="{0328F4A7-07CF-4AF9-B71A-129707A51DF7}" dt="2024-01-02T19:20:12.315" v="758" actId="26606"/>
          <ac:spMkLst>
            <pc:docMk/>
            <pc:sldMk cId="4201143667" sldId="276"/>
            <ac:spMk id="2081" creationId="{6329CBCE-21AE-419D-AC1F-8ACF510A6670}"/>
          </ac:spMkLst>
        </pc:spChg>
        <pc:spChg chg="add del">
          <ac:chgData name="Pandarasamy Arjunan" userId="f5e30e74-d283-497e-bf76-fd880089976c" providerId="ADAL" clId="{0328F4A7-07CF-4AF9-B71A-129707A51DF7}" dt="2024-01-02T19:20:12.315" v="758" actId="26606"/>
          <ac:spMkLst>
            <pc:docMk/>
            <pc:sldMk cId="4201143667" sldId="276"/>
            <ac:spMk id="2082" creationId="{FF2DA012-1414-493D-888F-5D99D0BDA322}"/>
          </ac:spMkLst>
        </pc:spChg>
        <pc:spChg chg="add del">
          <ac:chgData name="Pandarasamy Arjunan" userId="f5e30e74-d283-497e-bf76-fd880089976c" providerId="ADAL" clId="{0328F4A7-07CF-4AF9-B71A-129707A51DF7}" dt="2024-01-02T19:20:15.499" v="760" actId="26606"/>
          <ac:spMkLst>
            <pc:docMk/>
            <pc:sldMk cId="4201143667" sldId="276"/>
            <ac:spMk id="2084" creationId="{600B5AE2-C5CC-499C-8F2D-249888BE22C2}"/>
          </ac:spMkLst>
        </pc:spChg>
        <pc:spChg chg="add del">
          <ac:chgData name="Pandarasamy Arjunan" userId="f5e30e74-d283-497e-bf76-fd880089976c" providerId="ADAL" clId="{0328F4A7-07CF-4AF9-B71A-129707A51DF7}" dt="2024-01-02T19:20:15.499" v="760" actId="26606"/>
          <ac:spMkLst>
            <pc:docMk/>
            <pc:sldMk cId="4201143667" sldId="276"/>
            <ac:spMk id="2085" creationId="{BA7A3698-B350-40E5-8475-9BCC41A089FC}"/>
          </ac:spMkLst>
        </pc:spChg>
        <pc:spChg chg="add del">
          <ac:chgData name="Pandarasamy Arjunan" userId="f5e30e74-d283-497e-bf76-fd880089976c" providerId="ADAL" clId="{0328F4A7-07CF-4AF9-B71A-129707A51DF7}" dt="2024-01-02T19:20:15.499" v="760" actId="26606"/>
          <ac:spMkLst>
            <pc:docMk/>
            <pc:sldMk cId="4201143667" sldId="276"/>
            <ac:spMk id="2087" creationId="{990D0034-F768-41E7-85D4-F38C4DE85770}"/>
          </ac:spMkLst>
        </pc:spChg>
        <pc:spChg chg="add del">
          <ac:chgData name="Pandarasamy Arjunan" userId="f5e30e74-d283-497e-bf76-fd880089976c" providerId="ADAL" clId="{0328F4A7-07CF-4AF9-B71A-129707A51DF7}" dt="2024-01-02T19:20:15.499" v="760" actId="26606"/>
          <ac:spMkLst>
            <pc:docMk/>
            <pc:sldMk cId="4201143667" sldId="276"/>
            <ac:spMk id="2088" creationId="{C4F7E42D-8B5A-4FC8-81CD-9E60171F7FA8}"/>
          </ac:spMkLst>
        </pc:spChg>
        <pc:spChg chg="add del">
          <ac:chgData name="Pandarasamy Arjunan" userId="f5e30e74-d283-497e-bf76-fd880089976c" providerId="ADAL" clId="{0328F4A7-07CF-4AF9-B71A-129707A51DF7}" dt="2024-01-02T19:20:15.499" v="760" actId="26606"/>
          <ac:spMkLst>
            <pc:docMk/>
            <pc:sldMk cId="4201143667" sldId="276"/>
            <ac:spMk id="2089" creationId="{476B03D9-E331-E386-29ED-5B66E3BD2DB3}"/>
          </ac:spMkLst>
        </pc:spChg>
        <pc:spChg chg="add del">
          <ac:chgData name="Pandarasamy Arjunan" userId="f5e30e74-d283-497e-bf76-fd880089976c" providerId="ADAL" clId="{0328F4A7-07CF-4AF9-B71A-129707A51DF7}" dt="2024-01-02T19:20:15.499" v="760" actId="26606"/>
          <ac:spMkLst>
            <pc:docMk/>
            <pc:sldMk cId="4201143667" sldId="276"/>
            <ac:spMk id="2090" creationId="{8C04651D-B9F4-4935-A02D-364153FBDF54}"/>
          </ac:spMkLst>
        </pc:spChg>
        <pc:spChg chg="add del">
          <ac:chgData name="Pandarasamy Arjunan" userId="f5e30e74-d283-497e-bf76-fd880089976c" providerId="ADAL" clId="{0328F4A7-07CF-4AF9-B71A-129707A51DF7}" dt="2024-01-02T19:20:45.600" v="763" actId="26606"/>
          <ac:spMkLst>
            <pc:docMk/>
            <pc:sldMk cId="4201143667" sldId="276"/>
            <ac:spMk id="2092" creationId="{600B5AE2-C5CC-499C-8F2D-249888BE22C2}"/>
          </ac:spMkLst>
        </pc:spChg>
        <pc:spChg chg="add del">
          <ac:chgData name="Pandarasamy Arjunan" userId="f5e30e74-d283-497e-bf76-fd880089976c" providerId="ADAL" clId="{0328F4A7-07CF-4AF9-B71A-129707A51DF7}" dt="2024-01-02T19:20:45.600" v="763" actId="26606"/>
          <ac:spMkLst>
            <pc:docMk/>
            <pc:sldMk cId="4201143667" sldId="276"/>
            <ac:spMk id="2093" creationId="{BA7A3698-B350-40E5-8475-9BCC41A089FC}"/>
          </ac:spMkLst>
        </pc:spChg>
        <pc:spChg chg="add del">
          <ac:chgData name="Pandarasamy Arjunan" userId="f5e30e74-d283-497e-bf76-fd880089976c" providerId="ADAL" clId="{0328F4A7-07CF-4AF9-B71A-129707A51DF7}" dt="2024-01-02T19:20:45.600" v="763" actId="26606"/>
          <ac:spMkLst>
            <pc:docMk/>
            <pc:sldMk cId="4201143667" sldId="276"/>
            <ac:spMk id="2095" creationId="{5CF81D86-BDBA-477C-B7DD-8D359BB9965B}"/>
          </ac:spMkLst>
        </pc:spChg>
        <pc:spChg chg="add del">
          <ac:chgData name="Pandarasamy Arjunan" userId="f5e30e74-d283-497e-bf76-fd880089976c" providerId="ADAL" clId="{0328F4A7-07CF-4AF9-B71A-129707A51DF7}" dt="2024-01-02T19:20:45.600" v="763" actId="26606"/>
          <ac:spMkLst>
            <pc:docMk/>
            <pc:sldMk cId="4201143667" sldId="276"/>
            <ac:spMk id="2097" creationId="{476B03D9-E331-E386-29ED-5B66E3BD2DB3}"/>
          </ac:spMkLst>
        </pc:spChg>
        <pc:spChg chg="add del">
          <ac:chgData name="Pandarasamy Arjunan" userId="f5e30e74-d283-497e-bf76-fd880089976c" providerId="ADAL" clId="{0328F4A7-07CF-4AF9-B71A-129707A51DF7}" dt="2024-01-02T19:20:45.600" v="763" actId="26606"/>
          <ac:spMkLst>
            <pc:docMk/>
            <pc:sldMk cId="4201143667" sldId="276"/>
            <ac:spMk id="2098" creationId="{88AA064E-5F6E-4024-BC28-EDDC3DFC70E1}"/>
          </ac:spMkLst>
        </pc:spChg>
        <pc:spChg chg="add del">
          <ac:chgData name="Pandarasamy Arjunan" userId="f5e30e74-d283-497e-bf76-fd880089976c" providerId="ADAL" clId="{0328F4A7-07CF-4AF9-B71A-129707A51DF7}" dt="2024-01-02T19:20:45.600" v="763" actId="26606"/>
          <ac:spMkLst>
            <pc:docMk/>
            <pc:sldMk cId="4201143667" sldId="276"/>
            <ac:spMk id="2099" creationId="{03B29638-4838-4B9B-B9DB-96E542BAF3E6}"/>
          </ac:spMkLst>
        </pc:spChg>
        <pc:spChg chg="add del">
          <ac:chgData name="Pandarasamy Arjunan" userId="f5e30e74-d283-497e-bf76-fd880089976c" providerId="ADAL" clId="{0328F4A7-07CF-4AF9-B71A-129707A51DF7}" dt="2024-01-02T19:20:45.600" v="763" actId="26606"/>
          <ac:spMkLst>
            <pc:docMk/>
            <pc:sldMk cId="4201143667" sldId="276"/>
            <ac:spMk id="2104" creationId="{4E4490D0-3672-446A-AC12-B4830333BDDD}"/>
          </ac:spMkLst>
        </pc:spChg>
        <pc:spChg chg="add del">
          <ac:chgData name="Pandarasamy Arjunan" userId="f5e30e74-d283-497e-bf76-fd880089976c" providerId="ADAL" clId="{0328F4A7-07CF-4AF9-B71A-129707A51DF7}" dt="2024-01-02T19:20:45.600" v="763" actId="26606"/>
          <ac:spMkLst>
            <pc:docMk/>
            <pc:sldMk cId="4201143667" sldId="276"/>
            <ac:spMk id="2106" creationId="{39CB82C2-DF65-4EC1-8280-F201D50F570B}"/>
          </ac:spMkLst>
        </pc:spChg>
        <pc:spChg chg="add del">
          <ac:chgData name="Pandarasamy Arjunan" userId="f5e30e74-d283-497e-bf76-fd880089976c" providerId="ADAL" clId="{0328F4A7-07CF-4AF9-B71A-129707A51DF7}" dt="2024-01-02T19:20:45.600" v="763" actId="26606"/>
          <ac:spMkLst>
            <pc:docMk/>
            <pc:sldMk cId="4201143667" sldId="276"/>
            <ac:spMk id="2110" creationId="{FA4CD5CB-D209-4D70-8CA4-629731C59219}"/>
          </ac:spMkLst>
        </pc:spChg>
        <pc:spChg chg="add del">
          <ac:chgData name="Pandarasamy Arjunan" userId="f5e30e74-d283-497e-bf76-fd880089976c" providerId="ADAL" clId="{0328F4A7-07CF-4AF9-B71A-129707A51DF7}" dt="2024-01-02T19:20:45.600" v="763" actId="26606"/>
          <ac:spMkLst>
            <pc:docMk/>
            <pc:sldMk cId="4201143667" sldId="276"/>
            <ac:spMk id="2114" creationId="{B4C27B90-DF2B-4D00-BA07-18ED774CD2F1}"/>
          </ac:spMkLst>
        </pc:spChg>
        <pc:spChg chg="add del">
          <ac:chgData name="Pandarasamy Arjunan" userId="f5e30e74-d283-497e-bf76-fd880089976c" providerId="ADAL" clId="{0328F4A7-07CF-4AF9-B71A-129707A51DF7}" dt="2024-01-02T19:20:45.600" v="763" actId="26606"/>
          <ac:spMkLst>
            <pc:docMk/>
            <pc:sldMk cId="4201143667" sldId="276"/>
            <ac:spMk id="2116" creationId="{593ACC25-C262-417A-8AA9-0641C772BDB6}"/>
          </ac:spMkLst>
        </pc:spChg>
        <pc:picChg chg="add mod ord">
          <ac:chgData name="Pandarasamy Arjunan" userId="f5e30e74-d283-497e-bf76-fd880089976c" providerId="ADAL" clId="{0328F4A7-07CF-4AF9-B71A-129707A51DF7}" dt="2024-01-02T19:20:50.264" v="764" actId="1076"/>
          <ac:picMkLst>
            <pc:docMk/>
            <pc:sldMk cId="4201143667" sldId="276"/>
            <ac:picMk id="2050" creationId="{56B2C6F2-E95C-B0E1-F104-A4835D2D518F}"/>
          </ac:picMkLst>
        </pc:picChg>
        <pc:cxnChg chg="add del">
          <ac:chgData name="Pandarasamy Arjunan" userId="f5e30e74-d283-497e-bf76-fd880089976c" providerId="ADAL" clId="{0328F4A7-07CF-4AF9-B71A-129707A51DF7}" dt="2024-01-02T19:20:09.841" v="754" actId="26606"/>
          <ac:cxnSpMkLst>
            <pc:docMk/>
            <pc:sldMk cId="4201143667" sldId="276"/>
            <ac:cxnSpMk id="2059" creationId="{7E1D4427-852B-4B37-8E76-0E9F1810BA2A}"/>
          </ac:cxnSpMkLst>
        </pc:cxnChg>
        <pc:cxnChg chg="add del">
          <ac:chgData name="Pandarasamy Arjunan" userId="f5e30e74-d283-497e-bf76-fd880089976c" providerId="ADAL" clId="{0328F4A7-07CF-4AF9-B71A-129707A51DF7}" dt="2024-01-02T19:20:09.841" v="754" actId="26606"/>
          <ac:cxnSpMkLst>
            <pc:docMk/>
            <pc:sldMk cId="4201143667" sldId="276"/>
            <ac:cxnSpMk id="2063" creationId="{5C6A2BAE-B461-4B55-8E1F-0722ABDD1393}"/>
          </ac:cxnSpMkLst>
        </pc:cxnChg>
        <pc:cxnChg chg="add del">
          <ac:chgData name="Pandarasamy Arjunan" userId="f5e30e74-d283-497e-bf76-fd880089976c" providerId="ADAL" clId="{0328F4A7-07CF-4AF9-B71A-129707A51DF7}" dt="2024-01-02T19:20:11.703" v="756" actId="26606"/>
          <ac:cxnSpMkLst>
            <pc:docMk/>
            <pc:sldMk cId="4201143667" sldId="276"/>
            <ac:cxnSpMk id="2071" creationId="{F5486A9D-1265-4B57-91E6-68E666B978BC}"/>
          </ac:cxnSpMkLst>
        </pc:cxnChg>
        <pc:cxnChg chg="add del">
          <ac:chgData name="Pandarasamy Arjunan" userId="f5e30e74-d283-497e-bf76-fd880089976c" providerId="ADAL" clId="{0328F4A7-07CF-4AF9-B71A-129707A51DF7}" dt="2024-01-02T19:20:12.315" v="758" actId="26606"/>
          <ac:cxnSpMkLst>
            <pc:docMk/>
            <pc:sldMk cId="4201143667" sldId="276"/>
            <ac:cxnSpMk id="2077" creationId="{0AC655C7-EC94-4BE6-84C8-2F9EFBBB2789}"/>
          </ac:cxnSpMkLst>
        </pc:cxnChg>
        <pc:cxnChg chg="add del">
          <ac:chgData name="Pandarasamy Arjunan" userId="f5e30e74-d283-497e-bf76-fd880089976c" providerId="ADAL" clId="{0328F4A7-07CF-4AF9-B71A-129707A51DF7}" dt="2024-01-02T19:20:12.315" v="758" actId="26606"/>
          <ac:cxnSpMkLst>
            <pc:docMk/>
            <pc:sldMk cId="4201143667" sldId="276"/>
            <ac:cxnSpMk id="2079" creationId="{5AB158E9-1B40-4CD6-95F0-95CA11DF7B7A}"/>
          </ac:cxnSpMkLst>
        </pc:cxnChg>
        <pc:cxnChg chg="add del">
          <ac:chgData name="Pandarasamy Arjunan" userId="f5e30e74-d283-497e-bf76-fd880089976c" providerId="ADAL" clId="{0328F4A7-07CF-4AF9-B71A-129707A51DF7}" dt="2024-01-02T19:20:15.499" v="760" actId="26606"/>
          <ac:cxnSpMkLst>
            <pc:docMk/>
            <pc:sldMk cId="4201143667" sldId="276"/>
            <ac:cxnSpMk id="2086" creationId="{0AC655C7-EC94-4BE6-84C8-2F9EFBBB2789}"/>
          </ac:cxnSpMkLst>
        </pc:cxnChg>
        <pc:cxnChg chg="add del">
          <ac:chgData name="Pandarasamy Arjunan" userId="f5e30e74-d283-497e-bf76-fd880089976c" providerId="ADAL" clId="{0328F4A7-07CF-4AF9-B71A-129707A51DF7}" dt="2024-01-02T19:20:45.600" v="763" actId="26606"/>
          <ac:cxnSpMkLst>
            <pc:docMk/>
            <pc:sldMk cId="4201143667" sldId="276"/>
            <ac:cxnSpMk id="2094" creationId="{0AC655C7-EC94-4BE6-84C8-2F9EFBBB2789}"/>
          </ac:cxnSpMkLst>
        </pc:cxnChg>
        <pc:cxnChg chg="add del">
          <ac:chgData name="Pandarasamy Arjunan" userId="f5e30e74-d283-497e-bf76-fd880089976c" providerId="ADAL" clId="{0328F4A7-07CF-4AF9-B71A-129707A51DF7}" dt="2024-01-02T19:20:45.600" v="763" actId="26606"/>
          <ac:cxnSpMkLst>
            <pc:docMk/>
            <pc:sldMk cId="4201143667" sldId="276"/>
            <ac:cxnSpMk id="2096" creationId="{C65F3E9C-EF11-4F8F-A621-399C7A3E6401}"/>
          </ac:cxnSpMkLst>
        </pc:cxnChg>
        <pc:cxnChg chg="add del">
          <ac:chgData name="Pandarasamy Arjunan" userId="f5e30e74-d283-497e-bf76-fd880089976c" providerId="ADAL" clId="{0328F4A7-07CF-4AF9-B71A-129707A51DF7}" dt="2024-01-02T19:20:45.600" v="763" actId="26606"/>
          <ac:cxnSpMkLst>
            <pc:docMk/>
            <pc:sldMk cId="4201143667" sldId="276"/>
            <ac:cxnSpMk id="2108" creationId="{7E1D4427-852B-4B37-8E76-0E9F1810BA2A}"/>
          </ac:cxnSpMkLst>
        </pc:cxnChg>
        <pc:cxnChg chg="add del">
          <ac:chgData name="Pandarasamy Arjunan" userId="f5e30e74-d283-497e-bf76-fd880089976c" providerId="ADAL" clId="{0328F4A7-07CF-4AF9-B71A-129707A51DF7}" dt="2024-01-02T19:20:45.600" v="763" actId="26606"/>
          <ac:cxnSpMkLst>
            <pc:docMk/>
            <pc:sldMk cId="4201143667" sldId="276"/>
            <ac:cxnSpMk id="2112" creationId="{5C6A2BAE-B461-4B55-8E1F-0722ABDD1393}"/>
          </ac:cxnSpMkLst>
        </pc:cxnChg>
      </pc:sldChg>
      <pc:sldChg chg="modSp new mod">
        <pc:chgData name="Pandarasamy Arjunan" userId="f5e30e74-d283-497e-bf76-fd880089976c" providerId="ADAL" clId="{0328F4A7-07CF-4AF9-B71A-129707A51DF7}" dt="2024-01-02T19:38:58.767" v="773"/>
        <pc:sldMkLst>
          <pc:docMk/>
          <pc:sldMk cId="2445559758" sldId="277"/>
        </pc:sldMkLst>
        <pc:spChg chg="mod">
          <ac:chgData name="Pandarasamy Arjunan" userId="f5e30e74-d283-497e-bf76-fd880089976c" providerId="ADAL" clId="{0328F4A7-07CF-4AF9-B71A-129707A51DF7}" dt="2024-01-02T19:38:58.767" v="773"/>
          <ac:spMkLst>
            <pc:docMk/>
            <pc:sldMk cId="2445559758" sldId="277"/>
            <ac:spMk id="3" creationId="{EE2D1146-05C5-C4F3-D206-98731BA1A8FF}"/>
          </ac:spMkLst>
        </pc:spChg>
      </pc:sldChg>
      <pc:sldChg chg="del">
        <pc:chgData name="Pandarasamy Arjunan" userId="f5e30e74-d283-497e-bf76-fd880089976c" providerId="ADAL" clId="{0328F4A7-07CF-4AF9-B71A-129707A51DF7}" dt="2024-01-02T10:14:05.865" v="45" actId="47"/>
        <pc:sldMkLst>
          <pc:docMk/>
          <pc:sldMk cId="0" sldId="279"/>
        </pc:sldMkLst>
      </pc:sldChg>
      <pc:sldChg chg="del">
        <pc:chgData name="Pandarasamy Arjunan" userId="f5e30e74-d283-497e-bf76-fd880089976c" providerId="ADAL" clId="{0328F4A7-07CF-4AF9-B71A-129707A51DF7}" dt="2024-01-02T10:14:05.865" v="45" actId="47"/>
        <pc:sldMkLst>
          <pc:docMk/>
          <pc:sldMk cId="0" sldId="280"/>
        </pc:sldMkLst>
      </pc:sldChg>
      <pc:sldChg chg="del">
        <pc:chgData name="Pandarasamy Arjunan" userId="f5e30e74-d283-497e-bf76-fd880089976c" providerId="ADAL" clId="{0328F4A7-07CF-4AF9-B71A-129707A51DF7}" dt="2024-01-02T10:14:05.865" v="45" actId="47"/>
        <pc:sldMkLst>
          <pc:docMk/>
          <pc:sldMk cId="0" sldId="281"/>
        </pc:sldMkLst>
      </pc:sldChg>
      <pc:sldChg chg="del">
        <pc:chgData name="Pandarasamy Arjunan" userId="f5e30e74-d283-497e-bf76-fd880089976c" providerId="ADAL" clId="{0328F4A7-07CF-4AF9-B71A-129707A51DF7}" dt="2024-01-02T10:14:05.865" v="45" actId="47"/>
        <pc:sldMkLst>
          <pc:docMk/>
          <pc:sldMk cId="0" sldId="282"/>
        </pc:sldMkLst>
      </pc:sldChg>
      <pc:sldChg chg="del">
        <pc:chgData name="Pandarasamy Arjunan" userId="f5e30e74-d283-497e-bf76-fd880089976c" providerId="ADAL" clId="{0328F4A7-07CF-4AF9-B71A-129707A51DF7}" dt="2024-01-02T10:14:05.865" v="45" actId="47"/>
        <pc:sldMkLst>
          <pc:docMk/>
          <pc:sldMk cId="0" sldId="283"/>
        </pc:sldMkLst>
      </pc:sldChg>
      <pc:sldChg chg="del">
        <pc:chgData name="Pandarasamy Arjunan" userId="f5e30e74-d283-497e-bf76-fd880089976c" providerId="ADAL" clId="{0328F4A7-07CF-4AF9-B71A-129707A51DF7}" dt="2024-01-02T10:14:05.865" v="45" actId="47"/>
        <pc:sldMkLst>
          <pc:docMk/>
          <pc:sldMk cId="0" sldId="284"/>
        </pc:sldMkLst>
      </pc:sldChg>
      <pc:sldChg chg="del">
        <pc:chgData name="Pandarasamy Arjunan" userId="f5e30e74-d283-497e-bf76-fd880089976c" providerId="ADAL" clId="{0328F4A7-07CF-4AF9-B71A-129707A51DF7}" dt="2024-01-02T10:14:05.865" v="45" actId="47"/>
        <pc:sldMkLst>
          <pc:docMk/>
          <pc:sldMk cId="0" sldId="286"/>
        </pc:sldMkLst>
      </pc:sldChg>
      <pc:sldChg chg="del">
        <pc:chgData name="Pandarasamy Arjunan" userId="f5e30e74-d283-497e-bf76-fd880089976c" providerId="ADAL" clId="{0328F4A7-07CF-4AF9-B71A-129707A51DF7}" dt="2024-01-02T10:14:05.865" v="45" actId="47"/>
        <pc:sldMkLst>
          <pc:docMk/>
          <pc:sldMk cId="0" sldId="289"/>
        </pc:sldMkLst>
      </pc:sldChg>
      <pc:sldChg chg="del">
        <pc:chgData name="Pandarasamy Arjunan" userId="f5e30e74-d283-497e-bf76-fd880089976c" providerId="ADAL" clId="{0328F4A7-07CF-4AF9-B71A-129707A51DF7}" dt="2024-01-02T10:14:05.865" v="45" actId="47"/>
        <pc:sldMkLst>
          <pc:docMk/>
          <pc:sldMk cId="0" sldId="290"/>
        </pc:sldMkLst>
      </pc:sldChg>
      <pc:sldChg chg="del">
        <pc:chgData name="Pandarasamy Arjunan" userId="f5e30e74-d283-497e-bf76-fd880089976c" providerId="ADAL" clId="{0328F4A7-07CF-4AF9-B71A-129707A51DF7}" dt="2024-01-02T10:14:05.865" v="45" actId="47"/>
        <pc:sldMkLst>
          <pc:docMk/>
          <pc:sldMk cId="0" sldId="294"/>
        </pc:sldMkLst>
      </pc:sldChg>
      <pc:sldChg chg="del">
        <pc:chgData name="Pandarasamy Arjunan" userId="f5e30e74-d283-497e-bf76-fd880089976c" providerId="ADAL" clId="{0328F4A7-07CF-4AF9-B71A-129707A51DF7}" dt="2024-01-02T10:14:05.865" v="45" actId="47"/>
        <pc:sldMkLst>
          <pc:docMk/>
          <pc:sldMk cId="0" sldId="295"/>
        </pc:sldMkLst>
      </pc:sldChg>
      <pc:sldChg chg="del">
        <pc:chgData name="Pandarasamy Arjunan" userId="f5e30e74-d283-497e-bf76-fd880089976c" providerId="ADAL" clId="{0328F4A7-07CF-4AF9-B71A-129707A51DF7}" dt="2024-01-02T10:14:05.865" v="45" actId="47"/>
        <pc:sldMkLst>
          <pc:docMk/>
          <pc:sldMk cId="0" sldId="296"/>
        </pc:sldMkLst>
      </pc:sldChg>
      <pc:sldChg chg="del">
        <pc:chgData name="Pandarasamy Arjunan" userId="f5e30e74-d283-497e-bf76-fd880089976c" providerId="ADAL" clId="{0328F4A7-07CF-4AF9-B71A-129707A51DF7}" dt="2024-01-02T10:14:05.865" v="45" actId="47"/>
        <pc:sldMkLst>
          <pc:docMk/>
          <pc:sldMk cId="0" sldId="297"/>
        </pc:sldMkLst>
      </pc:sldChg>
      <pc:sldChg chg="del">
        <pc:chgData name="Pandarasamy Arjunan" userId="f5e30e74-d283-497e-bf76-fd880089976c" providerId="ADAL" clId="{0328F4A7-07CF-4AF9-B71A-129707A51DF7}" dt="2024-01-02T10:14:05.865" v="45" actId="47"/>
        <pc:sldMkLst>
          <pc:docMk/>
          <pc:sldMk cId="0" sldId="298"/>
        </pc:sldMkLst>
      </pc:sldChg>
      <pc:sldChg chg="del">
        <pc:chgData name="Pandarasamy Arjunan" userId="f5e30e74-d283-497e-bf76-fd880089976c" providerId="ADAL" clId="{0328F4A7-07CF-4AF9-B71A-129707A51DF7}" dt="2024-01-02T10:14:05.865" v="45" actId="47"/>
        <pc:sldMkLst>
          <pc:docMk/>
          <pc:sldMk cId="0" sldId="299"/>
        </pc:sldMkLst>
      </pc:sldChg>
      <pc:sldChg chg="del">
        <pc:chgData name="Pandarasamy Arjunan" userId="f5e30e74-d283-497e-bf76-fd880089976c" providerId="ADAL" clId="{0328F4A7-07CF-4AF9-B71A-129707A51DF7}" dt="2024-01-02T10:14:05.865" v="45" actId="47"/>
        <pc:sldMkLst>
          <pc:docMk/>
          <pc:sldMk cId="0" sldId="300"/>
        </pc:sldMkLst>
      </pc:sldChg>
      <pc:sldChg chg="del">
        <pc:chgData name="Pandarasamy Arjunan" userId="f5e30e74-d283-497e-bf76-fd880089976c" providerId="ADAL" clId="{0328F4A7-07CF-4AF9-B71A-129707A51DF7}" dt="2024-01-02T10:14:05.865" v="45" actId="47"/>
        <pc:sldMkLst>
          <pc:docMk/>
          <pc:sldMk cId="2736400765" sldId="1314"/>
        </pc:sldMkLst>
      </pc:sldChg>
      <pc:sldChg chg="del">
        <pc:chgData name="Pandarasamy Arjunan" userId="f5e30e74-d283-497e-bf76-fd880089976c" providerId="ADAL" clId="{0328F4A7-07CF-4AF9-B71A-129707A51DF7}" dt="2024-01-02T10:14:05.865" v="45" actId="47"/>
        <pc:sldMkLst>
          <pc:docMk/>
          <pc:sldMk cId="3357696376" sldId="1315"/>
        </pc:sldMkLst>
      </pc:sldChg>
      <pc:sldChg chg="del">
        <pc:chgData name="Pandarasamy Arjunan" userId="f5e30e74-d283-497e-bf76-fd880089976c" providerId="ADAL" clId="{0328F4A7-07CF-4AF9-B71A-129707A51DF7}" dt="2024-01-02T10:14:05.865" v="45" actId="47"/>
        <pc:sldMkLst>
          <pc:docMk/>
          <pc:sldMk cId="1670030579" sldId="1316"/>
        </pc:sldMkLst>
      </pc:sldChg>
      <pc:sldChg chg="del">
        <pc:chgData name="Pandarasamy Arjunan" userId="f5e30e74-d283-497e-bf76-fd880089976c" providerId="ADAL" clId="{0328F4A7-07CF-4AF9-B71A-129707A51DF7}" dt="2024-01-02T10:14:05.865" v="45" actId="47"/>
        <pc:sldMkLst>
          <pc:docMk/>
          <pc:sldMk cId="558345824" sldId="1318"/>
        </pc:sldMkLst>
      </pc:sldChg>
      <pc:sldMasterChg chg="delSp modSp mod addSldLayout delSldLayout modSldLayout sldLayoutOrd">
        <pc:chgData name="Pandarasamy Arjunan" userId="f5e30e74-d283-497e-bf76-fd880089976c" providerId="ADAL" clId="{0328F4A7-07CF-4AF9-B71A-129707A51DF7}" dt="2024-01-02T19:17:04.857" v="711" actId="255"/>
        <pc:sldMasterMkLst>
          <pc:docMk/>
          <pc:sldMasterMk cId="626750661" sldId="2147483720"/>
        </pc:sldMasterMkLst>
        <pc:spChg chg="mod">
          <ac:chgData name="Pandarasamy Arjunan" userId="f5e30e74-d283-497e-bf76-fd880089976c" providerId="ADAL" clId="{0328F4A7-07CF-4AF9-B71A-129707A51DF7}" dt="2024-01-02T10:59:39.197" v="550" actId="207"/>
          <ac:spMkLst>
            <pc:docMk/>
            <pc:sldMasterMk cId="626750661" sldId="2147483720"/>
            <ac:spMk id="2" creationId="{00000000-0000-0000-0000-000000000000}"/>
          </ac:spMkLst>
        </pc:spChg>
        <pc:spChg chg="mod">
          <ac:chgData name="Pandarasamy Arjunan" userId="f5e30e74-d283-497e-bf76-fd880089976c" providerId="ADAL" clId="{0328F4A7-07CF-4AF9-B71A-129707A51DF7}" dt="2024-01-02T10:26:23.571" v="300" actId="14100"/>
          <ac:spMkLst>
            <pc:docMk/>
            <pc:sldMasterMk cId="626750661" sldId="2147483720"/>
            <ac:spMk id="3" creationId="{00000000-0000-0000-0000-000000000000}"/>
          </ac:spMkLst>
        </pc:spChg>
        <pc:spChg chg="mod">
          <ac:chgData name="Pandarasamy Arjunan" userId="f5e30e74-d283-497e-bf76-fd880089976c" providerId="ADAL" clId="{0328F4A7-07CF-4AF9-B71A-129707A51DF7}" dt="2024-01-02T11:00:40.773" v="553" actId="207"/>
          <ac:spMkLst>
            <pc:docMk/>
            <pc:sldMasterMk cId="626750661" sldId="2147483720"/>
            <ac:spMk id="4" creationId="{00000000-0000-0000-0000-000000000000}"/>
          </ac:spMkLst>
        </pc:spChg>
        <pc:spChg chg="mod">
          <ac:chgData name="Pandarasamy Arjunan" userId="f5e30e74-d283-497e-bf76-fd880089976c" providerId="ADAL" clId="{0328F4A7-07CF-4AF9-B71A-129707A51DF7}" dt="2024-01-02T11:00:40.773" v="553" actId="207"/>
          <ac:spMkLst>
            <pc:docMk/>
            <pc:sldMasterMk cId="626750661" sldId="2147483720"/>
            <ac:spMk id="5" creationId="{00000000-0000-0000-0000-000000000000}"/>
          </ac:spMkLst>
        </pc:spChg>
        <pc:cxnChg chg="del">
          <ac:chgData name="Pandarasamy Arjunan" userId="f5e30e74-d283-497e-bf76-fd880089976c" providerId="ADAL" clId="{0328F4A7-07CF-4AF9-B71A-129707A51DF7}" dt="2024-01-02T10:15:42.345" v="120" actId="478"/>
          <ac:cxnSpMkLst>
            <pc:docMk/>
            <pc:sldMasterMk cId="626750661" sldId="2147483720"/>
            <ac:cxnSpMk id="10" creationId="{00000000-0000-0000-0000-000000000000}"/>
          </ac:cxnSpMkLst>
        </pc:cxnChg>
        <pc:sldLayoutChg chg="addSp delSp modSp mod">
          <pc:chgData name="Pandarasamy Arjunan" userId="f5e30e74-d283-497e-bf76-fd880089976c" providerId="ADAL" clId="{0328F4A7-07CF-4AF9-B71A-129707A51DF7}" dt="2024-01-02T11:02:17.976" v="563" actId="14100"/>
          <pc:sldLayoutMkLst>
            <pc:docMk/>
            <pc:sldMasterMk cId="626750661" sldId="2147483720"/>
            <pc:sldLayoutMk cId="738272265" sldId="2147483721"/>
          </pc:sldLayoutMkLst>
          <pc:spChg chg="mod">
            <ac:chgData name="Pandarasamy Arjunan" userId="f5e30e74-d283-497e-bf76-fd880089976c" providerId="ADAL" clId="{0328F4A7-07CF-4AF9-B71A-129707A51DF7}" dt="2024-01-02T10:12:56.214" v="14" actId="6549"/>
            <ac:spMkLst>
              <pc:docMk/>
              <pc:sldMasterMk cId="626750661" sldId="2147483720"/>
              <pc:sldLayoutMk cId="738272265" sldId="2147483721"/>
              <ac:spMk id="5" creationId="{00000000-0000-0000-0000-000000000000}"/>
            </ac:spMkLst>
          </pc:spChg>
          <pc:cxnChg chg="add del mod">
            <ac:chgData name="Pandarasamy Arjunan" userId="f5e30e74-d283-497e-bf76-fd880089976c" providerId="ADAL" clId="{0328F4A7-07CF-4AF9-B71A-129707A51DF7}" dt="2024-01-02T11:02:17.976" v="563" actId="14100"/>
            <ac:cxnSpMkLst>
              <pc:docMk/>
              <pc:sldMasterMk cId="626750661" sldId="2147483720"/>
              <pc:sldLayoutMk cId="738272265" sldId="2147483721"/>
              <ac:cxnSpMk id="9" creationId="{00000000-0000-0000-0000-000000000000}"/>
            </ac:cxnSpMkLst>
          </pc:cxnChg>
        </pc:sldLayoutChg>
        <pc:sldLayoutChg chg="modSp mod">
          <pc:chgData name="Pandarasamy Arjunan" userId="f5e30e74-d283-497e-bf76-fd880089976c" providerId="ADAL" clId="{0328F4A7-07CF-4AF9-B71A-129707A51DF7}" dt="2024-01-02T10:32:34.487" v="362" actId="255"/>
          <pc:sldLayoutMkLst>
            <pc:docMk/>
            <pc:sldMasterMk cId="626750661" sldId="2147483720"/>
            <pc:sldLayoutMk cId="3055830249" sldId="2147483722"/>
          </pc:sldLayoutMkLst>
          <pc:spChg chg="mod">
            <ac:chgData name="Pandarasamy Arjunan" userId="f5e30e74-d283-497e-bf76-fd880089976c" providerId="ADAL" clId="{0328F4A7-07CF-4AF9-B71A-129707A51DF7}" dt="2024-01-02T10:22:11.219" v="201" actId="20577"/>
            <ac:spMkLst>
              <pc:docMk/>
              <pc:sldMasterMk cId="626750661" sldId="2147483720"/>
              <pc:sldLayoutMk cId="3055830249" sldId="2147483722"/>
              <ac:spMk id="4" creationId="{00000000-0000-0000-0000-000000000000}"/>
            </ac:spMkLst>
          </pc:spChg>
          <pc:spChg chg="mod">
            <ac:chgData name="Pandarasamy Arjunan" userId="f5e30e74-d283-497e-bf76-fd880089976c" providerId="ADAL" clId="{0328F4A7-07CF-4AF9-B71A-129707A51DF7}" dt="2024-01-02T10:32:34.487" v="362" actId="255"/>
            <ac:spMkLst>
              <pc:docMk/>
              <pc:sldMasterMk cId="626750661" sldId="2147483720"/>
              <pc:sldLayoutMk cId="3055830249" sldId="2147483722"/>
              <ac:spMk id="5" creationId="{00000000-0000-0000-0000-000000000000}"/>
            </ac:spMkLst>
          </pc:spChg>
        </pc:sldLayoutChg>
        <pc:sldLayoutChg chg="modSp mod">
          <pc:chgData name="Pandarasamy Arjunan" userId="f5e30e74-d283-497e-bf76-fd880089976c" providerId="ADAL" clId="{0328F4A7-07CF-4AF9-B71A-129707A51DF7}" dt="2024-01-02T10:13:20.748" v="27" actId="20577"/>
          <pc:sldLayoutMkLst>
            <pc:docMk/>
            <pc:sldMasterMk cId="626750661" sldId="2147483720"/>
            <pc:sldLayoutMk cId="3329558357" sldId="2147483723"/>
          </pc:sldLayoutMkLst>
          <pc:spChg chg="mod">
            <ac:chgData name="Pandarasamy Arjunan" userId="f5e30e74-d283-497e-bf76-fd880089976c" providerId="ADAL" clId="{0328F4A7-07CF-4AF9-B71A-129707A51DF7}" dt="2024-01-02T10:13:20.748" v="27" actId="20577"/>
            <ac:spMkLst>
              <pc:docMk/>
              <pc:sldMasterMk cId="626750661" sldId="2147483720"/>
              <pc:sldLayoutMk cId="3329558357" sldId="2147483723"/>
              <ac:spMk id="5" creationId="{00000000-0000-0000-0000-000000000000}"/>
            </ac:spMkLst>
          </pc:spChg>
        </pc:sldLayoutChg>
        <pc:sldLayoutChg chg="modSp mod">
          <pc:chgData name="Pandarasamy Arjunan" userId="f5e30e74-d283-497e-bf76-fd880089976c" providerId="ADAL" clId="{0328F4A7-07CF-4AF9-B71A-129707A51DF7}" dt="2024-01-02T11:01:00.235" v="555" actId="6549"/>
          <pc:sldLayoutMkLst>
            <pc:docMk/>
            <pc:sldMasterMk cId="626750661" sldId="2147483720"/>
            <pc:sldLayoutMk cId="1610093279" sldId="2147483724"/>
          </pc:sldLayoutMkLst>
          <pc:spChg chg="mod">
            <ac:chgData name="Pandarasamy Arjunan" userId="f5e30e74-d283-497e-bf76-fd880089976c" providerId="ADAL" clId="{0328F4A7-07CF-4AF9-B71A-129707A51DF7}" dt="2024-01-02T10:22:35.915" v="206" actId="20577"/>
            <ac:spMkLst>
              <pc:docMk/>
              <pc:sldMasterMk cId="626750661" sldId="2147483720"/>
              <pc:sldLayoutMk cId="1610093279" sldId="2147483724"/>
              <ac:spMk id="5" creationId="{00000000-0000-0000-0000-000000000000}"/>
            </ac:spMkLst>
          </pc:spChg>
          <pc:spChg chg="mod">
            <ac:chgData name="Pandarasamy Arjunan" userId="f5e30e74-d283-497e-bf76-fd880089976c" providerId="ADAL" clId="{0328F4A7-07CF-4AF9-B71A-129707A51DF7}" dt="2024-01-02T11:01:00.235" v="555" actId="6549"/>
            <ac:spMkLst>
              <pc:docMk/>
              <pc:sldMasterMk cId="626750661" sldId="2147483720"/>
              <pc:sldLayoutMk cId="1610093279" sldId="2147483724"/>
              <ac:spMk id="6" creationId="{00000000-0000-0000-0000-000000000000}"/>
            </ac:spMkLst>
          </pc:spChg>
        </pc:sldLayoutChg>
        <pc:sldLayoutChg chg="modSp mod">
          <pc:chgData name="Pandarasamy Arjunan" userId="f5e30e74-d283-497e-bf76-fd880089976c" providerId="ADAL" clId="{0328F4A7-07CF-4AF9-B71A-129707A51DF7}" dt="2024-01-02T11:01:06.307" v="557" actId="6549"/>
          <pc:sldLayoutMkLst>
            <pc:docMk/>
            <pc:sldMasterMk cId="626750661" sldId="2147483720"/>
            <pc:sldLayoutMk cId="3425617785" sldId="2147483725"/>
          </pc:sldLayoutMkLst>
          <pc:spChg chg="mod">
            <ac:chgData name="Pandarasamy Arjunan" userId="f5e30e74-d283-497e-bf76-fd880089976c" providerId="ADAL" clId="{0328F4A7-07CF-4AF9-B71A-129707A51DF7}" dt="2024-01-02T10:22:55.411" v="209" actId="20577"/>
            <ac:spMkLst>
              <pc:docMk/>
              <pc:sldMasterMk cId="626750661" sldId="2147483720"/>
              <pc:sldLayoutMk cId="3425617785" sldId="2147483725"/>
              <ac:spMk id="7" creationId="{00000000-0000-0000-0000-000000000000}"/>
            </ac:spMkLst>
          </pc:spChg>
          <pc:spChg chg="mod">
            <ac:chgData name="Pandarasamy Arjunan" userId="f5e30e74-d283-497e-bf76-fd880089976c" providerId="ADAL" clId="{0328F4A7-07CF-4AF9-B71A-129707A51DF7}" dt="2024-01-02T11:01:06.307" v="557" actId="6549"/>
            <ac:spMkLst>
              <pc:docMk/>
              <pc:sldMasterMk cId="626750661" sldId="2147483720"/>
              <pc:sldLayoutMk cId="3425617785" sldId="2147483725"/>
              <ac:spMk id="8" creationId="{00000000-0000-0000-0000-000000000000}"/>
            </ac:spMkLst>
          </pc:spChg>
        </pc:sldLayoutChg>
        <pc:sldLayoutChg chg="modSp mod">
          <pc:chgData name="Pandarasamy Arjunan" userId="f5e30e74-d283-497e-bf76-fd880089976c" providerId="ADAL" clId="{0328F4A7-07CF-4AF9-B71A-129707A51DF7}" dt="2024-01-02T11:01:27.348" v="559" actId="6549"/>
          <pc:sldLayoutMkLst>
            <pc:docMk/>
            <pc:sldMasterMk cId="626750661" sldId="2147483720"/>
            <pc:sldLayoutMk cId="2976892281" sldId="2147483726"/>
          </pc:sldLayoutMkLst>
          <pc:spChg chg="mod">
            <ac:chgData name="Pandarasamy Arjunan" userId="f5e30e74-d283-497e-bf76-fd880089976c" providerId="ADAL" clId="{0328F4A7-07CF-4AF9-B71A-129707A51DF7}" dt="2024-01-02T10:23:07.755" v="212" actId="20577"/>
            <ac:spMkLst>
              <pc:docMk/>
              <pc:sldMasterMk cId="626750661" sldId="2147483720"/>
              <pc:sldLayoutMk cId="2976892281" sldId="2147483726"/>
              <ac:spMk id="3" creationId="{00000000-0000-0000-0000-000000000000}"/>
            </ac:spMkLst>
          </pc:spChg>
          <pc:spChg chg="mod">
            <ac:chgData name="Pandarasamy Arjunan" userId="f5e30e74-d283-497e-bf76-fd880089976c" providerId="ADAL" clId="{0328F4A7-07CF-4AF9-B71A-129707A51DF7}" dt="2024-01-02T11:01:27.348" v="559" actId="6549"/>
            <ac:spMkLst>
              <pc:docMk/>
              <pc:sldMasterMk cId="626750661" sldId="2147483720"/>
              <pc:sldLayoutMk cId="2976892281" sldId="2147483726"/>
              <ac:spMk id="4" creationId="{00000000-0000-0000-0000-000000000000}"/>
            </ac:spMkLst>
          </pc:spChg>
        </pc:sldLayoutChg>
        <pc:sldLayoutChg chg="modSp mod">
          <pc:chgData name="Pandarasamy Arjunan" userId="f5e30e74-d283-497e-bf76-fd880089976c" providerId="ADAL" clId="{0328F4A7-07CF-4AF9-B71A-129707A51DF7}" dt="2024-01-02T11:01:33.331" v="561" actId="6549"/>
          <pc:sldLayoutMkLst>
            <pc:docMk/>
            <pc:sldMasterMk cId="626750661" sldId="2147483720"/>
            <pc:sldLayoutMk cId="1299289852" sldId="2147483727"/>
          </pc:sldLayoutMkLst>
          <pc:spChg chg="mod">
            <ac:chgData name="Pandarasamy Arjunan" userId="f5e30e74-d283-497e-bf76-fd880089976c" providerId="ADAL" clId="{0328F4A7-07CF-4AF9-B71A-129707A51DF7}" dt="2024-01-02T10:23:38.027" v="223" actId="6549"/>
            <ac:spMkLst>
              <pc:docMk/>
              <pc:sldMasterMk cId="626750661" sldId="2147483720"/>
              <pc:sldLayoutMk cId="1299289852" sldId="2147483727"/>
              <ac:spMk id="7" creationId="{00000000-0000-0000-0000-000000000000}"/>
            </ac:spMkLst>
          </pc:spChg>
          <pc:spChg chg="mod">
            <ac:chgData name="Pandarasamy Arjunan" userId="f5e30e74-d283-497e-bf76-fd880089976c" providerId="ADAL" clId="{0328F4A7-07CF-4AF9-B71A-129707A51DF7}" dt="2024-01-02T11:01:33.331" v="561" actId="6549"/>
            <ac:spMkLst>
              <pc:docMk/>
              <pc:sldMasterMk cId="626750661" sldId="2147483720"/>
              <pc:sldLayoutMk cId="1299289852" sldId="2147483727"/>
              <ac:spMk id="8" creationId="{00000000-0000-0000-0000-000000000000}"/>
            </ac:spMkLst>
          </pc:spChg>
        </pc:sldLayoutChg>
        <pc:sldLayoutChg chg="modSp mod">
          <pc:chgData name="Pandarasamy Arjunan" userId="f5e30e74-d283-497e-bf76-fd880089976c" providerId="ADAL" clId="{0328F4A7-07CF-4AF9-B71A-129707A51DF7}" dt="2024-01-02T10:23:56.812" v="232" actId="6549"/>
          <pc:sldLayoutMkLst>
            <pc:docMk/>
            <pc:sldMasterMk cId="626750661" sldId="2147483720"/>
            <pc:sldLayoutMk cId="491982395" sldId="2147483728"/>
          </pc:sldLayoutMkLst>
          <pc:spChg chg="mod">
            <ac:chgData name="Pandarasamy Arjunan" userId="f5e30e74-d283-497e-bf76-fd880089976c" providerId="ADAL" clId="{0328F4A7-07CF-4AF9-B71A-129707A51DF7}" dt="2024-01-02T10:23:53.938" v="231" actId="6549"/>
            <ac:spMkLst>
              <pc:docMk/>
              <pc:sldMasterMk cId="626750661" sldId="2147483720"/>
              <pc:sldLayoutMk cId="491982395" sldId="2147483728"/>
              <ac:spMk id="5" creationId="{00000000-0000-0000-0000-000000000000}"/>
            </ac:spMkLst>
          </pc:spChg>
          <pc:spChg chg="mod">
            <ac:chgData name="Pandarasamy Arjunan" userId="f5e30e74-d283-497e-bf76-fd880089976c" providerId="ADAL" clId="{0328F4A7-07CF-4AF9-B71A-129707A51DF7}" dt="2024-01-02T10:23:56.812" v="232" actId="6549"/>
            <ac:spMkLst>
              <pc:docMk/>
              <pc:sldMasterMk cId="626750661" sldId="2147483720"/>
              <pc:sldLayoutMk cId="491982395" sldId="2147483728"/>
              <ac:spMk id="6" creationId="{00000000-0000-0000-0000-000000000000}"/>
            </ac:spMkLst>
          </pc:spChg>
        </pc:sldLayoutChg>
        <pc:sldLayoutChg chg="modSp mod">
          <pc:chgData name="Pandarasamy Arjunan" userId="f5e30e74-d283-497e-bf76-fd880089976c" providerId="ADAL" clId="{0328F4A7-07CF-4AF9-B71A-129707A51DF7}" dt="2024-01-02T10:24:15.130" v="253" actId="6549"/>
          <pc:sldLayoutMkLst>
            <pc:docMk/>
            <pc:sldMasterMk cId="626750661" sldId="2147483720"/>
            <pc:sldLayoutMk cId="796814278" sldId="2147483730"/>
          </pc:sldLayoutMkLst>
          <pc:spChg chg="mod">
            <ac:chgData name="Pandarasamy Arjunan" userId="f5e30e74-d283-497e-bf76-fd880089976c" providerId="ADAL" clId="{0328F4A7-07CF-4AF9-B71A-129707A51DF7}" dt="2024-01-02T10:24:10.916" v="252" actId="20577"/>
            <ac:spMkLst>
              <pc:docMk/>
              <pc:sldMasterMk cId="626750661" sldId="2147483720"/>
              <pc:sldLayoutMk cId="796814278" sldId="2147483730"/>
              <ac:spMk id="4" creationId="{00000000-0000-0000-0000-000000000000}"/>
            </ac:spMkLst>
          </pc:spChg>
          <pc:spChg chg="mod">
            <ac:chgData name="Pandarasamy Arjunan" userId="f5e30e74-d283-497e-bf76-fd880089976c" providerId="ADAL" clId="{0328F4A7-07CF-4AF9-B71A-129707A51DF7}" dt="2024-01-02T10:24:15.130" v="253" actId="6549"/>
            <ac:spMkLst>
              <pc:docMk/>
              <pc:sldMasterMk cId="626750661" sldId="2147483720"/>
              <pc:sldLayoutMk cId="796814278" sldId="2147483730"/>
              <ac:spMk id="5" creationId="{00000000-0000-0000-0000-000000000000}"/>
            </ac:spMkLst>
          </pc:spChg>
        </pc:sldLayoutChg>
        <pc:sldLayoutChg chg="addSp delSp modSp mod ord">
          <pc:chgData name="Pandarasamy Arjunan" userId="f5e30e74-d283-497e-bf76-fd880089976c" providerId="ADAL" clId="{0328F4A7-07CF-4AF9-B71A-129707A51DF7}" dt="2024-01-02T19:17:04.857" v="711" actId="255"/>
          <pc:sldLayoutMkLst>
            <pc:docMk/>
            <pc:sldMasterMk cId="626750661" sldId="2147483720"/>
            <pc:sldLayoutMk cId="3020835959" sldId="2147483732"/>
          </pc:sldLayoutMkLst>
          <pc:spChg chg="del">
            <ac:chgData name="Pandarasamy Arjunan" userId="f5e30e74-d283-497e-bf76-fd880089976c" providerId="ADAL" clId="{0328F4A7-07CF-4AF9-B71A-129707A51DF7}" dt="2024-01-02T10:38:56.714" v="388"/>
            <ac:spMkLst>
              <pc:docMk/>
              <pc:sldMasterMk cId="626750661" sldId="2147483720"/>
              <pc:sldLayoutMk cId="3020835959" sldId="2147483732"/>
              <ac:spMk id="2" creationId="{00000000-0000-0000-0000-000000000000}"/>
            </ac:spMkLst>
          </pc:spChg>
          <pc:spChg chg="mod">
            <ac:chgData name="Pandarasamy Arjunan" userId="f5e30e74-d283-497e-bf76-fd880089976c" providerId="ADAL" clId="{0328F4A7-07CF-4AF9-B71A-129707A51DF7}" dt="2024-01-02T10:39:59.742" v="395" actId="5793"/>
            <ac:spMkLst>
              <pc:docMk/>
              <pc:sldMasterMk cId="626750661" sldId="2147483720"/>
              <pc:sldLayoutMk cId="3020835959" sldId="2147483732"/>
              <ac:spMk id="3" creationId="{00000000-0000-0000-0000-000000000000}"/>
            </ac:spMkLst>
          </pc:spChg>
          <pc:spChg chg="del mod">
            <ac:chgData name="Pandarasamy Arjunan" userId="f5e30e74-d283-497e-bf76-fd880089976c" providerId="ADAL" clId="{0328F4A7-07CF-4AF9-B71A-129707A51DF7}" dt="2024-01-02T10:38:58.702" v="390"/>
            <ac:spMkLst>
              <pc:docMk/>
              <pc:sldMasterMk cId="626750661" sldId="2147483720"/>
              <pc:sldLayoutMk cId="3020835959" sldId="2147483732"/>
              <ac:spMk id="4" creationId="{00000000-0000-0000-0000-000000000000}"/>
            </ac:spMkLst>
          </pc:spChg>
          <pc:spChg chg="del mod">
            <ac:chgData name="Pandarasamy Arjunan" userId="f5e30e74-d283-497e-bf76-fd880089976c" providerId="ADAL" clId="{0328F4A7-07CF-4AF9-B71A-129707A51DF7}" dt="2024-01-02T10:38:58.702" v="390"/>
            <ac:spMkLst>
              <pc:docMk/>
              <pc:sldMasterMk cId="626750661" sldId="2147483720"/>
              <pc:sldLayoutMk cId="3020835959" sldId="2147483732"/>
              <ac:spMk id="5" creationId="{00000000-0000-0000-0000-000000000000}"/>
            </ac:spMkLst>
          </pc:spChg>
          <pc:spChg chg="del">
            <ac:chgData name="Pandarasamy Arjunan" userId="f5e30e74-d283-497e-bf76-fd880089976c" providerId="ADAL" clId="{0328F4A7-07CF-4AF9-B71A-129707A51DF7}" dt="2024-01-02T10:38:58.702" v="390"/>
            <ac:spMkLst>
              <pc:docMk/>
              <pc:sldMasterMk cId="626750661" sldId="2147483720"/>
              <pc:sldLayoutMk cId="3020835959" sldId="2147483732"/>
              <ac:spMk id="6" creationId="{00000000-0000-0000-0000-000000000000}"/>
            </ac:spMkLst>
          </pc:spChg>
          <pc:spChg chg="add del">
            <ac:chgData name="Pandarasamy Arjunan" userId="f5e30e74-d283-497e-bf76-fd880089976c" providerId="ADAL" clId="{0328F4A7-07CF-4AF9-B71A-129707A51DF7}" dt="2024-01-02T10:38:43.746" v="385" actId="11529"/>
            <ac:spMkLst>
              <pc:docMk/>
              <pc:sldMasterMk cId="626750661" sldId="2147483720"/>
              <pc:sldLayoutMk cId="3020835959" sldId="2147483732"/>
              <ac:spMk id="7" creationId="{4411245E-CE1D-0546-0B20-856D1DC2FB71}"/>
            </ac:spMkLst>
          </pc:spChg>
          <pc:spChg chg="add del mod">
            <ac:chgData name="Pandarasamy Arjunan" userId="f5e30e74-d283-497e-bf76-fd880089976c" providerId="ADAL" clId="{0328F4A7-07CF-4AF9-B71A-129707A51DF7}" dt="2024-01-02T10:38:52.058" v="387" actId="478"/>
            <ac:spMkLst>
              <pc:docMk/>
              <pc:sldMasterMk cId="626750661" sldId="2147483720"/>
              <pc:sldLayoutMk cId="3020835959" sldId="2147483732"/>
              <ac:spMk id="8" creationId="{0B9BF937-1868-F0FB-BE2C-ED5FD99E1717}"/>
            </ac:spMkLst>
          </pc:spChg>
          <pc:spChg chg="add mod">
            <ac:chgData name="Pandarasamy Arjunan" userId="f5e30e74-d283-497e-bf76-fd880089976c" providerId="ADAL" clId="{0328F4A7-07CF-4AF9-B71A-129707A51DF7}" dt="2024-01-02T10:38:57.507" v="389"/>
            <ac:spMkLst>
              <pc:docMk/>
              <pc:sldMasterMk cId="626750661" sldId="2147483720"/>
              <pc:sldLayoutMk cId="3020835959" sldId="2147483732"/>
              <ac:spMk id="9" creationId="{551C70ED-94CA-A642-FD1E-522A6990F33D}"/>
            </ac:spMkLst>
          </pc:spChg>
          <pc:spChg chg="add mod">
            <ac:chgData name="Pandarasamy Arjunan" userId="f5e30e74-d283-497e-bf76-fd880089976c" providerId="ADAL" clId="{0328F4A7-07CF-4AF9-B71A-129707A51DF7}" dt="2024-01-02T19:17:04.857" v="711" actId="255"/>
            <ac:spMkLst>
              <pc:docMk/>
              <pc:sldMasterMk cId="626750661" sldId="2147483720"/>
              <pc:sldLayoutMk cId="3020835959" sldId="2147483732"/>
              <ac:spMk id="10" creationId="{42F96ED0-2D4F-BDB9-F750-52D44DA83043}"/>
            </ac:spMkLst>
          </pc:spChg>
          <pc:spChg chg="add mod">
            <ac:chgData name="Pandarasamy Arjunan" userId="f5e30e74-d283-497e-bf76-fd880089976c" providerId="ADAL" clId="{0328F4A7-07CF-4AF9-B71A-129707A51DF7}" dt="2024-01-02T10:38:59.310" v="391"/>
            <ac:spMkLst>
              <pc:docMk/>
              <pc:sldMasterMk cId="626750661" sldId="2147483720"/>
              <pc:sldLayoutMk cId="3020835959" sldId="2147483732"/>
              <ac:spMk id="11" creationId="{F14EF858-2983-E647-2178-E92591E7E8FD}"/>
            </ac:spMkLst>
          </pc:spChg>
          <pc:spChg chg="add mod">
            <ac:chgData name="Pandarasamy Arjunan" userId="f5e30e74-d283-497e-bf76-fd880089976c" providerId="ADAL" clId="{0328F4A7-07CF-4AF9-B71A-129707A51DF7}" dt="2024-01-02T10:38:59.310" v="391"/>
            <ac:spMkLst>
              <pc:docMk/>
              <pc:sldMasterMk cId="626750661" sldId="2147483720"/>
              <pc:sldLayoutMk cId="3020835959" sldId="2147483732"/>
              <ac:spMk id="12" creationId="{2C483A77-9139-666A-419A-D5D0E83B91ED}"/>
            </ac:spMkLst>
          </pc:spChg>
        </pc:sldLayoutChg>
        <pc:sldLayoutChg chg="addSp delSp add del mod">
          <pc:chgData name="Pandarasamy Arjunan" userId="f5e30e74-d283-497e-bf76-fd880089976c" providerId="ADAL" clId="{0328F4A7-07CF-4AF9-B71A-129707A51DF7}" dt="2024-01-02T10:58:58.069" v="538" actId="478"/>
          <pc:sldLayoutMkLst>
            <pc:docMk/>
            <pc:sldMasterMk cId="626750661" sldId="2147483720"/>
            <pc:sldLayoutMk cId="1246540837" sldId="2147483733"/>
          </pc:sldLayoutMkLst>
          <pc:cxnChg chg="add del">
            <ac:chgData name="Pandarasamy Arjunan" userId="f5e30e74-d283-497e-bf76-fd880089976c" providerId="ADAL" clId="{0328F4A7-07CF-4AF9-B71A-129707A51DF7}" dt="2024-01-02T10:58:58.069" v="538" actId="478"/>
            <ac:cxnSpMkLst>
              <pc:docMk/>
              <pc:sldMasterMk cId="626750661" sldId="2147483720"/>
              <pc:sldLayoutMk cId="1246540837" sldId="2147483733"/>
              <ac:cxnSpMk id="9" creationId="{00000000-0000-0000-0000-000000000000}"/>
            </ac:cxnSpMkLst>
          </pc:cxnChg>
        </pc:sldLayoutChg>
      </pc:sldMasterChg>
      <pc:sldMasterChg chg="del delSldLayout">
        <pc:chgData name="Pandarasamy Arjunan" userId="f5e30e74-d283-497e-bf76-fd880089976c" providerId="ADAL" clId="{0328F4A7-07CF-4AF9-B71A-129707A51DF7}" dt="2024-01-02T10:14:05.865" v="45" actId="47"/>
        <pc:sldMasterMkLst>
          <pc:docMk/>
          <pc:sldMasterMk cId="2762047605" sldId="2147483747"/>
        </pc:sldMasterMkLst>
        <pc:sldLayoutChg chg="del">
          <pc:chgData name="Pandarasamy Arjunan" userId="f5e30e74-d283-497e-bf76-fd880089976c" providerId="ADAL" clId="{0328F4A7-07CF-4AF9-B71A-129707A51DF7}" dt="2024-01-02T10:14:05.865" v="45" actId="47"/>
          <pc:sldLayoutMkLst>
            <pc:docMk/>
            <pc:sldMasterMk cId="2762047605" sldId="2147483747"/>
            <pc:sldLayoutMk cId="1607453756" sldId="2147483748"/>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2654165243" sldId="2147483749"/>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1539418828" sldId="2147483750"/>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1904851504" sldId="2147483751"/>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878456031" sldId="2147483752"/>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332502803" sldId="2147483753"/>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947971046" sldId="2147483754"/>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1024515128" sldId="2147483755"/>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3833212967" sldId="2147483756"/>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804724874" sldId="2147483757"/>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1108734328" sldId="2147483758"/>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2187114932" sldId="2147483759"/>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1127584175" sldId="2147483760"/>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3974973267" sldId="2147483761"/>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2889410247" sldId="2147483762"/>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D37D99-CFF9-46C2-9BA8-20198EC5626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F85D8F5-E82A-4655-9770-7E95307F5E6E}">
      <dgm:prSet/>
      <dgm:spPr/>
      <dgm:t>
        <a:bodyPr/>
        <a:lstStyle/>
        <a:p>
          <a:pPr>
            <a:lnSpc>
              <a:spcPct val="100000"/>
            </a:lnSpc>
          </a:pPr>
          <a:r>
            <a:rPr lang="en-US"/>
            <a:t>The dataset is provided in two sets:</a:t>
          </a:r>
        </a:p>
      </dgm:t>
    </dgm:pt>
    <dgm:pt modelId="{D50246E9-1522-453C-A50A-37515B69A8A6}" type="parTrans" cxnId="{35888189-BA79-4994-91ED-65AEC25C825E}">
      <dgm:prSet/>
      <dgm:spPr/>
      <dgm:t>
        <a:bodyPr/>
        <a:lstStyle/>
        <a:p>
          <a:endParaRPr lang="en-US"/>
        </a:p>
      </dgm:t>
    </dgm:pt>
    <dgm:pt modelId="{655C95AC-CF7C-4812-B56D-1653E21DF175}" type="sibTrans" cxnId="{35888189-BA79-4994-91ED-65AEC25C825E}">
      <dgm:prSet/>
      <dgm:spPr/>
      <dgm:t>
        <a:bodyPr/>
        <a:lstStyle/>
        <a:p>
          <a:endParaRPr lang="en-US"/>
        </a:p>
      </dgm:t>
    </dgm:pt>
    <dgm:pt modelId="{FC59D7E9-BD59-45E0-AFCF-F98660D9537D}">
      <dgm:prSet/>
      <dgm:spPr/>
      <dgm:t>
        <a:bodyPr/>
        <a:lstStyle/>
        <a:p>
          <a:pPr>
            <a:lnSpc>
              <a:spcPct val="100000"/>
            </a:lnSpc>
          </a:pPr>
          <a:r>
            <a:rPr lang="en-US"/>
            <a:t>Training Set: Contains employee features and attrition details for model development.</a:t>
          </a:r>
        </a:p>
      </dgm:t>
    </dgm:pt>
    <dgm:pt modelId="{D6A9AC13-8977-4608-94F5-968B49A76466}" type="parTrans" cxnId="{6E43ECD5-9F1C-4DDF-A5E9-285926646543}">
      <dgm:prSet/>
      <dgm:spPr/>
      <dgm:t>
        <a:bodyPr/>
        <a:lstStyle/>
        <a:p>
          <a:endParaRPr lang="en-US"/>
        </a:p>
      </dgm:t>
    </dgm:pt>
    <dgm:pt modelId="{F9A4CD71-63DD-4559-AD5F-CDEA8E57FE22}" type="sibTrans" cxnId="{6E43ECD5-9F1C-4DDF-A5E9-285926646543}">
      <dgm:prSet/>
      <dgm:spPr/>
      <dgm:t>
        <a:bodyPr/>
        <a:lstStyle/>
        <a:p>
          <a:endParaRPr lang="en-US"/>
        </a:p>
      </dgm:t>
    </dgm:pt>
    <dgm:pt modelId="{7FB5C05F-4FCC-4B86-BDC9-5C47F6F1399F}">
      <dgm:prSet/>
      <dgm:spPr/>
      <dgm:t>
        <a:bodyPr/>
        <a:lstStyle/>
        <a:p>
          <a:pPr>
            <a:lnSpc>
              <a:spcPct val="100000"/>
            </a:lnSpc>
          </a:pPr>
          <a:r>
            <a:rPr lang="en-US"/>
            <a:t>Test Set: Used to evaluate the model's performance.</a:t>
          </a:r>
        </a:p>
      </dgm:t>
    </dgm:pt>
    <dgm:pt modelId="{F391E1C9-7346-42EF-A264-7F181CF9B978}" type="parTrans" cxnId="{8A21A991-FC5C-415F-A39E-2701EEED087E}">
      <dgm:prSet/>
      <dgm:spPr/>
      <dgm:t>
        <a:bodyPr/>
        <a:lstStyle/>
        <a:p>
          <a:endParaRPr lang="en-US"/>
        </a:p>
      </dgm:t>
    </dgm:pt>
    <dgm:pt modelId="{38B5871D-2F68-4145-B4B2-3C21C793190F}" type="sibTrans" cxnId="{8A21A991-FC5C-415F-A39E-2701EEED087E}">
      <dgm:prSet/>
      <dgm:spPr/>
      <dgm:t>
        <a:bodyPr/>
        <a:lstStyle/>
        <a:p>
          <a:endParaRPr lang="en-US"/>
        </a:p>
      </dgm:t>
    </dgm:pt>
    <dgm:pt modelId="{3F8F9B61-1FA1-4CE3-8257-7566056E1A91}">
      <dgm:prSet/>
      <dgm:spPr/>
      <dgm:t>
        <a:bodyPr/>
        <a:lstStyle/>
        <a:p>
          <a:pPr>
            <a:lnSpc>
              <a:spcPct val="100000"/>
            </a:lnSpc>
          </a:pPr>
          <a:r>
            <a:rPr lang="en-US"/>
            <a:t>Key features include employee demographic information, performance metrics, and HR-related variables. Preprocessing involves handling missing data, feature scaling, and encoding categorical variables.</a:t>
          </a:r>
        </a:p>
      </dgm:t>
    </dgm:pt>
    <dgm:pt modelId="{2C375202-9B36-4138-9011-7322AF8DE028}" type="parTrans" cxnId="{436E2A9F-6168-488F-B26D-D117E226D208}">
      <dgm:prSet/>
      <dgm:spPr/>
      <dgm:t>
        <a:bodyPr/>
        <a:lstStyle/>
        <a:p>
          <a:endParaRPr lang="en-US"/>
        </a:p>
      </dgm:t>
    </dgm:pt>
    <dgm:pt modelId="{15F1B0A1-03AA-4542-9B09-DAC95630081D}" type="sibTrans" cxnId="{436E2A9F-6168-488F-B26D-D117E226D208}">
      <dgm:prSet/>
      <dgm:spPr/>
      <dgm:t>
        <a:bodyPr/>
        <a:lstStyle/>
        <a:p>
          <a:endParaRPr lang="en-US"/>
        </a:p>
      </dgm:t>
    </dgm:pt>
    <dgm:pt modelId="{EC9518B9-4EFC-4FC1-8C5B-733101B22D49}">
      <dgm:prSet/>
      <dgm:spPr/>
      <dgm:t>
        <a:bodyPr/>
        <a:lstStyle/>
        <a:p>
          <a:pPr>
            <a:lnSpc>
              <a:spcPct val="100000"/>
            </a:lnSpc>
          </a:pPr>
          <a:r>
            <a:rPr lang="en-IN"/>
            <a:t>Data source: https://www.kaggle.com/datasets/sree1ekha/employee-data</a:t>
          </a:r>
          <a:endParaRPr lang="en-US"/>
        </a:p>
      </dgm:t>
    </dgm:pt>
    <dgm:pt modelId="{F9B7AE49-B596-4F49-A00F-D42A33AB0C3E}" type="parTrans" cxnId="{D5D5E5DB-A8F7-43DE-ACB9-DB20AA9AF0CD}">
      <dgm:prSet/>
      <dgm:spPr/>
      <dgm:t>
        <a:bodyPr/>
        <a:lstStyle/>
        <a:p>
          <a:endParaRPr lang="en-US"/>
        </a:p>
      </dgm:t>
    </dgm:pt>
    <dgm:pt modelId="{C02CFD6F-515B-491A-8F64-7634F8417F6F}" type="sibTrans" cxnId="{D5D5E5DB-A8F7-43DE-ACB9-DB20AA9AF0CD}">
      <dgm:prSet/>
      <dgm:spPr/>
      <dgm:t>
        <a:bodyPr/>
        <a:lstStyle/>
        <a:p>
          <a:endParaRPr lang="en-US"/>
        </a:p>
      </dgm:t>
    </dgm:pt>
    <dgm:pt modelId="{0F546EAD-7D2E-43A1-BF14-C1FED2F9986D}" type="pres">
      <dgm:prSet presAssocID="{60D37D99-CFF9-46C2-9BA8-20198EC56264}" presName="root" presStyleCnt="0">
        <dgm:presLayoutVars>
          <dgm:dir/>
          <dgm:resizeHandles val="exact"/>
        </dgm:presLayoutVars>
      </dgm:prSet>
      <dgm:spPr/>
    </dgm:pt>
    <dgm:pt modelId="{042F3B55-1805-40A1-B4AD-F5E1B15895E4}" type="pres">
      <dgm:prSet presAssocID="{EF85D8F5-E82A-4655-9770-7E95307F5E6E}" presName="compNode" presStyleCnt="0"/>
      <dgm:spPr/>
    </dgm:pt>
    <dgm:pt modelId="{DDA15C17-81E5-4E9F-9FAE-677B9FB82F0A}" type="pres">
      <dgm:prSet presAssocID="{EF85D8F5-E82A-4655-9770-7E95307F5E6E}" presName="bgRect" presStyleLbl="bgShp" presStyleIdx="0" presStyleCnt="3"/>
      <dgm:spPr/>
    </dgm:pt>
    <dgm:pt modelId="{B2756F34-5BE6-4DB7-B4A7-CB762CA9EFEF}" type="pres">
      <dgm:prSet presAssocID="{EF85D8F5-E82A-4655-9770-7E95307F5E6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E0C8BE34-E789-4A32-B905-D4F30D14683E}" type="pres">
      <dgm:prSet presAssocID="{EF85D8F5-E82A-4655-9770-7E95307F5E6E}" presName="spaceRect" presStyleCnt="0"/>
      <dgm:spPr/>
    </dgm:pt>
    <dgm:pt modelId="{F8A13E1D-81FC-49B3-AFFD-2E321874DE59}" type="pres">
      <dgm:prSet presAssocID="{EF85D8F5-E82A-4655-9770-7E95307F5E6E}" presName="parTx" presStyleLbl="revTx" presStyleIdx="0" presStyleCnt="4">
        <dgm:presLayoutVars>
          <dgm:chMax val="0"/>
          <dgm:chPref val="0"/>
        </dgm:presLayoutVars>
      </dgm:prSet>
      <dgm:spPr/>
    </dgm:pt>
    <dgm:pt modelId="{E74E07E6-7E32-464D-8BD1-9E3C625C3EFF}" type="pres">
      <dgm:prSet presAssocID="{EF85D8F5-E82A-4655-9770-7E95307F5E6E}" presName="desTx" presStyleLbl="revTx" presStyleIdx="1" presStyleCnt="4">
        <dgm:presLayoutVars/>
      </dgm:prSet>
      <dgm:spPr/>
    </dgm:pt>
    <dgm:pt modelId="{8581A590-A6E4-4CEC-AF86-682FDDA82A68}" type="pres">
      <dgm:prSet presAssocID="{655C95AC-CF7C-4812-B56D-1653E21DF175}" presName="sibTrans" presStyleCnt="0"/>
      <dgm:spPr/>
    </dgm:pt>
    <dgm:pt modelId="{9A1AA846-6950-4590-9275-2031A0BF5D36}" type="pres">
      <dgm:prSet presAssocID="{3F8F9B61-1FA1-4CE3-8257-7566056E1A91}" presName="compNode" presStyleCnt="0"/>
      <dgm:spPr/>
    </dgm:pt>
    <dgm:pt modelId="{FE6A5499-31FE-4F2C-82D9-4507A8F06157}" type="pres">
      <dgm:prSet presAssocID="{3F8F9B61-1FA1-4CE3-8257-7566056E1A91}" presName="bgRect" presStyleLbl="bgShp" presStyleIdx="1" presStyleCnt="3"/>
      <dgm:spPr/>
    </dgm:pt>
    <dgm:pt modelId="{622F4FA0-0A8C-45D8-8309-301217D9E670}" type="pres">
      <dgm:prSet presAssocID="{3F8F9B61-1FA1-4CE3-8257-7566056E1A9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udience"/>
        </a:ext>
      </dgm:extLst>
    </dgm:pt>
    <dgm:pt modelId="{356DF63C-CBB2-4346-A119-A6459BB4D4F4}" type="pres">
      <dgm:prSet presAssocID="{3F8F9B61-1FA1-4CE3-8257-7566056E1A91}" presName="spaceRect" presStyleCnt="0"/>
      <dgm:spPr/>
    </dgm:pt>
    <dgm:pt modelId="{5C1265B9-7459-40B0-B699-C63FBE13EBE4}" type="pres">
      <dgm:prSet presAssocID="{3F8F9B61-1FA1-4CE3-8257-7566056E1A91}" presName="parTx" presStyleLbl="revTx" presStyleIdx="2" presStyleCnt="4">
        <dgm:presLayoutVars>
          <dgm:chMax val="0"/>
          <dgm:chPref val="0"/>
        </dgm:presLayoutVars>
      </dgm:prSet>
      <dgm:spPr/>
    </dgm:pt>
    <dgm:pt modelId="{3EBA90F0-4314-43A1-91EB-DD067E039775}" type="pres">
      <dgm:prSet presAssocID="{15F1B0A1-03AA-4542-9B09-DAC95630081D}" presName="sibTrans" presStyleCnt="0"/>
      <dgm:spPr/>
    </dgm:pt>
    <dgm:pt modelId="{AE90A251-36D3-4CE9-8F30-530215D21BE9}" type="pres">
      <dgm:prSet presAssocID="{EC9518B9-4EFC-4FC1-8C5B-733101B22D49}" presName="compNode" presStyleCnt="0"/>
      <dgm:spPr/>
    </dgm:pt>
    <dgm:pt modelId="{CA3413C3-5271-458E-B667-38CE60DDF3D6}" type="pres">
      <dgm:prSet presAssocID="{EC9518B9-4EFC-4FC1-8C5B-733101B22D49}" presName="bgRect" presStyleLbl="bgShp" presStyleIdx="2" presStyleCnt="3"/>
      <dgm:spPr/>
    </dgm:pt>
    <dgm:pt modelId="{877F285A-725A-4578-8918-D1DE3AADC66D}" type="pres">
      <dgm:prSet presAssocID="{EC9518B9-4EFC-4FC1-8C5B-733101B22D4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FA2919D5-511D-4914-901D-F85500FC5E63}" type="pres">
      <dgm:prSet presAssocID="{EC9518B9-4EFC-4FC1-8C5B-733101B22D49}" presName="spaceRect" presStyleCnt="0"/>
      <dgm:spPr/>
    </dgm:pt>
    <dgm:pt modelId="{92380DF7-960F-4346-BA4E-1BC7C88E08E2}" type="pres">
      <dgm:prSet presAssocID="{EC9518B9-4EFC-4FC1-8C5B-733101B22D49}" presName="parTx" presStyleLbl="revTx" presStyleIdx="3" presStyleCnt="4">
        <dgm:presLayoutVars>
          <dgm:chMax val="0"/>
          <dgm:chPref val="0"/>
        </dgm:presLayoutVars>
      </dgm:prSet>
      <dgm:spPr/>
    </dgm:pt>
  </dgm:ptLst>
  <dgm:cxnLst>
    <dgm:cxn modelId="{42E8DE27-83BC-4852-AFCA-674F76F4DB5A}" type="presOf" srcId="{EC9518B9-4EFC-4FC1-8C5B-733101B22D49}" destId="{92380DF7-960F-4346-BA4E-1BC7C88E08E2}" srcOrd="0" destOrd="0" presId="urn:microsoft.com/office/officeart/2018/2/layout/IconVerticalSolidList"/>
    <dgm:cxn modelId="{5BF66565-868E-4120-868F-6A4032C81CD1}" type="presOf" srcId="{FC59D7E9-BD59-45E0-AFCF-F98660D9537D}" destId="{E74E07E6-7E32-464D-8BD1-9E3C625C3EFF}" srcOrd="0" destOrd="0" presId="urn:microsoft.com/office/officeart/2018/2/layout/IconVerticalSolidList"/>
    <dgm:cxn modelId="{0634FC78-AB23-4659-8B1C-00DC51956870}" type="presOf" srcId="{60D37D99-CFF9-46C2-9BA8-20198EC56264}" destId="{0F546EAD-7D2E-43A1-BF14-C1FED2F9986D}" srcOrd="0" destOrd="0" presId="urn:microsoft.com/office/officeart/2018/2/layout/IconVerticalSolidList"/>
    <dgm:cxn modelId="{35888189-BA79-4994-91ED-65AEC25C825E}" srcId="{60D37D99-CFF9-46C2-9BA8-20198EC56264}" destId="{EF85D8F5-E82A-4655-9770-7E95307F5E6E}" srcOrd="0" destOrd="0" parTransId="{D50246E9-1522-453C-A50A-37515B69A8A6}" sibTransId="{655C95AC-CF7C-4812-B56D-1653E21DF175}"/>
    <dgm:cxn modelId="{8A21A991-FC5C-415F-A39E-2701EEED087E}" srcId="{EF85D8F5-E82A-4655-9770-7E95307F5E6E}" destId="{7FB5C05F-4FCC-4B86-BDC9-5C47F6F1399F}" srcOrd="1" destOrd="0" parTransId="{F391E1C9-7346-42EF-A264-7F181CF9B978}" sibTransId="{38B5871D-2F68-4145-B4B2-3C21C793190F}"/>
    <dgm:cxn modelId="{C11B7296-EA94-452A-9E4E-EFC2AA084456}" type="presOf" srcId="{7FB5C05F-4FCC-4B86-BDC9-5C47F6F1399F}" destId="{E74E07E6-7E32-464D-8BD1-9E3C625C3EFF}" srcOrd="0" destOrd="1" presId="urn:microsoft.com/office/officeart/2018/2/layout/IconVerticalSolidList"/>
    <dgm:cxn modelId="{9B96469D-ACD7-4D83-A9CE-4D9FA72BEB6B}" type="presOf" srcId="{EF85D8F5-E82A-4655-9770-7E95307F5E6E}" destId="{F8A13E1D-81FC-49B3-AFFD-2E321874DE59}" srcOrd="0" destOrd="0" presId="urn:microsoft.com/office/officeart/2018/2/layout/IconVerticalSolidList"/>
    <dgm:cxn modelId="{436E2A9F-6168-488F-B26D-D117E226D208}" srcId="{60D37D99-CFF9-46C2-9BA8-20198EC56264}" destId="{3F8F9B61-1FA1-4CE3-8257-7566056E1A91}" srcOrd="1" destOrd="0" parTransId="{2C375202-9B36-4138-9011-7322AF8DE028}" sibTransId="{15F1B0A1-03AA-4542-9B09-DAC95630081D}"/>
    <dgm:cxn modelId="{6E43ECD5-9F1C-4DDF-A5E9-285926646543}" srcId="{EF85D8F5-E82A-4655-9770-7E95307F5E6E}" destId="{FC59D7E9-BD59-45E0-AFCF-F98660D9537D}" srcOrd="0" destOrd="0" parTransId="{D6A9AC13-8977-4608-94F5-968B49A76466}" sibTransId="{F9A4CD71-63DD-4559-AD5F-CDEA8E57FE22}"/>
    <dgm:cxn modelId="{D5D5E5DB-A8F7-43DE-ACB9-DB20AA9AF0CD}" srcId="{60D37D99-CFF9-46C2-9BA8-20198EC56264}" destId="{EC9518B9-4EFC-4FC1-8C5B-733101B22D49}" srcOrd="2" destOrd="0" parTransId="{F9B7AE49-B596-4F49-A00F-D42A33AB0C3E}" sibTransId="{C02CFD6F-515B-491A-8F64-7634F8417F6F}"/>
    <dgm:cxn modelId="{BDD235E1-ABA0-4D9A-BD77-57D88BE25239}" type="presOf" srcId="{3F8F9B61-1FA1-4CE3-8257-7566056E1A91}" destId="{5C1265B9-7459-40B0-B699-C63FBE13EBE4}" srcOrd="0" destOrd="0" presId="urn:microsoft.com/office/officeart/2018/2/layout/IconVerticalSolidList"/>
    <dgm:cxn modelId="{41DCFDEF-09B5-4CD5-A2F2-68599CB4B563}" type="presParOf" srcId="{0F546EAD-7D2E-43A1-BF14-C1FED2F9986D}" destId="{042F3B55-1805-40A1-B4AD-F5E1B15895E4}" srcOrd="0" destOrd="0" presId="urn:microsoft.com/office/officeart/2018/2/layout/IconVerticalSolidList"/>
    <dgm:cxn modelId="{CFEBA052-9CB9-4302-8012-027EFAF90337}" type="presParOf" srcId="{042F3B55-1805-40A1-B4AD-F5E1B15895E4}" destId="{DDA15C17-81E5-4E9F-9FAE-677B9FB82F0A}" srcOrd="0" destOrd="0" presId="urn:microsoft.com/office/officeart/2018/2/layout/IconVerticalSolidList"/>
    <dgm:cxn modelId="{89CC03B2-8048-41A5-B318-8BB491BD5F96}" type="presParOf" srcId="{042F3B55-1805-40A1-B4AD-F5E1B15895E4}" destId="{B2756F34-5BE6-4DB7-B4A7-CB762CA9EFEF}" srcOrd="1" destOrd="0" presId="urn:microsoft.com/office/officeart/2018/2/layout/IconVerticalSolidList"/>
    <dgm:cxn modelId="{44C31D65-1B00-48FD-9964-A91DAEBEAF76}" type="presParOf" srcId="{042F3B55-1805-40A1-B4AD-F5E1B15895E4}" destId="{E0C8BE34-E789-4A32-B905-D4F30D14683E}" srcOrd="2" destOrd="0" presId="urn:microsoft.com/office/officeart/2018/2/layout/IconVerticalSolidList"/>
    <dgm:cxn modelId="{2FEC125C-076F-4354-90AE-3749B207FF09}" type="presParOf" srcId="{042F3B55-1805-40A1-B4AD-F5E1B15895E4}" destId="{F8A13E1D-81FC-49B3-AFFD-2E321874DE59}" srcOrd="3" destOrd="0" presId="urn:microsoft.com/office/officeart/2018/2/layout/IconVerticalSolidList"/>
    <dgm:cxn modelId="{0CBC01DB-B04E-4215-9656-C192AA2BCCB8}" type="presParOf" srcId="{042F3B55-1805-40A1-B4AD-F5E1B15895E4}" destId="{E74E07E6-7E32-464D-8BD1-9E3C625C3EFF}" srcOrd="4" destOrd="0" presId="urn:microsoft.com/office/officeart/2018/2/layout/IconVerticalSolidList"/>
    <dgm:cxn modelId="{9E79A5F4-402E-4809-8142-95C795A2985E}" type="presParOf" srcId="{0F546EAD-7D2E-43A1-BF14-C1FED2F9986D}" destId="{8581A590-A6E4-4CEC-AF86-682FDDA82A68}" srcOrd="1" destOrd="0" presId="urn:microsoft.com/office/officeart/2018/2/layout/IconVerticalSolidList"/>
    <dgm:cxn modelId="{117614D9-FD62-4580-827E-FEEE80BEC169}" type="presParOf" srcId="{0F546EAD-7D2E-43A1-BF14-C1FED2F9986D}" destId="{9A1AA846-6950-4590-9275-2031A0BF5D36}" srcOrd="2" destOrd="0" presId="urn:microsoft.com/office/officeart/2018/2/layout/IconVerticalSolidList"/>
    <dgm:cxn modelId="{3018C996-E845-438D-B475-15DD6BA84093}" type="presParOf" srcId="{9A1AA846-6950-4590-9275-2031A0BF5D36}" destId="{FE6A5499-31FE-4F2C-82D9-4507A8F06157}" srcOrd="0" destOrd="0" presId="urn:microsoft.com/office/officeart/2018/2/layout/IconVerticalSolidList"/>
    <dgm:cxn modelId="{7097117E-1A91-4395-BD48-EC9D596D35FC}" type="presParOf" srcId="{9A1AA846-6950-4590-9275-2031A0BF5D36}" destId="{622F4FA0-0A8C-45D8-8309-301217D9E670}" srcOrd="1" destOrd="0" presId="urn:microsoft.com/office/officeart/2018/2/layout/IconVerticalSolidList"/>
    <dgm:cxn modelId="{8B130D46-C15A-4902-BFB3-C608B48A0849}" type="presParOf" srcId="{9A1AA846-6950-4590-9275-2031A0BF5D36}" destId="{356DF63C-CBB2-4346-A119-A6459BB4D4F4}" srcOrd="2" destOrd="0" presId="urn:microsoft.com/office/officeart/2018/2/layout/IconVerticalSolidList"/>
    <dgm:cxn modelId="{EA9D00C4-FC62-49DA-92E7-82F5797E2DDE}" type="presParOf" srcId="{9A1AA846-6950-4590-9275-2031A0BF5D36}" destId="{5C1265B9-7459-40B0-B699-C63FBE13EBE4}" srcOrd="3" destOrd="0" presId="urn:microsoft.com/office/officeart/2018/2/layout/IconVerticalSolidList"/>
    <dgm:cxn modelId="{A2BF1B1A-555A-45D6-ACAE-61326CF85C29}" type="presParOf" srcId="{0F546EAD-7D2E-43A1-BF14-C1FED2F9986D}" destId="{3EBA90F0-4314-43A1-91EB-DD067E039775}" srcOrd="3" destOrd="0" presId="urn:microsoft.com/office/officeart/2018/2/layout/IconVerticalSolidList"/>
    <dgm:cxn modelId="{BD57373C-30AB-40F1-85E1-B38DA020F95F}" type="presParOf" srcId="{0F546EAD-7D2E-43A1-BF14-C1FED2F9986D}" destId="{AE90A251-36D3-4CE9-8F30-530215D21BE9}" srcOrd="4" destOrd="0" presId="urn:microsoft.com/office/officeart/2018/2/layout/IconVerticalSolidList"/>
    <dgm:cxn modelId="{A1763104-B5A6-4077-A34F-54C7446CA3BE}" type="presParOf" srcId="{AE90A251-36D3-4CE9-8F30-530215D21BE9}" destId="{CA3413C3-5271-458E-B667-38CE60DDF3D6}" srcOrd="0" destOrd="0" presId="urn:microsoft.com/office/officeart/2018/2/layout/IconVerticalSolidList"/>
    <dgm:cxn modelId="{A2E5554A-9247-4C80-AB36-CFA1315D9988}" type="presParOf" srcId="{AE90A251-36D3-4CE9-8F30-530215D21BE9}" destId="{877F285A-725A-4578-8918-D1DE3AADC66D}" srcOrd="1" destOrd="0" presId="urn:microsoft.com/office/officeart/2018/2/layout/IconVerticalSolidList"/>
    <dgm:cxn modelId="{06A97CD0-03FD-4F5D-B8C4-69DBB2A3D508}" type="presParOf" srcId="{AE90A251-36D3-4CE9-8F30-530215D21BE9}" destId="{FA2919D5-511D-4914-901D-F85500FC5E63}" srcOrd="2" destOrd="0" presId="urn:microsoft.com/office/officeart/2018/2/layout/IconVerticalSolidList"/>
    <dgm:cxn modelId="{4C4BCDCB-E24A-4C94-812B-0814C1BDF8AB}" type="presParOf" srcId="{AE90A251-36D3-4CE9-8F30-530215D21BE9}" destId="{92380DF7-960F-4346-BA4E-1BC7C88E08E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13818A-4980-4B33-B92D-4CFF699B1BD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DF44122-384F-4420-9E2B-3C3CA7B3EF3A}">
      <dgm:prSet/>
      <dgm:spPr/>
      <dgm:t>
        <a:bodyPr/>
        <a:lstStyle/>
        <a:p>
          <a:r>
            <a:rPr lang="en-US"/>
            <a:t>We will apply various machine learning techniques including logistic regression, decision trees, and random forests. Feature selection and engineering will be done based on correlations with the attrition target variable. Model performance will be evaluated based on accuracy using the formula:</a:t>
          </a:r>
        </a:p>
      </dgm:t>
    </dgm:pt>
    <dgm:pt modelId="{B7F12C3E-E4E5-472B-85C1-DDB559D219A1}" type="parTrans" cxnId="{7954B4E6-6860-4651-9376-D6481325A611}">
      <dgm:prSet/>
      <dgm:spPr/>
      <dgm:t>
        <a:bodyPr/>
        <a:lstStyle/>
        <a:p>
          <a:endParaRPr lang="en-US"/>
        </a:p>
      </dgm:t>
    </dgm:pt>
    <dgm:pt modelId="{2F3238AF-DF22-4E87-BF58-D05A8BD65CEE}" type="sibTrans" cxnId="{7954B4E6-6860-4651-9376-D6481325A611}">
      <dgm:prSet/>
      <dgm:spPr/>
      <dgm:t>
        <a:bodyPr/>
        <a:lstStyle/>
        <a:p>
          <a:endParaRPr lang="en-US"/>
        </a:p>
      </dgm:t>
    </dgm:pt>
    <dgm:pt modelId="{70BE917F-DA68-4461-AF98-6032BFD10DDD}">
      <dgm:prSet/>
      <dgm:spPr/>
      <dgm:t>
        <a:bodyPr/>
        <a:lstStyle/>
        <a:p>
          <a:r>
            <a:rPr lang="en-US"/>
            <a:t>Accuracy = (TP + TN) / (TP + TN + FP + FN).</a:t>
          </a:r>
        </a:p>
      </dgm:t>
    </dgm:pt>
    <dgm:pt modelId="{B31993A6-5FA5-4CC0-A35C-12B08421593E}" type="parTrans" cxnId="{46FB553D-199C-454E-8728-9928488E0BC2}">
      <dgm:prSet/>
      <dgm:spPr/>
      <dgm:t>
        <a:bodyPr/>
        <a:lstStyle/>
        <a:p>
          <a:endParaRPr lang="en-US"/>
        </a:p>
      </dgm:t>
    </dgm:pt>
    <dgm:pt modelId="{F1D20B5F-43AB-4237-8664-A40FDA62B99A}" type="sibTrans" cxnId="{46FB553D-199C-454E-8728-9928488E0BC2}">
      <dgm:prSet/>
      <dgm:spPr/>
      <dgm:t>
        <a:bodyPr/>
        <a:lstStyle/>
        <a:p>
          <a:endParaRPr lang="en-US"/>
        </a:p>
      </dgm:t>
    </dgm:pt>
    <dgm:pt modelId="{87813428-8023-9648-8427-8972DF28E80C}" type="pres">
      <dgm:prSet presAssocID="{CA13818A-4980-4B33-B92D-4CFF699B1BD7}" presName="linear" presStyleCnt="0">
        <dgm:presLayoutVars>
          <dgm:animLvl val="lvl"/>
          <dgm:resizeHandles val="exact"/>
        </dgm:presLayoutVars>
      </dgm:prSet>
      <dgm:spPr/>
    </dgm:pt>
    <dgm:pt modelId="{7929C08E-6CF8-6E46-8EA3-8B8042F47A39}" type="pres">
      <dgm:prSet presAssocID="{8DF44122-384F-4420-9E2B-3C3CA7B3EF3A}" presName="parentText" presStyleLbl="node1" presStyleIdx="0" presStyleCnt="2">
        <dgm:presLayoutVars>
          <dgm:chMax val="0"/>
          <dgm:bulletEnabled val="1"/>
        </dgm:presLayoutVars>
      </dgm:prSet>
      <dgm:spPr/>
    </dgm:pt>
    <dgm:pt modelId="{3BA95F76-E8A0-844E-B8EA-363DCB60AF3C}" type="pres">
      <dgm:prSet presAssocID="{2F3238AF-DF22-4E87-BF58-D05A8BD65CEE}" presName="spacer" presStyleCnt="0"/>
      <dgm:spPr/>
    </dgm:pt>
    <dgm:pt modelId="{C66DEF36-6564-D24A-ADE7-5F73284AC444}" type="pres">
      <dgm:prSet presAssocID="{70BE917F-DA68-4461-AF98-6032BFD10DDD}" presName="parentText" presStyleLbl="node1" presStyleIdx="1" presStyleCnt="2">
        <dgm:presLayoutVars>
          <dgm:chMax val="0"/>
          <dgm:bulletEnabled val="1"/>
        </dgm:presLayoutVars>
      </dgm:prSet>
      <dgm:spPr/>
    </dgm:pt>
  </dgm:ptLst>
  <dgm:cxnLst>
    <dgm:cxn modelId="{46FB553D-199C-454E-8728-9928488E0BC2}" srcId="{CA13818A-4980-4B33-B92D-4CFF699B1BD7}" destId="{70BE917F-DA68-4461-AF98-6032BFD10DDD}" srcOrd="1" destOrd="0" parTransId="{B31993A6-5FA5-4CC0-A35C-12B08421593E}" sibTransId="{F1D20B5F-43AB-4237-8664-A40FDA62B99A}"/>
    <dgm:cxn modelId="{7AEA3C6E-140B-F148-8002-5A9AC149CF97}" type="presOf" srcId="{8DF44122-384F-4420-9E2B-3C3CA7B3EF3A}" destId="{7929C08E-6CF8-6E46-8EA3-8B8042F47A39}" srcOrd="0" destOrd="0" presId="urn:microsoft.com/office/officeart/2005/8/layout/vList2"/>
    <dgm:cxn modelId="{A2CB9C92-7CED-7847-A0DD-5DA42C277A90}" type="presOf" srcId="{CA13818A-4980-4B33-B92D-4CFF699B1BD7}" destId="{87813428-8023-9648-8427-8972DF28E80C}" srcOrd="0" destOrd="0" presId="urn:microsoft.com/office/officeart/2005/8/layout/vList2"/>
    <dgm:cxn modelId="{7954B4E6-6860-4651-9376-D6481325A611}" srcId="{CA13818A-4980-4B33-B92D-4CFF699B1BD7}" destId="{8DF44122-384F-4420-9E2B-3C3CA7B3EF3A}" srcOrd="0" destOrd="0" parTransId="{B7F12C3E-E4E5-472B-85C1-DDB559D219A1}" sibTransId="{2F3238AF-DF22-4E87-BF58-D05A8BD65CEE}"/>
    <dgm:cxn modelId="{CAF6A0F7-2B97-6A4C-898E-6C9C1F512AD2}" type="presOf" srcId="{70BE917F-DA68-4461-AF98-6032BFD10DDD}" destId="{C66DEF36-6564-D24A-ADE7-5F73284AC444}" srcOrd="0" destOrd="0" presId="urn:microsoft.com/office/officeart/2005/8/layout/vList2"/>
    <dgm:cxn modelId="{0C8F62AC-388E-3444-9F0E-022ADDF9C27E}" type="presParOf" srcId="{87813428-8023-9648-8427-8972DF28E80C}" destId="{7929C08E-6CF8-6E46-8EA3-8B8042F47A39}" srcOrd="0" destOrd="0" presId="urn:microsoft.com/office/officeart/2005/8/layout/vList2"/>
    <dgm:cxn modelId="{2AB0E8FA-BF63-184A-BD51-620DF331236B}" type="presParOf" srcId="{87813428-8023-9648-8427-8972DF28E80C}" destId="{3BA95F76-E8A0-844E-B8EA-363DCB60AF3C}" srcOrd="1" destOrd="0" presId="urn:microsoft.com/office/officeart/2005/8/layout/vList2"/>
    <dgm:cxn modelId="{A39366D5-7EB5-504B-984C-6B10B147CFBB}" type="presParOf" srcId="{87813428-8023-9648-8427-8972DF28E80C}" destId="{C66DEF36-6564-D24A-ADE7-5F73284AC44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F33208-ED4C-4B92-ACB6-02C9E40F2F2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EC25D93-0F26-4F5C-BB9A-2CBB11BBD97B}">
      <dgm:prSet/>
      <dgm:spPr/>
      <dgm:t>
        <a:bodyPr/>
        <a:lstStyle/>
        <a:p>
          <a:pPr>
            <a:lnSpc>
              <a:spcPct val="100000"/>
            </a:lnSpc>
          </a:pPr>
          <a:r>
            <a:rPr lang="en-US"/>
            <a:t>Phase 1: Data collection and preprocessing (Week 1-2)</a:t>
          </a:r>
        </a:p>
      </dgm:t>
    </dgm:pt>
    <dgm:pt modelId="{1B5C3F7C-54C7-47ED-B9C0-9A1DF637B0F3}" type="parTrans" cxnId="{68A94A49-334A-4815-9C7B-81767E8AF92E}">
      <dgm:prSet/>
      <dgm:spPr/>
      <dgm:t>
        <a:bodyPr/>
        <a:lstStyle/>
        <a:p>
          <a:endParaRPr lang="en-US"/>
        </a:p>
      </dgm:t>
    </dgm:pt>
    <dgm:pt modelId="{D22D416D-2D82-41D6-8620-4FE2B32B787C}" type="sibTrans" cxnId="{68A94A49-334A-4815-9C7B-81767E8AF92E}">
      <dgm:prSet/>
      <dgm:spPr/>
      <dgm:t>
        <a:bodyPr/>
        <a:lstStyle/>
        <a:p>
          <a:endParaRPr lang="en-US"/>
        </a:p>
      </dgm:t>
    </dgm:pt>
    <dgm:pt modelId="{6ED5CBAB-9DA5-43FA-8786-FB8A0BE77097}">
      <dgm:prSet/>
      <dgm:spPr/>
      <dgm:t>
        <a:bodyPr/>
        <a:lstStyle/>
        <a:p>
          <a:pPr>
            <a:lnSpc>
              <a:spcPct val="100000"/>
            </a:lnSpc>
          </a:pPr>
          <a:r>
            <a:rPr lang="en-US"/>
            <a:t>Phase 2: Model development and selection (Week 3-4)</a:t>
          </a:r>
        </a:p>
      </dgm:t>
    </dgm:pt>
    <dgm:pt modelId="{7C49C894-D4FA-4CB0-96D3-BD03E3711820}" type="parTrans" cxnId="{E28A75C9-65B9-413F-BFD2-CFA20ED1C569}">
      <dgm:prSet/>
      <dgm:spPr/>
      <dgm:t>
        <a:bodyPr/>
        <a:lstStyle/>
        <a:p>
          <a:endParaRPr lang="en-US"/>
        </a:p>
      </dgm:t>
    </dgm:pt>
    <dgm:pt modelId="{F522ADDC-EA95-4BEE-832D-B9CA98EA3167}" type="sibTrans" cxnId="{E28A75C9-65B9-413F-BFD2-CFA20ED1C569}">
      <dgm:prSet/>
      <dgm:spPr/>
      <dgm:t>
        <a:bodyPr/>
        <a:lstStyle/>
        <a:p>
          <a:endParaRPr lang="en-US"/>
        </a:p>
      </dgm:t>
    </dgm:pt>
    <dgm:pt modelId="{BD775605-3ED2-4444-9E4E-4A0AF204246E}">
      <dgm:prSet/>
      <dgm:spPr/>
      <dgm:t>
        <a:bodyPr/>
        <a:lstStyle/>
        <a:p>
          <a:pPr>
            <a:lnSpc>
              <a:spcPct val="100000"/>
            </a:lnSpc>
          </a:pPr>
          <a:r>
            <a:rPr lang="en-US"/>
            <a:t>Phase 3: Model testing and validation (Week 5)</a:t>
          </a:r>
        </a:p>
      </dgm:t>
    </dgm:pt>
    <dgm:pt modelId="{252411CF-FAAA-4BFB-A9E7-1EEFBF75CD45}" type="parTrans" cxnId="{BEAA41C9-3A1A-4BDC-9031-12DF5D947082}">
      <dgm:prSet/>
      <dgm:spPr/>
      <dgm:t>
        <a:bodyPr/>
        <a:lstStyle/>
        <a:p>
          <a:endParaRPr lang="en-US"/>
        </a:p>
      </dgm:t>
    </dgm:pt>
    <dgm:pt modelId="{25C86300-D2C2-4EB2-A6D4-20551388A67E}" type="sibTrans" cxnId="{BEAA41C9-3A1A-4BDC-9031-12DF5D947082}">
      <dgm:prSet/>
      <dgm:spPr/>
      <dgm:t>
        <a:bodyPr/>
        <a:lstStyle/>
        <a:p>
          <a:endParaRPr lang="en-US"/>
        </a:p>
      </dgm:t>
    </dgm:pt>
    <dgm:pt modelId="{FB32DB93-5D93-436B-9D23-4C86D14AE6B3}">
      <dgm:prSet/>
      <dgm:spPr/>
      <dgm:t>
        <a:bodyPr/>
        <a:lstStyle/>
        <a:p>
          <a:pPr>
            <a:lnSpc>
              <a:spcPct val="100000"/>
            </a:lnSpc>
          </a:pPr>
          <a:r>
            <a:rPr lang="en-US"/>
            <a:t>Phase 4: Final evaluation and report (Week 6)</a:t>
          </a:r>
        </a:p>
      </dgm:t>
    </dgm:pt>
    <dgm:pt modelId="{0AF60464-3FD9-4979-A4B1-B374EE831CC1}" type="parTrans" cxnId="{D8137D93-9C92-4188-9B04-FFFF306ECFD3}">
      <dgm:prSet/>
      <dgm:spPr/>
      <dgm:t>
        <a:bodyPr/>
        <a:lstStyle/>
        <a:p>
          <a:endParaRPr lang="en-US"/>
        </a:p>
      </dgm:t>
    </dgm:pt>
    <dgm:pt modelId="{E55A81CB-5861-4D08-935C-77CED33DA647}" type="sibTrans" cxnId="{D8137D93-9C92-4188-9B04-FFFF306ECFD3}">
      <dgm:prSet/>
      <dgm:spPr/>
      <dgm:t>
        <a:bodyPr/>
        <a:lstStyle/>
        <a:p>
          <a:endParaRPr lang="en-US"/>
        </a:p>
      </dgm:t>
    </dgm:pt>
    <dgm:pt modelId="{33DFECB2-D266-4B1B-8ABE-3F4CE585BA2E}" type="pres">
      <dgm:prSet presAssocID="{7DF33208-ED4C-4B92-ACB6-02C9E40F2F2B}" presName="root" presStyleCnt="0">
        <dgm:presLayoutVars>
          <dgm:dir/>
          <dgm:resizeHandles val="exact"/>
        </dgm:presLayoutVars>
      </dgm:prSet>
      <dgm:spPr/>
    </dgm:pt>
    <dgm:pt modelId="{0A021275-F615-4718-BF5D-8ABD068F39F4}" type="pres">
      <dgm:prSet presAssocID="{7EC25D93-0F26-4F5C-BB9A-2CBB11BBD97B}" presName="compNode" presStyleCnt="0"/>
      <dgm:spPr/>
    </dgm:pt>
    <dgm:pt modelId="{923C2190-E2D0-4C65-B5CF-BD56FF8DFA93}" type="pres">
      <dgm:prSet presAssocID="{7EC25D93-0F26-4F5C-BB9A-2CBB11BBD97B}" presName="bgRect" presStyleLbl="bgShp" presStyleIdx="0" presStyleCnt="4"/>
      <dgm:spPr/>
    </dgm:pt>
    <dgm:pt modelId="{02E012E0-90FF-4864-8D18-47D1D1CFBBEB}" type="pres">
      <dgm:prSet presAssocID="{7EC25D93-0F26-4F5C-BB9A-2CBB11BBD97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Venn Diagram"/>
        </a:ext>
      </dgm:extLst>
    </dgm:pt>
    <dgm:pt modelId="{B5FFA833-1036-4A0D-B14A-F5923559D1BD}" type="pres">
      <dgm:prSet presAssocID="{7EC25D93-0F26-4F5C-BB9A-2CBB11BBD97B}" presName="spaceRect" presStyleCnt="0"/>
      <dgm:spPr/>
    </dgm:pt>
    <dgm:pt modelId="{0C33AA66-C64A-4353-93DD-ECD2C7733893}" type="pres">
      <dgm:prSet presAssocID="{7EC25D93-0F26-4F5C-BB9A-2CBB11BBD97B}" presName="parTx" presStyleLbl="revTx" presStyleIdx="0" presStyleCnt="4">
        <dgm:presLayoutVars>
          <dgm:chMax val="0"/>
          <dgm:chPref val="0"/>
        </dgm:presLayoutVars>
      </dgm:prSet>
      <dgm:spPr/>
    </dgm:pt>
    <dgm:pt modelId="{82442796-9876-424A-BB72-8A21CC2B3BE4}" type="pres">
      <dgm:prSet presAssocID="{D22D416D-2D82-41D6-8620-4FE2B32B787C}" presName="sibTrans" presStyleCnt="0"/>
      <dgm:spPr/>
    </dgm:pt>
    <dgm:pt modelId="{C3343AD1-DE0E-4A45-8675-B172246E8AAB}" type="pres">
      <dgm:prSet presAssocID="{6ED5CBAB-9DA5-43FA-8786-FB8A0BE77097}" presName="compNode" presStyleCnt="0"/>
      <dgm:spPr/>
    </dgm:pt>
    <dgm:pt modelId="{DA0BBBC5-487F-4007-A17B-7629125DC789}" type="pres">
      <dgm:prSet presAssocID="{6ED5CBAB-9DA5-43FA-8786-FB8A0BE77097}" presName="bgRect" presStyleLbl="bgShp" presStyleIdx="1" presStyleCnt="4"/>
      <dgm:spPr/>
    </dgm:pt>
    <dgm:pt modelId="{62A4D38C-8E99-4D1C-939F-CC64AE49451A}" type="pres">
      <dgm:prSet presAssocID="{6ED5CBAB-9DA5-43FA-8786-FB8A0BE7709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rrow Circle"/>
        </a:ext>
      </dgm:extLst>
    </dgm:pt>
    <dgm:pt modelId="{7AD92011-5B57-405C-92C9-69242FFB77F1}" type="pres">
      <dgm:prSet presAssocID="{6ED5CBAB-9DA5-43FA-8786-FB8A0BE77097}" presName="spaceRect" presStyleCnt="0"/>
      <dgm:spPr/>
    </dgm:pt>
    <dgm:pt modelId="{5A153876-8916-488A-AB03-1822652BC4D7}" type="pres">
      <dgm:prSet presAssocID="{6ED5CBAB-9DA5-43FA-8786-FB8A0BE77097}" presName="parTx" presStyleLbl="revTx" presStyleIdx="1" presStyleCnt="4">
        <dgm:presLayoutVars>
          <dgm:chMax val="0"/>
          <dgm:chPref val="0"/>
        </dgm:presLayoutVars>
      </dgm:prSet>
      <dgm:spPr/>
    </dgm:pt>
    <dgm:pt modelId="{29ED7425-6B15-4469-8D98-C6DEA16C4C1D}" type="pres">
      <dgm:prSet presAssocID="{F522ADDC-EA95-4BEE-832D-B9CA98EA3167}" presName="sibTrans" presStyleCnt="0"/>
      <dgm:spPr/>
    </dgm:pt>
    <dgm:pt modelId="{D4C7E1D1-584B-4F6B-9076-5580692C941E}" type="pres">
      <dgm:prSet presAssocID="{BD775605-3ED2-4444-9E4E-4A0AF204246E}" presName="compNode" presStyleCnt="0"/>
      <dgm:spPr/>
    </dgm:pt>
    <dgm:pt modelId="{D96DD187-A35F-4A1E-80C3-269A2FDBB5F4}" type="pres">
      <dgm:prSet presAssocID="{BD775605-3ED2-4444-9E4E-4A0AF204246E}" presName="bgRect" presStyleLbl="bgShp" presStyleIdx="2" presStyleCnt="4"/>
      <dgm:spPr/>
    </dgm:pt>
    <dgm:pt modelId="{2F5C25DD-3015-4DAE-A88E-628D7CF79AFA}" type="pres">
      <dgm:prSet presAssocID="{BD775605-3ED2-4444-9E4E-4A0AF204246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g under Magnifying Glass"/>
        </a:ext>
      </dgm:extLst>
    </dgm:pt>
    <dgm:pt modelId="{02619A61-9FE5-4BD1-8FAE-202919557A2A}" type="pres">
      <dgm:prSet presAssocID="{BD775605-3ED2-4444-9E4E-4A0AF204246E}" presName="spaceRect" presStyleCnt="0"/>
      <dgm:spPr/>
    </dgm:pt>
    <dgm:pt modelId="{34D2F500-3F29-41EF-BB08-875B6123A75D}" type="pres">
      <dgm:prSet presAssocID="{BD775605-3ED2-4444-9E4E-4A0AF204246E}" presName="parTx" presStyleLbl="revTx" presStyleIdx="2" presStyleCnt="4">
        <dgm:presLayoutVars>
          <dgm:chMax val="0"/>
          <dgm:chPref val="0"/>
        </dgm:presLayoutVars>
      </dgm:prSet>
      <dgm:spPr/>
    </dgm:pt>
    <dgm:pt modelId="{00478CA2-6C5F-40C4-B015-84C8432FBAA1}" type="pres">
      <dgm:prSet presAssocID="{25C86300-D2C2-4EB2-A6D4-20551388A67E}" presName="sibTrans" presStyleCnt="0"/>
      <dgm:spPr/>
    </dgm:pt>
    <dgm:pt modelId="{C9A92FEC-0633-4F1E-AC6A-CE48C7D26CB5}" type="pres">
      <dgm:prSet presAssocID="{FB32DB93-5D93-436B-9D23-4C86D14AE6B3}" presName="compNode" presStyleCnt="0"/>
      <dgm:spPr/>
    </dgm:pt>
    <dgm:pt modelId="{1C237AED-8CE0-403C-9E07-6AD55588364E}" type="pres">
      <dgm:prSet presAssocID="{FB32DB93-5D93-436B-9D23-4C86D14AE6B3}" presName="bgRect" presStyleLbl="bgShp" presStyleIdx="3" presStyleCnt="4"/>
      <dgm:spPr/>
    </dgm:pt>
    <dgm:pt modelId="{AC7345E3-3B2C-4936-BB4F-CE835169DB3C}" type="pres">
      <dgm:prSet presAssocID="{FB32DB93-5D93-436B-9D23-4C86D14AE6B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esearch"/>
        </a:ext>
      </dgm:extLst>
    </dgm:pt>
    <dgm:pt modelId="{6D314DCC-5E1C-4178-8AD6-D58834996B53}" type="pres">
      <dgm:prSet presAssocID="{FB32DB93-5D93-436B-9D23-4C86D14AE6B3}" presName="spaceRect" presStyleCnt="0"/>
      <dgm:spPr/>
    </dgm:pt>
    <dgm:pt modelId="{F834EDC8-FCFF-4E1C-B1FF-5B7FD7A57104}" type="pres">
      <dgm:prSet presAssocID="{FB32DB93-5D93-436B-9D23-4C86D14AE6B3}" presName="parTx" presStyleLbl="revTx" presStyleIdx="3" presStyleCnt="4">
        <dgm:presLayoutVars>
          <dgm:chMax val="0"/>
          <dgm:chPref val="0"/>
        </dgm:presLayoutVars>
      </dgm:prSet>
      <dgm:spPr/>
    </dgm:pt>
  </dgm:ptLst>
  <dgm:cxnLst>
    <dgm:cxn modelId="{FFD6E211-7297-4368-85BD-27F21DF2605B}" type="presOf" srcId="{7EC25D93-0F26-4F5C-BB9A-2CBB11BBD97B}" destId="{0C33AA66-C64A-4353-93DD-ECD2C7733893}" srcOrd="0" destOrd="0" presId="urn:microsoft.com/office/officeart/2018/2/layout/IconVerticalSolidList"/>
    <dgm:cxn modelId="{68A94A49-334A-4815-9C7B-81767E8AF92E}" srcId="{7DF33208-ED4C-4B92-ACB6-02C9E40F2F2B}" destId="{7EC25D93-0F26-4F5C-BB9A-2CBB11BBD97B}" srcOrd="0" destOrd="0" parTransId="{1B5C3F7C-54C7-47ED-B9C0-9A1DF637B0F3}" sibTransId="{D22D416D-2D82-41D6-8620-4FE2B32B787C}"/>
    <dgm:cxn modelId="{DD090861-C6DA-48E7-BE9C-89B87A8525A4}" type="presOf" srcId="{6ED5CBAB-9DA5-43FA-8786-FB8A0BE77097}" destId="{5A153876-8916-488A-AB03-1822652BC4D7}" srcOrd="0" destOrd="0" presId="urn:microsoft.com/office/officeart/2018/2/layout/IconVerticalSolidList"/>
    <dgm:cxn modelId="{D8137D93-9C92-4188-9B04-FFFF306ECFD3}" srcId="{7DF33208-ED4C-4B92-ACB6-02C9E40F2F2B}" destId="{FB32DB93-5D93-436B-9D23-4C86D14AE6B3}" srcOrd="3" destOrd="0" parTransId="{0AF60464-3FD9-4979-A4B1-B374EE831CC1}" sibTransId="{E55A81CB-5861-4D08-935C-77CED33DA647}"/>
    <dgm:cxn modelId="{87F6F9C1-0A4A-448C-A664-414A3CCE48F3}" type="presOf" srcId="{BD775605-3ED2-4444-9E4E-4A0AF204246E}" destId="{34D2F500-3F29-41EF-BB08-875B6123A75D}" srcOrd="0" destOrd="0" presId="urn:microsoft.com/office/officeart/2018/2/layout/IconVerticalSolidList"/>
    <dgm:cxn modelId="{BEAA41C9-3A1A-4BDC-9031-12DF5D947082}" srcId="{7DF33208-ED4C-4B92-ACB6-02C9E40F2F2B}" destId="{BD775605-3ED2-4444-9E4E-4A0AF204246E}" srcOrd="2" destOrd="0" parTransId="{252411CF-FAAA-4BFB-A9E7-1EEFBF75CD45}" sibTransId="{25C86300-D2C2-4EB2-A6D4-20551388A67E}"/>
    <dgm:cxn modelId="{E28A75C9-65B9-413F-BFD2-CFA20ED1C569}" srcId="{7DF33208-ED4C-4B92-ACB6-02C9E40F2F2B}" destId="{6ED5CBAB-9DA5-43FA-8786-FB8A0BE77097}" srcOrd="1" destOrd="0" parTransId="{7C49C894-D4FA-4CB0-96D3-BD03E3711820}" sibTransId="{F522ADDC-EA95-4BEE-832D-B9CA98EA3167}"/>
    <dgm:cxn modelId="{3B4278F6-77E2-4451-B7BA-99A44669B638}" type="presOf" srcId="{FB32DB93-5D93-436B-9D23-4C86D14AE6B3}" destId="{F834EDC8-FCFF-4E1C-B1FF-5B7FD7A57104}" srcOrd="0" destOrd="0" presId="urn:microsoft.com/office/officeart/2018/2/layout/IconVerticalSolidList"/>
    <dgm:cxn modelId="{551046FF-8C4E-4B16-9DB4-9F664E6B5374}" type="presOf" srcId="{7DF33208-ED4C-4B92-ACB6-02C9E40F2F2B}" destId="{33DFECB2-D266-4B1B-8ABE-3F4CE585BA2E}" srcOrd="0" destOrd="0" presId="urn:microsoft.com/office/officeart/2018/2/layout/IconVerticalSolidList"/>
    <dgm:cxn modelId="{A7A695DC-8E8A-462A-B5A4-42CDE484B137}" type="presParOf" srcId="{33DFECB2-D266-4B1B-8ABE-3F4CE585BA2E}" destId="{0A021275-F615-4718-BF5D-8ABD068F39F4}" srcOrd="0" destOrd="0" presId="urn:microsoft.com/office/officeart/2018/2/layout/IconVerticalSolidList"/>
    <dgm:cxn modelId="{924CE056-54FD-44EA-8D81-ACC30469AA20}" type="presParOf" srcId="{0A021275-F615-4718-BF5D-8ABD068F39F4}" destId="{923C2190-E2D0-4C65-B5CF-BD56FF8DFA93}" srcOrd="0" destOrd="0" presId="urn:microsoft.com/office/officeart/2018/2/layout/IconVerticalSolidList"/>
    <dgm:cxn modelId="{CB11C02A-8A89-4B59-A89A-C0B6BF81D60D}" type="presParOf" srcId="{0A021275-F615-4718-BF5D-8ABD068F39F4}" destId="{02E012E0-90FF-4864-8D18-47D1D1CFBBEB}" srcOrd="1" destOrd="0" presId="urn:microsoft.com/office/officeart/2018/2/layout/IconVerticalSolidList"/>
    <dgm:cxn modelId="{69E694C3-BEFB-4AFF-8EBA-0CF15E769158}" type="presParOf" srcId="{0A021275-F615-4718-BF5D-8ABD068F39F4}" destId="{B5FFA833-1036-4A0D-B14A-F5923559D1BD}" srcOrd="2" destOrd="0" presId="urn:microsoft.com/office/officeart/2018/2/layout/IconVerticalSolidList"/>
    <dgm:cxn modelId="{AED684B0-3D77-43A9-99F3-3DC05EAD92A5}" type="presParOf" srcId="{0A021275-F615-4718-BF5D-8ABD068F39F4}" destId="{0C33AA66-C64A-4353-93DD-ECD2C7733893}" srcOrd="3" destOrd="0" presId="urn:microsoft.com/office/officeart/2018/2/layout/IconVerticalSolidList"/>
    <dgm:cxn modelId="{0962C477-3864-4AAE-93F3-00F882BDD373}" type="presParOf" srcId="{33DFECB2-D266-4B1B-8ABE-3F4CE585BA2E}" destId="{82442796-9876-424A-BB72-8A21CC2B3BE4}" srcOrd="1" destOrd="0" presId="urn:microsoft.com/office/officeart/2018/2/layout/IconVerticalSolidList"/>
    <dgm:cxn modelId="{570918BC-BFF5-4B94-979D-A9DB6C315C1C}" type="presParOf" srcId="{33DFECB2-D266-4B1B-8ABE-3F4CE585BA2E}" destId="{C3343AD1-DE0E-4A45-8675-B172246E8AAB}" srcOrd="2" destOrd="0" presId="urn:microsoft.com/office/officeart/2018/2/layout/IconVerticalSolidList"/>
    <dgm:cxn modelId="{AFFDAE8B-E29C-4A66-8FA2-BCC2FDCAD135}" type="presParOf" srcId="{C3343AD1-DE0E-4A45-8675-B172246E8AAB}" destId="{DA0BBBC5-487F-4007-A17B-7629125DC789}" srcOrd="0" destOrd="0" presId="urn:microsoft.com/office/officeart/2018/2/layout/IconVerticalSolidList"/>
    <dgm:cxn modelId="{6F7CF97E-4F6B-4C7E-9E56-7A0E0722DDC6}" type="presParOf" srcId="{C3343AD1-DE0E-4A45-8675-B172246E8AAB}" destId="{62A4D38C-8E99-4D1C-939F-CC64AE49451A}" srcOrd="1" destOrd="0" presId="urn:microsoft.com/office/officeart/2018/2/layout/IconVerticalSolidList"/>
    <dgm:cxn modelId="{8F637E85-491C-4430-8223-E90A067D82CD}" type="presParOf" srcId="{C3343AD1-DE0E-4A45-8675-B172246E8AAB}" destId="{7AD92011-5B57-405C-92C9-69242FFB77F1}" srcOrd="2" destOrd="0" presId="urn:microsoft.com/office/officeart/2018/2/layout/IconVerticalSolidList"/>
    <dgm:cxn modelId="{3BA884DC-ACF3-4E77-9A0B-07CFC861B787}" type="presParOf" srcId="{C3343AD1-DE0E-4A45-8675-B172246E8AAB}" destId="{5A153876-8916-488A-AB03-1822652BC4D7}" srcOrd="3" destOrd="0" presId="urn:microsoft.com/office/officeart/2018/2/layout/IconVerticalSolidList"/>
    <dgm:cxn modelId="{1BD359B0-30EC-473F-80B8-863744C4FC15}" type="presParOf" srcId="{33DFECB2-D266-4B1B-8ABE-3F4CE585BA2E}" destId="{29ED7425-6B15-4469-8D98-C6DEA16C4C1D}" srcOrd="3" destOrd="0" presId="urn:microsoft.com/office/officeart/2018/2/layout/IconVerticalSolidList"/>
    <dgm:cxn modelId="{6D1082F3-8202-46B4-9BCF-19ACF1C78A97}" type="presParOf" srcId="{33DFECB2-D266-4B1B-8ABE-3F4CE585BA2E}" destId="{D4C7E1D1-584B-4F6B-9076-5580692C941E}" srcOrd="4" destOrd="0" presId="urn:microsoft.com/office/officeart/2018/2/layout/IconVerticalSolidList"/>
    <dgm:cxn modelId="{F8E3021E-A949-4C68-BF20-AC307E0902AA}" type="presParOf" srcId="{D4C7E1D1-584B-4F6B-9076-5580692C941E}" destId="{D96DD187-A35F-4A1E-80C3-269A2FDBB5F4}" srcOrd="0" destOrd="0" presId="urn:microsoft.com/office/officeart/2018/2/layout/IconVerticalSolidList"/>
    <dgm:cxn modelId="{3C040900-22AA-400C-9DEE-70E6A92856C1}" type="presParOf" srcId="{D4C7E1D1-584B-4F6B-9076-5580692C941E}" destId="{2F5C25DD-3015-4DAE-A88E-628D7CF79AFA}" srcOrd="1" destOrd="0" presId="urn:microsoft.com/office/officeart/2018/2/layout/IconVerticalSolidList"/>
    <dgm:cxn modelId="{75CB408E-7C7E-47E0-8DBD-8E2D156DDE95}" type="presParOf" srcId="{D4C7E1D1-584B-4F6B-9076-5580692C941E}" destId="{02619A61-9FE5-4BD1-8FAE-202919557A2A}" srcOrd="2" destOrd="0" presId="urn:microsoft.com/office/officeart/2018/2/layout/IconVerticalSolidList"/>
    <dgm:cxn modelId="{D5E4E302-C1AF-4333-BFD4-9EBDA0651F84}" type="presParOf" srcId="{D4C7E1D1-584B-4F6B-9076-5580692C941E}" destId="{34D2F500-3F29-41EF-BB08-875B6123A75D}" srcOrd="3" destOrd="0" presId="urn:microsoft.com/office/officeart/2018/2/layout/IconVerticalSolidList"/>
    <dgm:cxn modelId="{10CC0AFB-AA67-470F-B9FA-079C38241F69}" type="presParOf" srcId="{33DFECB2-D266-4B1B-8ABE-3F4CE585BA2E}" destId="{00478CA2-6C5F-40C4-B015-84C8432FBAA1}" srcOrd="5" destOrd="0" presId="urn:microsoft.com/office/officeart/2018/2/layout/IconVerticalSolidList"/>
    <dgm:cxn modelId="{4CE0BAC9-3CDE-4ABE-83D2-2DFA8B057966}" type="presParOf" srcId="{33DFECB2-D266-4B1B-8ABE-3F4CE585BA2E}" destId="{C9A92FEC-0633-4F1E-AC6A-CE48C7D26CB5}" srcOrd="6" destOrd="0" presId="urn:microsoft.com/office/officeart/2018/2/layout/IconVerticalSolidList"/>
    <dgm:cxn modelId="{4AF16035-AE32-40B2-9675-2774E06F9732}" type="presParOf" srcId="{C9A92FEC-0633-4F1E-AC6A-CE48C7D26CB5}" destId="{1C237AED-8CE0-403C-9E07-6AD55588364E}" srcOrd="0" destOrd="0" presId="urn:microsoft.com/office/officeart/2018/2/layout/IconVerticalSolidList"/>
    <dgm:cxn modelId="{C10D9A6A-632C-4775-A7B4-AE87D9FB5F0D}" type="presParOf" srcId="{C9A92FEC-0633-4F1E-AC6A-CE48C7D26CB5}" destId="{AC7345E3-3B2C-4936-BB4F-CE835169DB3C}" srcOrd="1" destOrd="0" presId="urn:microsoft.com/office/officeart/2018/2/layout/IconVerticalSolidList"/>
    <dgm:cxn modelId="{CA3FA2A9-56BD-4FBB-9098-722740A66CE2}" type="presParOf" srcId="{C9A92FEC-0633-4F1E-AC6A-CE48C7D26CB5}" destId="{6D314DCC-5E1C-4178-8AD6-D58834996B53}" srcOrd="2" destOrd="0" presId="urn:microsoft.com/office/officeart/2018/2/layout/IconVerticalSolidList"/>
    <dgm:cxn modelId="{C06301A6-534F-4FE4-AB89-FCE22E40642F}" type="presParOf" srcId="{C9A92FEC-0633-4F1E-AC6A-CE48C7D26CB5}" destId="{F834EDC8-FCFF-4E1C-B1FF-5B7FD7A5710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D98598-4BB8-4743-9D36-1523D3FB2C8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5FFB5D2-353F-46DA-88DD-E21D74F1520B}">
      <dgm:prSet/>
      <dgm:spPr/>
      <dgm:t>
        <a:bodyPr/>
        <a:lstStyle/>
        <a:p>
          <a:r>
            <a:rPr lang="en-IN"/>
            <a:t>Monika Tyagi: </a:t>
          </a:r>
          <a:r>
            <a:rPr lang="en-IN" dirty="0"/>
            <a:t>Data preprocessing, feature engineering, Final report and presentation preparation</a:t>
          </a:r>
          <a:endParaRPr lang="en-US" dirty="0"/>
        </a:p>
      </dgm:t>
    </dgm:pt>
    <dgm:pt modelId="{439FE6A1-AB65-4551-828F-27AC46F6C70F}" type="parTrans" cxnId="{520A9410-177C-48F9-B0CC-894AFAADA138}">
      <dgm:prSet/>
      <dgm:spPr/>
      <dgm:t>
        <a:bodyPr/>
        <a:lstStyle/>
        <a:p>
          <a:endParaRPr lang="en-US"/>
        </a:p>
      </dgm:t>
    </dgm:pt>
    <dgm:pt modelId="{49CB9327-614D-45A2-BA4E-82845F7FF852}" type="sibTrans" cxnId="{520A9410-177C-48F9-B0CC-894AFAADA138}">
      <dgm:prSet/>
      <dgm:spPr/>
      <dgm:t>
        <a:bodyPr/>
        <a:lstStyle/>
        <a:p>
          <a:endParaRPr lang="en-US"/>
        </a:p>
      </dgm:t>
    </dgm:pt>
    <dgm:pt modelId="{767A938C-DB82-4895-A9C3-72E3413085DB}">
      <dgm:prSet/>
      <dgm:spPr/>
      <dgm:t>
        <a:bodyPr/>
        <a:lstStyle/>
        <a:p>
          <a:r>
            <a:rPr lang="en-IN" b="0" i="0"/>
            <a:t>Chandan Kumar Singh </a:t>
          </a:r>
          <a:r>
            <a:rPr lang="en-IN"/>
            <a:t>: Model development and testing, Data preprocessing</a:t>
          </a:r>
          <a:endParaRPr lang="en-US"/>
        </a:p>
      </dgm:t>
    </dgm:pt>
    <dgm:pt modelId="{46B69666-B0BC-4C8F-BAB5-30E82466192A}" type="parTrans" cxnId="{85129F33-BE2B-4F2E-B7DC-45F1C632CD33}">
      <dgm:prSet/>
      <dgm:spPr/>
      <dgm:t>
        <a:bodyPr/>
        <a:lstStyle/>
        <a:p>
          <a:endParaRPr lang="en-US"/>
        </a:p>
      </dgm:t>
    </dgm:pt>
    <dgm:pt modelId="{5421A119-F6BB-4F1C-A077-3A63E691A281}" type="sibTrans" cxnId="{85129F33-BE2B-4F2E-B7DC-45F1C632CD33}">
      <dgm:prSet/>
      <dgm:spPr/>
      <dgm:t>
        <a:bodyPr/>
        <a:lstStyle/>
        <a:p>
          <a:endParaRPr lang="en-US"/>
        </a:p>
      </dgm:t>
    </dgm:pt>
    <dgm:pt modelId="{126EC3A6-E7B4-4FE5-8D0F-981FDD8BCB22}">
      <dgm:prSet/>
      <dgm:spPr/>
      <dgm:t>
        <a:bodyPr/>
        <a:lstStyle/>
        <a:p>
          <a:r>
            <a:rPr lang="en-IN"/>
            <a:t>Mukesh Kumar Yadav: Performance evaluation and tuning, Model development </a:t>
          </a:r>
          <a:endParaRPr lang="en-US"/>
        </a:p>
      </dgm:t>
    </dgm:pt>
    <dgm:pt modelId="{B6E51B29-8A8B-4DFB-B6B4-7B672AE125EE}" type="parTrans" cxnId="{04A70816-755E-45B5-B969-7871B82EA4A2}">
      <dgm:prSet/>
      <dgm:spPr/>
      <dgm:t>
        <a:bodyPr/>
        <a:lstStyle/>
        <a:p>
          <a:endParaRPr lang="en-US"/>
        </a:p>
      </dgm:t>
    </dgm:pt>
    <dgm:pt modelId="{65523480-F46F-420F-A0EB-4E80FCD7848B}" type="sibTrans" cxnId="{04A70816-755E-45B5-B969-7871B82EA4A2}">
      <dgm:prSet/>
      <dgm:spPr/>
      <dgm:t>
        <a:bodyPr/>
        <a:lstStyle/>
        <a:p>
          <a:endParaRPr lang="en-US"/>
        </a:p>
      </dgm:t>
    </dgm:pt>
    <dgm:pt modelId="{FAB56F23-E35A-4B40-B284-55B799B02637}">
      <dgm:prSet/>
      <dgm:spPr/>
      <dgm:t>
        <a:bodyPr/>
        <a:lstStyle/>
        <a:p>
          <a:r>
            <a:rPr lang="en-IN" dirty="0"/>
            <a:t>Rishabh Mehrotra : Final report and presentation preparation, Performance evaluation and tuning</a:t>
          </a:r>
          <a:endParaRPr lang="en-US" dirty="0"/>
        </a:p>
      </dgm:t>
    </dgm:pt>
    <dgm:pt modelId="{7A83CE73-9746-4BCB-80DF-C053E7E4B5E2}" type="parTrans" cxnId="{5F74CE77-670D-4DDA-955A-1CC86E633643}">
      <dgm:prSet/>
      <dgm:spPr/>
      <dgm:t>
        <a:bodyPr/>
        <a:lstStyle/>
        <a:p>
          <a:endParaRPr lang="en-US"/>
        </a:p>
      </dgm:t>
    </dgm:pt>
    <dgm:pt modelId="{C486A2CA-24D3-4002-BD2B-6A066D601CEC}" type="sibTrans" cxnId="{5F74CE77-670D-4DDA-955A-1CC86E633643}">
      <dgm:prSet/>
      <dgm:spPr/>
      <dgm:t>
        <a:bodyPr/>
        <a:lstStyle/>
        <a:p>
          <a:endParaRPr lang="en-US"/>
        </a:p>
      </dgm:t>
    </dgm:pt>
    <dgm:pt modelId="{F3E6BF2F-EEFE-D54A-8E3C-0C3CF4F5A9BD}" type="pres">
      <dgm:prSet presAssocID="{7FD98598-4BB8-4743-9D36-1523D3FB2C86}" presName="linear" presStyleCnt="0">
        <dgm:presLayoutVars>
          <dgm:animLvl val="lvl"/>
          <dgm:resizeHandles val="exact"/>
        </dgm:presLayoutVars>
      </dgm:prSet>
      <dgm:spPr/>
    </dgm:pt>
    <dgm:pt modelId="{6FCA9F37-6CDA-544B-BA5C-6E82150D98A5}" type="pres">
      <dgm:prSet presAssocID="{15FFB5D2-353F-46DA-88DD-E21D74F1520B}" presName="parentText" presStyleLbl="node1" presStyleIdx="0" presStyleCnt="4">
        <dgm:presLayoutVars>
          <dgm:chMax val="0"/>
          <dgm:bulletEnabled val="1"/>
        </dgm:presLayoutVars>
      </dgm:prSet>
      <dgm:spPr/>
    </dgm:pt>
    <dgm:pt modelId="{14FBB1F0-2DE1-E842-8BC4-C2069E33FC89}" type="pres">
      <dgm:prSet presAssocID="{49CB9327-614D-45A2-BA4E-82845F7FF852}" presName="spacer" presStyleCnt="0"/>
      <dgm:spPr/>
    </dgm:pt>
    <dgm:pt modelId="{B7138759-0F35-7348-80A3-10E2CD61CAD8}" type="pres">
      <dgm:prSet presAssocID="{767A938C-DB82-4895-A9C3-72E3413085DB}" presName="parentText" presStyleLbl="node1" presStyleIdx="1" presStyleCnt="4">
        <dgm:presLayoutVars>
          <dgm:chMax val="0"/>
          <dgm:bulletEnabled val="1"/>
        </dgm:presLayoutVars>
      </dgm:prSet>
      <dgm:spPr/>
    </dgm:pt>
    <dgm:pt modelId="{51F02B27-20B0-AD4B-8BA5-AB7B1E6BCCEA}" type="pres">
      <dgm:prSet presAssocID="{5421A119-F6BB-4F1C-A077-3A63E691A281}" presName="spacer" presStyleCnt="0"/>
      <dgm:spPr/>
    </dgm:pt>
    <dgm:pt modelId="{107AFC7A-E36B-134D-B786-AD6F88D6ABDB}" type="pres">
      <dgm:prSet presAssocID="{126EC3A6-E7B4-4FE5-8D0F-981FDD8BCB22}" presName="parentText" presStyleLbl="node1" presStyleIdx="2" presStyleCnt="4">
        <dgm:presLayoutVars>
          <dgm:chMax val="0"/>
          <dgm:bulletEnabled val="1"/>
        </dgm:presLayoutVars>
      </dgm:prSet>
      <dgm:spPr/>
    </dgm:pt>
    <dgm:pt modelId="{3DF2D30F-FD5A-F74F-BC5E-C6AC8A13321E}" type="pres">
      <dgm:prSet presAssocID="{65523480-F46F-420F-A0EB-4E80FCD7848B}" presName="spacer" presStyleCnt="0"/>
      <dgm:spPr/>
    </dgm:pt>
    <dgm:pt modelId="{D390867A-B896-E540-B9C8-06E92CAB5375}" type="pres">
      <dgm:prSet presAssocID="{FAB56F23-E35A-4B40-B284-55B799B02637}" presName="parentText" presStyleLbl="node1" presStyleIdx="3" presStyleCnt="4">
        <dgm:presLayoutVars>
          <dgm:chMax val="0"/>
          <dgm:bulletEnabled val="1"/>
        </dgm:presLayoutVars>
      </dgm:prSet>
      <dgm:spPr/>
    </dgm:pt>
  </dgm:ptLst>
  <dgm:cxnLst>
    <dgm:cxn modelId="{520A9410-177C-48F9-B0CC-894AFAADA138}" srcId="{7FD98598-4BB8-4743-9D36-1523D3FB2C86}" destId="{15FFB5D2-353F-46DA-88DD-E21D74F1520B}" srcOrd="0" destOrd="0" parTransId="{439FE6A1-AB65-4551-828F-27AC46F6C70F}" sibTransId="{49CB9327-614D-45A2-BA4E-82845F7FF852}"/>
    <dgm:cxn modelId="{04A70816-755E-45B5-B969-7871B82EA4A2}" srcId="{7FD98598-4BB8-4743-9D36-1523D3FB2C86}" destId="{126EC3A6-E7B4-4FE5-8D0F-981FDD8BCB22}" srcOrd="2" destOrd="0" parTransId="{B6E51B29-8A8B-4DFB-B6B4-7B672AE125EE}" sibTransId="{65523480-F46F-420F-A0EB-4E80FCD7848B}"/>
    <dgm:cxn modelId="{85129F33-BE2B-4F2E-B7DC-45F1C632CD33}" srcId="{7FD98598-4BB8-4743-9D36-1523D3FB2C86}" destId="{767A938C-DB82-4895-A9C3-72E3413085DB}" srcOrd="1" destOrd="0" parTransId="{46B69666-B0BC-4C8F-BAB5-30E82466192A}" sibTransId="{5421A119-F6BB-4F1C-A077-3A63E691A281}"/>
    <dgm:cxn modelId="{960BD442-449A-6542-BFBA-431DCBA01EA1}" type="presOf" srcId="{7FD98598-4BB8-4743-9D36-1523D3FB2C86}" destId="{F3E6BF2F-EEFE-D54A-8E3C-0C3CF4F5A9BD}" srcOrd="0" destOrd="0" presId="urn:microsoft.com/office/officeart/2005/8/layout/vList2"/>
    <dgm:cxn modelId="{5F74CE77-670D-4DDA-955A-1CC86E633643}" srcId="{7FD98598-4BB8-4743-9D36-1523D3FB2C86}" destId="{FAB56F23-E35A-4B40-B284-55B799B02637}" srcOrd="3" destOrd="0" parTransId="{7A83CE73-9746-4BCB-80DF-C053E7E4B5E2}" sibTransId="{C486A2CA-24D3-4002-BD2B-6A066D601CEC}"/>
    <dgm:cxn modelId="{BE8DB583-6BCC-3947-94EA-474B71468148}" type="presOf" srcId="{767A938C-DB82-4895-A9C3-72E3413085DB}" destId="{B7138759-0F35-7348-80A3-10E2CD61CAD8}" srcOrd="0" destOrd="0" presId="urn:microsoft.com/office/officeart/2005/8/layout/vList2"/>
    <dgm:cxn modelId="{C4FF3DBE-208B-C64B-8274-58194159CB7C}" type="presOf" srcId="{126EC3A6-E7B4-4FE5-8D0F-981FDD8BCB22}" destId="{107AFC7A-E36B-134D-B786-AD6F88D6ABDB}" srcOrd="0" destOrd="0" presId="urn:microsoft.com/office/officeart/2005/8/layout/vList2"/>
    <dgm:cxn modelId="{26D335DC-4871-F24E-A843-AFD8C05E2B5C}" type="presOf" srcId="{FAB56F23-E35A-4B40-B284-55B799B02637}" destId="{D390867A-B896-E540-B9C8-06E92CAB5375}" srcOrd="0" destOrd="0" presId="urn:microsoft.com/office/officeart/2005/8/layout/vList2"/>
    <dgm:cxn modelId="{BC0021E3-D730-A241-A273-EE9383387639}" type="presOf" srcId="{15FFB5D2-353F-46DA-88DD-E21D74F1520B}" destId="{6FCA9F37-6CDA-544B-BA5C-6E82150D98A5}" srcOrd="0" destOrd="0" presId="urn:microsoft.com/office/officeart/2005/8/layout/vList2"/>
    <dgm:cxn modelId="{C45B4C84-EDEA-5441-8AF4-3D3CAD30CB25}" type="presParOf" srcId="{F3E6BF2F-EEFE-D54A-8E3C-0C3CF4F5A9BD}" destId="{6FCA9F37-6CDA-544B-BA5C-6E82150D98A5}" srcOrd="0" destOrd="0" presId="urn:microsoft.com/office/officeart/2005/8/layout/vList2"/>
    <dgm:cxn modelId="{534841DF-AA7E-464A-AF25-2A7EC62828F6}" type="presParOf" srcId="{F3E6BF2F-EEFE-D54A-8E3C-0C3CF4F5A9BD}" destId="{14FBB1F0-2DE1-E842-8BC4-C2069E33FC89}" srcOrd="1" destOrd="0" presId="urn:microsoft.com/office/officeart/2005/8/layout/vList2"/>
    <dgm:cxn modelId="{5924D2F1-2650-9844-A3B1-B7C9BA339AA6}" type="presParOf" srcId="{F3E6BF2F-EEFE-D54A-8E3C-0C3CF4F5A9BD}" destId="{B7138759-0F35-7348-80A3-10E2CD61CAD8}" srcOrd="2" destOrd="0" presId="urn:microsoft.com/office/officeart/2005/8/layout/vList2"/>
    <dgm:cxn modelId="{D4C28049-580F-844B-854C-D25D0F343E25}" type="presParOf" srcId="{F3E6BF2F-EEFE-D54A-8E3C-0C3CF4F5A9BD}" destId="{51F02B27-20B0-AD4B-8BA5-AB7B1E6BCCEA}" srcOrd="3" destOrd="0" presId="urn:microsoft.com/office/officeart/2005/8/layout/vList2"/>
    <dgm:cxn modelId="{C2F7CB28-E57E-4B4C-84D2-34285D49DCB2}" type="presParOf" srcId="{F3E6BF2F-EEFE-D54A-8E3C-0C3CF4F5A9BD}" destId="{107AFC7A-E36B-134D-B786-AD6F88D6ABDB}" srcOrd="4" destOrd="0" presId="urn:microsoft.com/office/officeart/2005/8/layout/vList2"/>
    <dgm:cxn modelId="{BFEF99F7-595A-C34C-9DF9-11BB7B73D0D4}" type="presParOf" srcId="{F3E6BF2F-EEFE-D54A-8E3C-0C3CF4F5A9BD}" destId="{3DF2D30F-FD5A-F74F-BC5E-C6AC8A13321E}" srcOrd="5" destOrd="0" presId="urn:microsoft.com/office/officeart/2005/8/layout/vList2"/>
    <dgm:cxn modelId="{64962CB2-EA50-0F41-8422-CDBFDFEF3678}" type="presParOf" srcId="{F3E6BF2F-EEFE-D54A-8E3C-0C3CF4F5A9BD}" destId="{D390867A-B896-E540-B9C8-06E92CAB537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A15C17-81E5-4E9F-9FAE-677B9FB82F0A}">
      <dsp:nvSpPr>
        <dsp:cNvPr id="0" name=""/>
        <dsp:cNvSpPr/>
      </dsp:nvSpPr>
      <dsp:spPr>
        <a:xfrm>
          <a:off x="0" y="641"/>
          <a:ext cx="6492240" cy="15018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756F34-5BE6-4DB7-B4A7-CB762CA9EFEF}">
      <dsp:nvSpPr>
        <dsp:cNvPr id="0" name=""/>
        <dsp:cNvSpPr/>
      </dsp:nvSpPr>
      <dsp:spPr>
        <a:xfrm>
          <a:off x="454313" y="338560"/>
          <a:ext cx="826023" cy="8260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A13E1D-81FC-49B3-AFFD-2E321874DE59}">
      <dsp:nvSpPr>
        <dsp:cNvPr id="0" name=""/>
        <dsp:cNvSpPr/>
      </dsp:nvSpPr>
      <dsp:spPr>
        <a:xfrm>
          <a:off x="1734650" y="641"/>
          <a:ext cx="2921508" cy="1501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947" tIns="158947" rIns="158947" bIns="158947" numCol="1" spcCol="1270" anchor="ctr" anchorCtr="0">
          <a:noAutofit/>
        </a:bodyPr>
        <a:lstStyle/>
        <a:p>
          <a:pPr marL="0" lvl="0" indent="0" algn="l" defTabSz="622300">
            <a:lnSpc>
              <a:spcPct val="100000"/>
            </a:lnSpc>
            <a:spcBef>
              <a:spcPct val="0"/>
            </a:spcBef>
            <a:spcAft>
              <a:spcPct val="35000"/>
            </a:spcAft>
            <a:buNone/>
          </a:pPr>
          <a:r>
            <a:rPr lang="en-US" sz="1400" kern="1200"/>
            <a:t>The dataset is provided in two sets:</a:t>
          </a:r>
        </a:p>
      </dsp:txBody>
      <dsp:txXfrm>
        <a:off x="1734650" y="641"/>
        <a:ext cx="2921508" cy="1501861"/>
      </dsp:txXfrm>
    </dsp:sp>
    <dsp:sp modelId="{E74E07E6-7E32-464D-8BD1-9E3C625C3EFF}">
      <dsp:nvSpPr>
        <dsp:cNvPr id="0" name=""/>
        <dsp:cNvSpPr/>
      </dsp:nvSpPr>
      <dsp:spPr>
        <a:xfrm>
          <a:off x="4656158" y="641"/>
          <a:ext cx="1836081" cy="1501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947" tIns="158947" rIns="158947" bIns="158947" numCol="1" spcCol="1270" anchor="ctr" anchorCtr="0">
          <a:noAutofit/>
        </a:bodyPr>
        <a:lstStyle/>
        <a:p>
          <a:pPr marL="0" lvl="0" indent="0" algn="l" defTabSz="488950">
            <a:lnSpc>
              <a:spcPct val="100000"/>
            </a:lnSpc>
            <a:spcBef>
              <a:spcPct val="0"/>
            </a:spcBef>
            <a:spcAft>
              <a:spcPct val="35000"/>
            </a:spcAft>
            <a:buNone/>
          </a:pPr>
          <a:r>
            <a:rPr lang="en-US" sz="1100" kern="1200"/>
            <a:t>Training Set: Contains employee features and attrition details for model development.</a:t>
          </a:r>
        </a:p>
        <a:p>
          <a:pPr marL="0" lvl="0" indent="0" algn="l" defTabSz="488950">
            <a:lnSpc>
              <a:spcPct val="100000"/>
            </a:lnSpc>
            <a:spcBef>
              <a:spcPct val="0"/>
            </a:spcBef>
            <a:spcAft>
              <a:spcPct val="35000"/>
            </a:spcAft>
            <a:buNone/>
          </a:pPr>
          <a:r>
            <a:rPr lang="en-US" sz="1100" kern="1200"/>
            <a:t>Test Set: Used to evaluate the model's performance.</a:t>
          </a:r>
        </a:p>
      </dsp:txBody>
      <dsp:txXfrm>
        <a:off x="4656158" y="641"/>
        <a:ext cx="1836081" cy="1501861"/>
      </dsp:txXfrm>
    </dsp:sp>
    <dsp:sp modelId="{FE6A5499-31FE-4F2C-82D9-4507A8F06157}">
      <dsp:nvSpPr>
        <dsp:cNvPr id="0" name=""/>
        <dsp:cNvSpPr/>
      </dsp:nvSpPr>
      <dsp:spPr>
        <a:xfrm>
          <a:off x="0" y="1877969"/>
          <a:ext cx="6492240" cy="15018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2F4FA0-0A8C-45D8-8309-301217D9E670}">
      <dsp:nvSpPr>
        <dsp:cNvPr id="0" name=""/>
        <dsp:cNvSpPr/>
      </dsp:nvSpPr>
      <dsp:spPr>
        <a:xfrm>
          <a:off x="454313" y="2215888"/>
          <a:ext cx="826023" cy="8260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1265B9-7459-40B0-B699-C63FBE13EBE4}">
      <dsp:nvSpPr>
        <dsp:cNvPr id="0" name=""/>
        <dsp:cNvSpPr/>
      </dsp:nvSpPr>
      <dsp:spPr>
        <a:xfrm>
          <a:off x="1734650" y="1877969"/>
          <a:ext cx="4757589" cy="1501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947" tIns="158947" rIns="158947" bIns="158947" numCol="1" spcCol="1270" anchor="ctr" anchorCtr="0">
          <a:noAutofit/>
        </a:bodyPr>
        <a:lstStyle/>
        <a:p>
          <a:pPr marL="0" lvl="0" indent="0" algn="l" defTabSz="622300">
            <a:lnSpc>
              <a:spcPct val="100000"/>
            </a:lnSpc>
            <a:spcBef>
              <a:spcPct val="0"/>
            </a:spcBef>
            <a:spcAft>
              <a:spcPct val="35000"/>
            </a:spcAft>
            <a:buNone/>
          </a:pPr>
          <a:r>
            <a:rPr lang="en-US" sz="1400" kern="1200"/>
            <a:t>Key features include employee demographic information, performance metrics, and HR-related variables. Preprocessing involves handling missing data, feature scaling, and encoding categorical variables.</a:t>
          </a:r>
        </a:p>
      </dsp:txBody>
      <dsp:txXfrm>
        <a:off x="1734650" y="1877969"/>
        <a:ext cx="4757589" cy="1501861"/>
      </dsp:txXfrm>
    </dsp:sp>
    <dsp:sp modelId="{CA3413C3-5271-458E-B667-38CE60DDF3D6}">
      <dsp:nvSpPr>
        <dsp:cNvPr id="0" name=""/>
        <dsp:cNvSpPr/>
      </dsp:nvSpPr>
      <dsp:spPr>
        <a:xfrm>
          <a:off x="0" y="3755296"/>
          <a:ext cx="6492240" cy="15018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7F285A-725A-4578-8918-D1DE3AADC66D}">
      <dsp:nvSpPr>
        <dsp:cNvPr id="0" name=""/>
        <dsp:cNvSpPr/>
      </dsp:nvSpPr>
      <dsp:spPr>
        <a:xfrm>
          <a:off x="454313" y="4093215"/>
          <a:ext cx="826023" cy="8260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380DF7-960F-4346-BA4E-1BC7C88E08E2}">
      <dsp:nvSpPr>
        <dsp:cNvPr id="0" name=""/>
        <dsp:cNvSpPr/>
      </dsp:nvSpPr>
      <dsp:spPr>
        <a:xfrm>
          <a:off x="1734650" y="3755296"/>
          <a:ext cx="4757589" cy="1501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947" tIns="158947" rIns="158947" bIns="158947" numCol="1" spcCol="1270" anchor="ctr" anchorCtr="0">
          <a:noAutofit/>
        </a:bodyPr>
        <a:lstStyle/>
        <a:p>
          <a:pPr marL="0" lvl="0" indent="0" algn="l" defTabSz="622300">
            <a:lnSpc>
              <a:spcPct val="100000"/>
            </a:lnSpc>
            <a:spcBef>
              <a:spcPct val="0"/>
            </a:spcBef>
            <a:spcAft>
              <a:spcPct val="35000"/>
            </a:spcAft>
            <a:buNone/>
          </a:pPr>
          <a:r>
            <a:rPr lang="en-IN" sz="1400" kern="1200"/>
            <a:t>Data source: https://www.kaggle.com/datasets/sree1ekha/employee-data</a:t>
          </a:r>
          <a:endParaRPr lang="en-US" sz="1400" kern="1200"/>
        </a:p>
      </dsp:txBody>
      <dsp:txXfrm>
        <a:off x="1734650" y="3755296"/>
        <a:ext cx="4757589" cy="15018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29C08E-6CF8-6E46-8EA3-8B8042F47A39}">
      <dsp:nvSpPr>
        <dsp:cNvPr id="0" name=""/>
        <dsp:cNvSpPr/>
      </dsp:nvSpPr>
      <dsp:spPr>
        <a:xfrm>
          <a:off x="0" y="319356"/>
          <a:ext cx="6797675" cy="247103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We will apply various machine learning techniques including logistic regression, decision trees, and random forests. Feature selection and engineering will be done based on correlations with the attrition target variable. Model performance will be evaluated based on accuracy using the formula:</a:t>
          </a:r>
        </a:p>
      </dsp:txBody>
      <dsp:txXfrm>
        <a:off x="120626" y="439982"/>
        <a:ext cx="6556423" cy="2229787"/>
      </dsp:txXfrm>
    </dsp:sp>
    <dsp:sp modelId="{C66DEF36-6564-D24A-ADE7-5F73284AC444}">
      <dsp:nvSpPr>
        <dsp:cNvPr id="0" name=""/>
        <dsp:cNvSpPr/>
      </dsp:nvSpPr>
      <dsp:spPr>
        <a:xfrm>
          <a:off x="0" y="2859516"/>
          <a:ext cx="6797675" cy="2471039"/>
        </a:xfrm>
        <a:prstGeom prst="roundRect">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Accuracy = (TP + TN) / (TP + TN + FP + FN).</a:t>
          </a:r>
        </a:p>
      </dsp:txBody>
      <dsp:txXfrm>
        <a:off x="120626" y="2980142"/>
        <a:ext cx="6556423" cy="22297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3C2190-E2D0-4C65-B5CF-BD56FF8DFA93}">
      <dsp:nvSpPr>
        <dsp:cNvPr id="0" name=""/>
        <dsp:cNvSpPr/>
      </dsp:nvSpPr>
      <dsp:spPr>
        <a:xfrm>
          <a:off x="0" y="2182"/>
          <a:ext cx="6492240" cy="11059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E012E0-90FF-4864-8D18-47D1D1CFBBEB}">
      <dsp:nvSpPr>
        <dsp:cNvPr id="0" name=""/>
        <dsp:cNvSpPr/>
      </dsp:nvSpPr>
      <dsp:spPr>
        <a:xfrm>
          <a:off x="334560" y="251029"/>
          <a:ext cx="608292" cy="6082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33AA66-C64A-4353-93DD-ECD2C7733893}">
      <dsp:nvSpPr>
        <dsp:cNvPr id="0" name=""/>
        <dsp:cNvSpPr/>
      </dsp:nvSpPr>
      <dsp:spPr>
        <a:xfrm>
          <a:off x="1277414" y="2182"/>
          <a:ext cx="5214825" cy="1105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050" tIns="117050" rIns="117050" bIns="117050" numCol="1" spcCol="1270" anchor="ctr" anchorCtr="0">
          <a:noAutofit/>
        </a:bodyPr>
        <a:lstStyle/>
        <a:p>
          <a:pPr marL="0" lvl="0" indent="0" algn="l" defTabSz="977900">
            <a:lnSpc>
              <a:spcPct val="100000"/>
            </a:lnSpc>
            <a:spcBef>
              <a:spcPct val="0"/>
            </a:spcBef>
            <a:spcAft>
              <a:spcPct val="35000"/>
            </a:spcAft>
            <a:buNone/>
          </a:pPr>
          <a:r>
            <a:rPr lang="en-US" sz="2200" kern="1200"/>
            <a:t>Phase 1: Data collection and preprocessing (Week 1-2)</a:t>
          </a:r>
        </a:p>
      </dsp:txBody>
      <dsp:txXfrm>
        <a:off x="1277414" y="2182"/>
        <a:ext cx="5214825" cy="1105986"/>
      </dsp:txXfrm>
    </dsp:sp>
    <dsp:sp modelId="{DA0BBBC5-487F-4007-A17B-7629125DC789}">
      <dsp:nvSpPr>
        <dsp:cNvPr id="0" name=""/>
        <dsp:cNvSpPr/>
      </dsp:nvSpPr>
      <dsp:spPr>
        <a:xfrm>
          <a:off x="0" y="1384665"/>
          <a:ext cx="6492240" cy="11059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A4D38C-8E99-4D1C-939F-CC64AE49451A}">
      <dsp:nvSpPr>
        <dsp:cNvPr id="0" name=""/>
        <dsp:cNvSpPr/>
      </dsp:nvSpPr>
      <dsp:spPr>
        <a:xfrm>
          <a:off x="334560" y="1633512"/>
          <a:ext cx="608292" cy="6082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153876-8916-488A-AB03-1822652BC4D7}">
      <dsp:nvSpPr>
        <dsp:cNvPr id="0" name=""/>
        <dsp:cNvSpPr/>
      </dsp:nvSpPr>
      <dsp:spPr>
        <a:xfrm>
          <a:off x="1277414" y="1384665"/>
          <a:ext cx="5214825" cy="1105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050" tIns="117050" rIns="117050" bIns="117050" numCol="1" spcCol="1270" anchor="ctr" anchorCtr="0">
          <a:noAutofit/>
        </a:bodyPr>
        <a:lstStyle/>
        <a:p>
          <a:pPr marL="0" lvl="0" indent="0" algn="l" defTabSz="977900">
            <a:lnSpc>
              <a:spcPct val="100000"/>
            </a:lnSpc>
            <a:spcBef>
              <a:spcPct val="0"/>
            </a:spcBef>
            <a:spcAft>
              <a:spcPct val="35000"/>
            </a:spcAft>
            <a:buNone/>
          </a:pPr>
          <a:r>
            <a:rPr lang="en-US" sz="2200" kern="1200"/>
            <a:t>Phase 2: Model development and selection (Week 3-4)</a:t>
          </a:r>
        </a:p>
      </dsp:txBody>
      <dsp:txXfrm>
        <a:off x="1277414" y="1384665"/>
        <a:ext cx="5214825" cy="1105986"/>
      </dsp:txXfrm>
    </dsp:sp>
    <dsp:sp modelId="{D96DD187-A35F-4A1E-80C3-269A2FDBB5F4}">
      <dsp:nvSpPr>
        <dsp:cNvPr id="0" name=""/>
        <dsp:cNvSpPr/>
      </dsp:nvSpPr>
      <dsp:spPr>
        <a:xfrm>
          <a:off x="0" y="2767148"/>
          <a:ext cx="6492240" cy="11059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5C25DD-3015-4DAE-A88E-628D7CF79AFA}">
      <dsp:nvSpPr>
        <dsp:cNvPr id="0" name=""/>
        <dsp:cNvSpPr/>
      </dsp:nvSpPr>
      <dsp:spPr>
        <a:xfrm>
          <a:off x="334560" y="3015995"/>
          <a:ext cx="608292" cy="6082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D2F500-3F29-41EF-BB08-875B6123A75D}">
      <dsp:nvSpPr>
        <dsp:cNvPr id="0" name=""/>
        <dsp:cNvSpPr/>
      </dsp:nvSpPr>
      <dsp:spPr>
        <a:xfrm>
          <a:off x="1277414" y="2767148"/>
          <a:ext cx="5214825" cy="1105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050" tIns="117050" rIns="117050" bIns="117050" numCol="1" spcCol="1270" anchor="ctr" anchorCtr="0">
          <a:noAutofit/>
        </a:bodyPr>
        <a:lstStyle/>
        <a:p>
          <a:pPr marL="0" lvl="0" indent="0" algn="l" defTabSz="977900">
            <a:lnSpc>
              <a:spcPct val="100000"/>
            </a:lnSpc>
            <a:spcBef>
              <a:spcPct val="0"/>
            </a:spcBef>
            <a:spcAft>
              <a:spcPct val="35000"/>
            </a:spcAft>
            <a:buNone/>
          </a:pPr>
          <a:r>
            <a:rPr lang="en-US" sz="2200" kern="1200"/>
            <a:t>Phase 3: Model testing and validation (Week 5)</a:t>
          </a:r>
        </a:p>
      </dsp:txBody>
      <dsp:txXfrm>
        <a:off x="1277414" y="2767148"/>
        <a:ext cx="5214825" cy="1105986"/>
      </dsp:txXfrm>
    </dsp:sp>
    <dsp:sp modelId="{1C237AED-8CE0-403C-9E07-6AD55588364E}">
      <dsp:nvSpPr>
        <dsp:cNvPr id="0" name=""/>
        <dsp:cNvSpPr/>
      </dsp:nvSpPr>
      <dsp:spPr>
        <a:xfrm>
          <a:off x="0" y="4149631"/>
          <a:ext cx="6492240" cy="11059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7345E3-3B2C-4936-BB4F-CE835169DB3C}">
      <dsp:nvSpPr>
        <dsp:cNvPr id="0" name=""/>
        <dsp:cNvSpPr/>
      </dsp:nvSpPr>
      <dsp:spPr>
        <a:xfrm>
          <a:off x="334560" y="4398478"/>
          <a:ext cx="608292" cy="6082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34EDC8-FCFF-4E1C-B1FF-5B7FD7A57104}">
      <dsp:nvSpPr>
        <dsp:cNvPr id="0" name=""/>
        <dsp:cNvSpPr/>
      </dsp:nvSpPr>
      <dsp:spPr>
        <a:xfrm>
          <a:off x="1277414" y="4149631"/>
          <a:ext cx="5214825" cy="1105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050" tIns="117050" rIns="117050" bIns="117050" numCol="1" spcCol="1270" anchor="ctr" anchorCtr="0">
          <a:noAutofit/>
        </a:bodyPr>
        <a:lstStyle/>
        <a:p>
          <a:pPr marL="0" lvl="0" indent="0" algn="l" defTabSz="977900">
            <a:lnSpc>
              <a:spcPct val="100000"/>
            </a:lnSpc>
            <a:spcBef>
              <a:spcPct val="0"/>
            </a:spcBef>
            <a:spcAft>
              <a:spcPct val="35000"/>
            </a:spcAft>
            <a:buNone/>
          </a:pPr>
          <a:r>
            <a:rPr lang="en-US" sz="2200" kern="1200"/>
            <a:t>Phase 4: Final evaluation and report (Week 6)</a:t>
          </a:r>
        </a:p>
      </dsp:txBody>
      <dsp:txXfrm>
        <a:off x="1277414" y="4149631"/>
        <a:ext cx="5214825" cy="11059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CA9F37-6CDA-544B-BA5C-6E82150D98A5}">
      <dsp:nvSpPr>
        <dsp:cNvPr id="0" name=""/>
        <dsp:cNvSpPr/>
      </dsp:nvSpPr>
      <dsp:spPr>
        <a:xfrm>
          <a:off x="0" y="81756"/>
          <a:ext cx="6797675" cy="131975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Monika Tyagi: </a:t>
          </a:r>
          <a:r>
            <a:rPr lang="en-IN" sz="2400" kern="1200" dirty="0"/>
            <a:t>Data preprocessing, feature engineering, Final report and presentation preparation</a:t>
          </a:r>
          <a:endParaRPr lang="en-US" sz="2400" kern="1200" dirty="0"/>
        </a:p>
      </dsp:txBody>
      <dsp:txXfrm>
        <a:off x="64425" y="146181"/>
        <a:ext cx="6668825" cy="1190909"/>
      </dsp:txXfrm>
    </dsp:sp>
    <dsp:sp modelId="{B7138759-0F35-7348-80A3-10E2CD61CAD8}">
      <dsp:nvSpPr>
        <dsp:cNvPr id="0" name=""/>
        <dsp:cNvSpPr/>
      </dsp:nvSpPr>
      <dsp:spPr>
        <a:xfrm>
          <a:off x="0" y="1470636"/>
          <a:ext cx="6797675" cy="1319759"/>
        </a:xfrm>
        <a:prstGeom prst="roundRect">
          <a:avLst/>
        </a:prstGeom>
        <a:solidFill>
          <a:schemeClr val="accent2">
            <a:hueOff val="-441124"/>
            <a:satOff val="497"/>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0" i="0" kern="1200"/>
            <a:t>Chandan Kumar Singh </a:t>
          </a:r>
          <a:r>
            <a:rPr lang="en-IN" sz="2400" kern="1200"/>
            <a:t>: Model development and testing, Data preprocessing</a:t>
          </a:r>
          <a:endParaRPr lang="en-US" sz="2400" kern="1200"/>
        </a:p>
      </dsp:txBody>
      <dsp:txXfrm>
        <a:off x="64425" y="1535061"/>
        <a:ext cx="6668825" cy="1190909"/>
      </dsp:txXfrm>
    </dsp:sp>
    <dsp:sp modelId="{107AFC7A-E36B-134D-B786-AD6F88D6ABDB}">
      <dsp:nvSpPr>
        <dsp:cNvPr id="0" name=""/>
        <dsp:cNvSpPr/>
      </dsp:nvSpPr>
      <dsp:spPr>
        <a:xfrm>
          <a:off x="0" y="2859516"/>
          <a:ext cx="6797675" cy="1319759"/>
        </a:xfrm>
        <a:prstGeom prst="roundRect">
          <a:avLst/>
        </a:prstGeom>
        <a:solidFill>
          <a:schemeClr val="accent2">
            <a:hueOff val="-882249"/>
            <a:satOff val="995"/>
            <a:lumOff val="23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Mukesh Kumar Yadav: Performance evaluation and tuning, Model development </a:t>
          </a:r>
          <a:endParaRPr lang="en-US" sz="2400" kern="1200"/>
        </a:p>
      </dsp:txBody>
      <dsp:txXfrm>
        <a:off x="64425" y="2923941"/>
        <a:ext cx="6668825" cy="1190909"/>
      </dsp:txXfrm>
    </dsp:sp>
    <dsp:sp modelId="{D390867A-B896-E540-B9C8-06E92CAB5375}">
      <dsp:nvSpPr>
        <dsp:cNvPr id="0" name=""/>
        <dsp:cNvSpPr/>
      </dsp:nvSpPr>
      <dsp:spPr>
        <a:xfrm>
          <a:off x="0" y="4248396"/>
          <a:ext cx="6797675" cy="1319759"/>
        </a:xfrm>
        <a:prstGeom prst="roundRect">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Rishabh Mehrotra : Final report and presentation preparation, Performance evaluation and tuning</a:t>
          </a:r>
          <a:endParaRPr lang="en-US" sz="2400" kern="1200" dirty="0"/>
        </a:p>
      </dsp:txBody>
      <dsp:txXfrm>
        <a:off x="64425" y="4312821"/>
        <a:ext cx="6668825" cy="119090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9B5162-31D5-D27B-CB8B-8469F666608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a:extLst>
              <a:ext uri="{FF2B5EF4-FFF2-40B4-BE49-F238E27FC236}">
                <a16:creationId xmlns:a16="http://schemas.microsoft.com/office/drawing/2014/main" id="{14EB8204-F427-3587-2023-45F3DF3CAD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D0B005-AE3F-4DA2-9559-980D1360C114}" type="datetimeFigureOut">
              <a:rPr lang="en-SG" smtClean="0"/>
              <a:t>20/10/24</a:t>
            </a:fld>
            <a:endParaRPr lang="en-SG"/>
          </a:p>
        </p:txBody>
      </p:sp>
      <p:sp>
        <p:nvSpPr>
          <p:cNvPr id="4" name="Footer Placeholder 3">
            <a:extLst>
              <a:ext uri="{FF2B5EF4-FFF2-40B4-BE49-F238E27FC236}">
                <a16:creationId xmlns:a16="http://schemas.microsoft.com/office/drawing/2014/main" id="{B1FF136A-E7CF-98B4-480E-A32119CB168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a:extLst>
              <a:ext uri="{FF2B5EF4-FFF2-40B4-BE49-F238E27FC236}">
                <a16:creationId xmlns:a16="http://schemas.microsoft.com/office/drawing/2014/main" id="{02167F81-B274-2766-0143-5AF2148974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F42E51-4BA4-41E8-8E38-E80BA45B03F6}" type="slidenum">
              <a:rPr lang="en-SG" smtClean="0"/>
              <a:t>‹#›</a:t>
            </a:fld>
            <a:endParaRPr lang="en-SG"/>
          </a:p>
        </p:txBody>
      </p:sp>
    </p:spTree>
    <p:extLst>
      <p:ext uri="{BB962C8B-B14F-4D97-AF65-F5344CB8AC3E}">
        <p14:creationId xmlns:p14="http://schemas.microsoft.com/office/powerpoint/2010/main" val="11558915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A0547B-158A-49BE-8714-80B0BEEFC392}" type="datetimeFigureOut">
              <a:rPr lang="en-SG" smtClean="0"/>
              <a:t>20/10/24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D1C9C6-E11A-4277-9787-7297B88DF7E0}" type="slidenum">
              <a:rPr lang="en-SG" smtClean="0"/>
              <a:t>‹#›</a:t>
            </a:fld>
            <a:endParaRPr lang="en-SG"/>
          </a:p>
        </p:txBody>
      </p:sp>
    </p:spTree>
    <p:extLst>
      <p:ext uri="{BB962C8B-B14F-4D97-AF65-F5344CB8AC3E}">
        <p14:creationId xmlns:p14="http://schemas.microsoft.com/office/powerpoint/2010/main" val="2715609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097280" y="758952"/>
            <a:ext cx="10058400" cy="3566160"/>
          </a:xfrm>
        </p:spPr>
        <p:txBody>
          <a:bodyPr anchor="b">
            <a:normAutofit/>
          </a:bodyPr>
          <a:lstStyle>
            <a:lvl1pPr algn="l">
              <a:lnSpc>
                <a:spcPct val="85000"/>
              </a:lnSpc>
              <a:defRPr sz="5400" spc="-50" baseline="0">
                <a:solidFill>
                  <a:schemeClr val="bg1"/>
                </a:solidFill>
              </a:defRPr>
            </a:lvl1pPr>
          </a:lstStyle>
          <a:p>
            <a:r>
              <a:rPr lang="en-US"/>
              <a:t>Title</a:t>
            </a:r>
          </a:p>
        </p:txBody>
      </p:sp>
      <p:sp>
        <p:nvSpPr>
          <p:cNvPr id="3" name="Subtitle 2"/>
          <p:cNvSpPr>
            <a:spLocks noGrp="1"/>
          </p:cNvSpPr>
          <p:nvPr>
            <p:ph type="subTitle" idx="1"/>
          </p:nvPr>
        </p:nvSpPr>
        <p:spPr>
          <a:xfrm>
            <a:off x="1100052" y="4455620"/>
            <a:ext cx="10058400" cy="1143000"/>
          </a:xfrm>
        </p:spPr>
        <p:txBody>
          <a:bodyPr lIns="91440" rIns="91440">
            <a:normAutofit/>
          </a:bodyPr>
          <a:lstStyle>
            <a:lvl1pPr marL="0" indent="0" algn="l">
              <a:buNone/>
              <a:defRPr sz="2400" b="0" i="1" cap="none" spc="200" baseline="0">
                <a:solidFill>
                  <a:schemeClr val="bg1"/>
                </a:solidFill>
                <a:latin typeface="Graphik Light" panose="020B0403030202060203" pitchFamily="34"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738272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6"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1"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4" y="0"/>
            <a:ext cx="12191986"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1"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2968797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796814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899" y="414779"/>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199"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84021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a:extLst>
              <a:ext uri="{FF2B5EF4-FFF2-40B4-BE49-F238E27FC236}">
                <a16:creationId xmlns:a16="http://schemas.microsoft.com/office/drawing/2014/main" id="{551C70ED-94CA-A642-FD1E-522A6990F33D}"/>
              </a:ext>
            </a:extLst>
          </p:cNvPr>
          <p:cNvSpPr>
            <a:spLocks noGrp="1"/>
          </p:cNvSpPr>
          <p:nvPr>
            <p:ph type="title"/>
          </p:nvPr>
        </p:nvSpPr>
        <p:spPr/>
        <p:txBody>
          <a:bodyPr/>
          <a:lstStyle/>
          <a:p>
            <a:r>
              <a:rPr lang="en-US"/>
              <a:t>Click to edit Master title style</a:t>
            </a:r>
            <a:endParaRPr lang="en-SG"/>
          </a:p>
        </p:txBody>
      </p:sp>
      <p:sp>
        <p:nvSpPr>
          <p:cNvPr id="11" name="Footer Placeholder 10">
            <a:extLst>
              <a:ext uri="{FF2B5EF4-FFF2-40B4-BE49-F238E27FC236}">
                <a16:creationId xmlns:a16="http://schemas.microsoft.com/office/drawing/2014/main" id="{F14EF858-2983-E647-2178-E92591E7E8FD}"/>
              </a:ext>
            </a:extLst>
          </p:cNvPr>
          <p:cNvSpPr>
            <a:spLocks noGrp="1"/>
          </p:cNvSpPr>
          <p:nvPr>
            <p:ph type="ftr" sz="quarter" idx="11"/>
          </p:nvPr>
        </p:nvSpPr>
        <p:spPr/>
        <p:txBody>
          <a:bodyPr/>
          <a:lstStyle/>
          <a:p>
            <a:r>
              <a:rPr lang="it-IT"/>
              <a:t>DA 204o: Data Science in Practice</a:t>
            </a:r>
            <a:endParaRPr lang="en-SG"/>
          </a:p>
        </p:txBody>
      </p:sp>
      <p:sp>
        <p:nvSpPr>
          <p:cNvPr id="12" name="Slide Number Placeholder 11">
            <a:extLst>
              <a:ext uri="{FF2B5EF4-FFF2-40B4-BE49-F238E27FC236}">
                <a16:creationId xmlns:a16="http://schemas.microsoft.com/office/drawing/2014/main" id="{2C483A77-9139-666A-419A-D5D0E83B91ED}"/>
              </a:ext>
            </a:extLst>
          </p:cNvPr>
          <p:cNvSpPr>
            <a:spLocks noGrp="1"/>
          </p:cNvSpPr>
          <p:nvPr>
            <p:ph type="sldNum" sz="quarter" idx="12"/>
          </p:nvPr>
        </p:nvSpPr>
        <p:spPr/>
        <p:txBody>
          <a:bodyPr/>
          <a:lstStyle/>
          <a:p>
            <a:fld id="{BF1758FF-0BF1-4103-A89A-38EC40E85429}" type="slidenum">
              <a:rPr lang="en-SG" smtClean="0"/>
              <a:pPr/>
              <a:t>‹#›</a:t>
            </a:fld>
            <a:endParaRPr lang="en-SG"/>
          </a:p>
        </p:txBody>
      </p:sp>
    </p:spTree>
    <p:extLst>
      <p:ext uri="{BB962C8B-B14F-4D97-AF65-F5344CB8AC3E}">
        <p14:creationId xmlns:p14="http://schemas.microsoft.com/office/powerpoint/2010/main" val="3020835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2925" y="286604"/>
            <a:ext cx="10612756" cy="1000608"/>
          </a:xfrm>
        </p:spPr>
        <p:txBody>
          <a:bodyPr/>
          <a:lstStyle>
            <a:lvl1pPr marL="0">
              <a:defRPr/>
            </a:lvl1pPr>
          </a:lstStyle>
          <a:p>
            <a:r>
              <a:rPr lang="en-US"/>
              <a:t>Click to edit Master title style</a:t>
            </a:r>
          </a:p>
        </p:txBody>
      </p:sp>
      <p:sp>
        <p:nvSpPr>
          <p:cNvPr id="3" name="Content Placeholder 2"/>
          <p:cNvSpPr>
            <a:spLocks noGrp="1"/>
          </p:cNvSpPr>
          <p:nvPr>
            <p:ph idx="1"/>
          </p:nvPr>
        </p:nvSpPr>
        <p:spPr>
          <a:xfrm>
            <a:off x="542925" y="1549400"/>
            <a:ext cx="10612756" cy="4648199"/>
          </a:xfrm>
        </p:spPr>
        <p:txBody>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sz="1100"/>
            </a:lvl1p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055830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54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Graphik Light" panose="020B040303020206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558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514351" y="286604"/>
            <a:ext cx="11134725" cy="968440"/>
          </a:xfrm>
        </p:spPr>
        <p:txBody>
          <a:bodyPr/>
          <a:lstStyle/>
          <a:p>
            <a:r>
              <a:rPr lang="en-US"/>
              <a:t>Click to edit Master title style</a:t>
            </a:r>
          </a:p>
        </p:txBody>
      </p:sp>
      <p:sp>
        <p:nvSpPr>
          <p:cNvPr id="3" name="Content Placeholder 2"/>
          <p:cNvSpPr>
            <a:spLocks noGrp="1"/>
          </p:cNvSpPr>
          <p:nvPr>
            <p:ph sz="half" idx="1"/>
          </p:nvPr>
        </p:nvSpPr>
        <p:spPr>
          <a:xfrm>
            <a:off x="514350" y="1531407"/>
            <a:ext cx="54000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4590" y="1531408"/>
            <a:ext cx="54000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610093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it-IT"/>
              <a:t>DA 204o: Data Science in Practice</a:t>
            </a:r>
            <a:endParaRPr lang="en-SG"/>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425617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it-IT"/>
              <a:t>DA 204o: Data Science in Practice</a:t>
            </a:r>
            <a:endParaRPr lang="en-SG"/>
          </a:p>
        </p:txBody>
      </p:sp>
      <p:sp>
        <p:nvSpPr>
          <p:cNvPr id="5" name="Slide Number Placeholder 4"/>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2976892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r>
              <a:rPr lang="it-IT"/>
              <a:t>DA 204o: Data Science in Practice</a:t>
            </a:r>
            <a:endParaRPr lang="en-SG"/>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299289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2" y="0"/>
            <a:ext cx="640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1"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2" y="731520"/>
            <a:ext cx="6492240" cy="5257800"/>
          </a:xfrm>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4800600" y="6459786"/>
            <a:ext cx="4648201" cy="365125"/>
          </a:xfrm>
        </p:spPr>
        <p:txBody>
          <a:bodyPr/>
          <a:lstStyle>
            <a:lvl1pPr algn="l">
              <a:defRPr>
                <a:solidFill>
                  <a:schemeClr val="accent2"/>
                </a:solidFill>
              </a:defRPr>
            </a:lvl1p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1758FF-0BF1-4103-A89A-38EC40E85429}" type="slidenum">
              <a:rPr lang="en-SG" smtClean="0"/>
              <a:t>‹#›</a:t>
            </a:fld>
            <a:endParaRPr lang="en-SG"/>
          </a:p>
        </p:txBody>
      </p:sp>
    </p:spTree>
    <p:extLst>
      <p:ext uri="{BB962C8B-B14F-4D97-AF65-F5344CB8AC3E}">
        <p14:creationId xmlns:p14="http://schemas.microsoft.com/office/powerpoint/2010/main" val="491982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3876" y="18156"/>
            <a:ext cx="11229975" cy="99403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23876" y="1217451"/>
            <a:ext cx="11229975" cy="5074292"/>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686186" y="6459786"/>
            <a:ext cx="4822804" cy="365125"/>
          </a:xfrm>
          <a:prstGeom prst="rect">
            <a:avLst/>
          </a:prstGeom>
        </p:spPr>
        <p:txBody>
          <a:bodyPr vert="horz" lIns="91440" tIns="45720" rIns="91440" bIns="45720" rtlCol="0" anchor="ctr"/>
          <a:lstStyle>
            <a:lvl1pPr algn="ctr">
              <a:defRPr sz="1100" cap="none" baseline="0">
                <a:solidFill>
                  <a:schemeClr val="accent2"/>
                </a:solidFill>
                <a:latin typeface="Graphik Regular" panose="020B0503030202060203" pitchFamily="34" charset="0"/>
              </a:defRPr>
            </a:lvl1pPr>
          </a:lstStyle>
          <a:p>
            <a:r>
              <a:rPr lang="it-IT"/>
              <a:t>DA 204o: Data Science in Practice</a:t>
            </a:r>
            <a:endParaRPr lang="en-SG"/>
          </a:p>
        </p:txBody>
      </p:sp>
      <p:sp>
        <p:nvSpPr>
          <p:cNvPr id="6" name="Slide Number Placeholder 5"/>
          <p:cNvSpPr>
            <a:spLocks noGrp="1"/>
          </p:cNvSpPr>
          <p:nvPr>
            <p:ph type="sldNum" sz="quarter" idx="4"/>
          </p:nvPr>
        </p:nvSpPr>
        <p:spPr>
          <a:xfrm>
            <a:off x="10879975" y="6459785"/>
            <a:ext cx="1312025" cy="365125"/>
          </a:xfrm>
          <a:prstGeom prst="rect">
            <a:avLst/>
          </a:prstGeom>
          <a:noFill/>
        </p:spPr>
        <p:txBody>
          <a:bodyPr vert="horz" lIns="91440" tIns="45720" rIns="91440" bIns="45720" rtlCol="0" anchor="ctr"/>
          <a:lstStyle>
            <a:lvl1pPr algn="r">
              <a:defRPr sz="1050">
                <a:solidFill>
                  <a:schemeClr val="tx1"/>
                </a:solidFill>
                <a:latin typeface="Graphik Thin" panose="020B0203030202060203" pitchFamily="34" charset="0"/>
              </a:defRPr>
            </a:lvl1pPr>
          </a:lstStyle>
          <a:p>
            <a:fld id="{BF1758FF-0BF1-4103-A89A-38EC40E85429}" type="slidenum">
              <a:rPr lang="en-SG" smtClean="0"/>
              <a:pPr/>
              <a:t>‹#›</a:t>
            </a:fld>
            <a:endParaRPr lang="en-SG"/>
          </a:p>
        </p:txBody>
      </p:sp>
    </p:spTree>
    <p:extLst>
      <p:ext uri="{BB962C8B-B14F-4D97-AF65-F5344CB8AC3E}">
        <p14:creationId xmlns:p14="http://schemas.microsoft.com/office/powerpoint/2010/main" val="626750661"/>
      </p:ext>
    </p:extLst>
  </p:cSld>
  <p:clrMap bg1="lt1" tx1="dk1" bg2="lt2" tx2="dk2" accent1="accent1" accent2="accent2" accent3="accent3" accent4="accent4" accent5="accent5" accent6="accent6" hlink="hlink" folHlink="folHlink"/>
  <p:sldLayoutIdLst>
    <p:sldLayoutId id="2147483721" r:id="rId1"/>
    <p:sldLayoutId id="2147483732"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Lst>
  <p:hf hdr="0" dt="0"/>
  <p:txStyles>
    <p:titleStyle>
      <a:lvl1pPr algn="l" defTabSz="914400" rtl="0" eaLnBrk="1" latinLnBrk="0" hangingPunct="1">
        <a:lnSpc>
          <a:spcPct val="85000"/>
        </a:lnSpc>
        <a:spcBef>
          <a:spcPct val="0"/>
        </a:spcBef>
        <a:buNone/>
        <a:defRPr sz="4000" b="0" kern="1200" spc="-50" baseline="0">
          <a:solidFill>
            <a:schemeClr val="accent2"/>
          </a:solidFill>
          <a:latin typeface="Graphik Semibold" panose="020B0703030202060203" pitchFamily="34" charset="0"/>
          <a:ea typeface="+mj-ea"/>
          <a:cs typeface="+mj-cs"/>
        </a:defRPr>
      </a:lvl1pPr>
    </p:titleStyle>
    <p:bodyStyle>
      <a:lvl1pPr marL="216000" indent="-216000" algn="l" defTabSz="914400" rtl="0" eaLnBrk="1" latinLnBrk="0" hangingPunct="1">
        <a:lnSpc>
          <a:spcPct val="90000"/>
        </a:lnSpc>
        <a:spcBef>
          <a:spcPts val="1200"/>
        </a:spcBef>
        <a:spcAft>
          <a:spcPts val="200"/>
        </a:spcAft>
        <a:buClr>
          <a:schemeClr val="accent2"/>
        </a:buClr>
        <a:buSzPct val="100000"/>
        <a:buFont typeface="Arial" panose="020B0604020202020204" pitchFamily="34" charset="0"/>
        <a:buChar char="•"/>
        <a:defRPr sz="2000" kern="1200">
          <a:solidFill>
            <a:schemeClr val="tx1">
              <a:lumMod val="75000"/>
              <a:lumOff val="25000"/>
            </a:schemeClr>
          </a:solidFill>
          <a:latin typeface="Graphik Light" panose="020B0403030202060203" pitchFamily="34" charset="0"/>
          <a:ea typeface="+mn-ea"/>
          <a:cs typeface="+mn-cs"/>
        </a:defRPr>
      </a:lvl1pPr>
      <a:lvl2pPr marL="48691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800" kern="1200">
          <a:solidFill>
            <a:schemeClr val="tx1">
              <a:lumMod val="75000"/>
              <a:lumOff val="25000"/>
            </a:schemeClr>
          </a:solidFill>
          <a:latin typeface="Graphik Light" panose="020B0403030202060203" pitchFamily="34" charset="0"/>
          <a:ea typeface="+mn-ea"/>
          <a:cs typeface="+mn-cs"/>
        </a:defRPr>
      </a:lvl2pPr>
      <a:lvl3pPr marL="66979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Light" panose="020B0403030202060203" pitchFamily="34" charset="0"/>
          <a:ea typeface="+mn-ea"/>
          <a:cs typeface="+mn-cs"/>
        </a:defRPr>
      </a:lvl3pPr>
      <a:lvl4pPr marL="85267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Light" panose="020B0403030202060203" pitchFamily="34" charset="0"/>
          <a:ea typeface="+mn-ea"/>
          <a:cs typeface="+mn-cs"/>
        </a:defRPr>
      </a:lvl4pPr>
      <a:lvl5pPr marL="103555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Light" panose="020B0403030202060203" pitchFamily="34" charset="0"/>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BFB357-27F2-CAB3-DB8A-349B06BE1AF8}"/>
              </a:ext>
            </a:extLst>
          </p:cNvPr>
          <p:cNvSpPr>
            <a:spLocks noGrp="1"/>
          </p:cNvSpPr>
          <p:nvPr>
            <p:ph type="ctrTitle"/>
          </p:nvPr>
        </p:nvSpPr>
        <p:spPr>
          <a:xfrm>
            <a:off x="575116" y="1691351"/>
            <a:ext cx="9357735" cy="2505563"/>
          </a:xfrm>
        </p:spPr>
        <p:txBody>
          <a:bodyPr>
            <a:normAutofit fontScale="90000"/>
          </a:bodyPr>
          <a:lstStyle/>
          <a:p>
            <a:pPr>
              <a:lnSpc>
                <a:spcPct val="125000"/>
              </a:lnSpc>
              <a:spcBef>
                <a:spcPts val="1200"/>
              </a:spcBef>
              <a:spcAft>
                <a:spcPts val="1800"/>
              </a:spcAft>
            </a:pPr>
            <a:r>
              <a:rPr lang="en-SG" sz="2800" i="1" dirty="0">
                <a:latin typeface="Graphik Bold" panose="020B0803030202060203" pitchFamily="34" charset="0"/>
              </a:rPr>
              <a:t>DA 204o: </a:t>
            </a:r>
            <a:r>
              <a:rPr lang="en-SG" sz="2800" b="1" dirty="0">
                <a:latin typeface="Graphik Bold" panose="020B0803030202060203" pitchFamily="34" charset="0"/>
              </a:rPr>
              <a:t>Data Science in Practice </a:t>
            </a:r>
            <a:br>
              <a:rPr lang="en-SG" sz="2800" b="1" dirty="0">
                <a:latin typeface="Graphik Bold" panose="020B0803030202060203" pitchFamily="34" charset="0"/>
              </a:rPr>
            </a:br>
            <a:r>
              <a:rPr lang="en-US" sz="2800" i="1" dirty="0">
                <a:latin typeface="Graphik Regular" panose="020B0503030202060203" pitchFamily="34" charset="0"/>
              </a:rPr>
              <a:t>Course Project Proposal</a:t>
            </a:r>
            <a:br>
              <a:rPr lang="en-US" sz="2800" i="1" dirty="0">
                <a:latin typeface="Graphik Regular" panose="020B0503030202060203" pitchFamily="34" charset="0"/>
              </a:rPr>
            </a:br>
            <a:br>
              <a:rPr lang="en-US" sz="2400" i="1" dirty="0">
                <a:latin typeface="Graphik Regular" panose="020B0503030202060203" pitchFamily="34" charset="0"/>
              </a:rPr>
            </a:br>
            <a:r>
              <a:rPr lang="en-US" sz="3600" i="1" dirty="0">
                <a:latin typeface="Graphik Bold" panose="020B0803030202060203" pitchFamily="34" charset="0"/>
              </a:rPr>
              <a:t>Predicting Employee Attrition Using Machine Learning</a:t>
            </a:r>
            <a:endParaRPr lang="en-SG" sz="3600" b="1" dirty="0">
              <a:latin typeface="Graphik Bold" panose="020B0803030202060203" pitchFamily="34" charset="0"/>
            </a:endParaRPr>
          </a:p>
        </p:txBody>
      </p:sp>
      <p:pic>
        <p:nvPicPr>
          <p:cNvPr id="1030" name="Picture 6">
            <a:extLst>
              <a:ext uri="{FF2B5EF4-FFF2-40B4-BE49-F238E27FC236}">
                <a16:creationId xmlns:a16="http://schemas.microsoft.com/office/drawing/2014/main" id="{D3E81A4C-F5FA-837F-A4BE-59A4EBDF1955}"/>
              </a:ext>
            </a:extLst>
          </p:cNvPr>
          <p:cNvPicPr>
            <a:picLocks noChangeAspect="1" noChangeArrowheads="1"/>
          </p:cNvPicPr>
          <p:nvPr/>
        </p:nvPicPr>
        <p:blipFill rotWithShape="1">
          <a:blip r:embed="rId2">
            <a:biLevel thresh="25000"/>
            <a:extLst>
              <a:ext uri="{28A0092B-C50C-407E-A947-70E740481C1C}">
                <a14:useLocalDpi xmlns:a14="http://schemas.microsoft.com/office/drawing/2010/main" val="0"/>
              </a:ext>
            </a:extLst>
          </a:blip>
          <a:srcRect l="22117" t="9724" r="19603" b="12061"/>
          <a:stretch/>
        </p:blipFill>
        <p:spPr bwMode="auto">
          <a:xfrm>
            <a:off x="575117" y="191897"/>
            <a:ext cx="1451723" cy="1377275"/>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p:cNvCxnSpPr>
            <a:cxnSpLocks/>
          </p:cNvCxnSpPr>
          <p:nvPr/>
        </p:nvCxnSpPr>
        <p:spPr>
          <a:xfrm>
            <a:off x="702117" y="4358839"/>
            <a:ext cx="7476683" cy="0"/>
          </a:xfrm>
          <a:prstGeom prst="line">
            <a:avLst/>
          </a:prstGeom>
          <a:ln w="19050">
            <a:gradFill flip="none" rotWithShape="1">
              <a:gsLst>
                <a:gs pos="0">
                  <a:schemeClr val="accent1">
                    <a:lumMod val="0"/>
                    <a:lumOff val="100000"/>
                  </a:schemeClr>
                </a:gs>
                <a:gs pos="79000">
                  <a:schemeClr val="accent1"/>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5D6878F-6FFC-FAE5-07B1-73AB5479E4B6}"/>
              </a:ext>
            </a:extLst>
          </p:cNvPr>
          <p:cNvSpPr/>
          <p:nvPr/>
        </p:nvSpPr>
        <p:spPr>
          <a:xfrm rot="18513442">
            <a:off x="10813103" y="-475685"/>
            <a:ext cx="4465544" cy="4402494"/>
          </a:xfrm>
          <a:prstGeom prst="rect">
            <a:avLst/>
          </a:prstGeom>
          <a:solidFill>
            <a:schemeClr val="accent2"/>
          </a:solidFill>
          <a:ln w="28575">
            <a:gradFill flip="none" rotWithShape="1">
              <a:gsLst>
                <a:gs pos="0">
                  <a:schemeClr val="accent1">
                    <a:lumMod val="0"/>
                    <a:lumOff val="100000"/>
                  </a:schemeClr>
                </a:gs>
                <a:gs pos="35000">
                  <a:schemeClr val="accent1">
                    <a:lumMod val="0"/>
                    <a:lumOff val="100000"/>
                  </a:schemeClr>
                </a:gs>
                <a:gs pos="100000">
                  <a:schemeClr val="accent3"/>
                </a:gs>
              </a:gsLst>
              <a:path path="circle">
                <a:fillToRect l="50000" t="-80000" r="50000" b="180000"/>
              </a:path>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DE00920B-79FB-6857-F3B1-ECD8CE96BE76}"/>
              </a:ext>
            </a:extLst>
          </p:cNvPr>
          <p:cNvSpPr/>
          <p:nvPr/>
        </p:nvSpPr>
        <p:spPr>
          <a:xfrm rot="18513442">
            <a:off x="9749882" y="3320943"/>
            <a:ext cx="4465544" cy="4402494"/>
          </a:xfrm>
          <a:prstGeom prst="rect">
            <a:avLst/>
          </a:prstGeom>
          <a:solidFill>
            <a:schemeClr val="accent2"/>
          </a:solidFill>
          <a:ln w="28575">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Subtitle 5">
            <a:extLst>
              <a:ext uri="{FF2B5EF4-FFF2-40B4-BE49-F238E27FC236}">
                <a16:creationId xmlns:a16="http://schemas.microsoft.com/office/drawing/2014/main" id="{D5480749-82AF-F03F-1C0D-58404E7EB273}"/>
              </a:ext>
            </a:extLst>
          </p:cNvPr>
          <p:cNvSpPr>
            <a:spLocks noGrp="1"/>
          </p:cNvSpPr>
          <p:nvPr>
            <p:ph type="subTitle" idx="1"/>
          </p:nvPr>
        </p:nvSpPr>
        <p:spPr>
          <a:xfrm>
            <a:off x="574675" y="4519613"/>
            <a:ext cx="8185150" cy="2055812"/>
          </a:xfrm>
        </p:spPr>
        <p:txBody>
          <a:bodyPr>
            <a:normAutofit/>
          </a:bodyPr>
          <a:lstStyle/>
          <a:p>
            <a:pPr>
              <a:spcBef>
                <a:spcPts val="0"/>
              </a:spcBef>
            </a:pPr>
            <a:r>
              <a:rPr lang="en-SG" b="1" spc="10" dirty="0">
                <a:latin typeface="Graphik Semibold" panose="020B0703030202060203" pitchFamily="34" charset="0"/>
              </a:rPr>
              <a:t>Chandan Kumar Singh, </a:t>
            </a:r>
            <a:r>
              <a:rPr lang="en-SG" spc="10" dirty="0">
                <a:latin typeface="Graphik Regular" panose="020B0503030202060203" pitchFamily="34" charset="0"/>
              </a:rPr>
              <a:t>IISC, </a:t>
            </a:r>
            <a:r>
              <a:rPr lang="en-IN" spc="10" dirty="0" err="1">
                <a:latin typeface="Graphik Regular" panose="020B0503030202060203" pitchFamily="34" charset="0"/>
              </a:rPr>
              <a:t>chandansingh@iisc.ac.in</a:t>
            </a:r>
            <a:endParaRPr lang="en-SG" spc="10" dirty="0">
              <a:latin typeface="Graphik Regular" panose="020B0503030202060203" pitchFamily="34" charset="0"/>
            </a:endParaRPr>
          </a:p>
          <a:p>
            <a:pPr>
              <a:spcBef>
                <a:spcPts val="0"/>
              </a:spcBef>
            </a:pPr>
            <a:r>
              <a:rPr lang="en-SG" b="1" spc="10" dirty="0">
                <a:latin typeface="Graphik Semibold" panose="020B0703030202060203" pitchFamily="34" charset="0"/>
              </a:rPr>
              <a:t>Monika Tyagi, </a:t>
            </a:r>
            <a:r>
              <a:rPr lang="en-SG" spc="10" dirty="0">
                <a:latin typeface="Graphik Regular" panose="020B0503030202060203" pitchFamily="34" charset="0"/>
              </a:rPr>
              <a:t>IISC, </a:t>
            </a:r>
            <a:r>
              <a:rPr lang="en-SG" spc="10" dirty="0" err="1">
                <a:latin typeface="Graphik Regular" panose="020B0503030202060203" pitchFamily="34" charset="0"/>
              </a:rPr>
              <a:t>monikatyagi@iisc.ac.in</a:t>
            </a:r>
            <a:endParaRPr lang="en-SG" b="1" spc="10" dirty="0">
              <a:latin typeface="Graphik Semibold" panose="020B0703030202060203" pitchFamily="34" charset="0"/>
            </a:endParaRPr>
          </a:p>
          <a:p>
            <a:pPr>
              <a:spcBef>
                <a:spcPts val="0"/>
              </a:spcBef>
            </a:pPr>
            <a:r>
              <a:rPr lang="en-SG" b="1" spc="10" dirty="0">
                <a:latin typeface="Graphik Semibold" panose="020B0703030202060203" pitchFamily="34" charset="0"/>
              </a:rPr>
              <a:t>Mukesh Kumar Yadav, </a:t>
            </a:r>
            <a:r>
              <a:rPr lang="en-SG" spc="10" dirty="0">
                <a:latin typeface="Graphik Regular" panose="020B0503030202060203" pitchFamily="34" charset="0"/>
              </a:rPr>
              <a:t>IISC, </a:t>
            </a:r>
            <a:r>
              <a:rPr lang="en-SG" spc="10" dirty="0" err="1">
                <a:latin typeface="Graphik Regular" panose="020B0503030202060203" pitchFamily="34" charset="0"/>
              </a:rPr>
              <a:t>mukeshyadav@iisc.ac.in</a:t>
            </a:r>
            <a:endParaRPr lang="en-SG" spc="10" dirty="0">
              <a:latin typeface="Graphik Regular" panose="020B0503030202060203" pitchFamily="34" charset="0"/>
            </a:endParaRPr>
          </a:p>
          <a:p>
            <a:pPr>
              <a:spcBef>
                <a:spcPts val="0"/>
              </a:spcBef>
            </a:pPr>
            <a:r>
              <a:rPr lang="en-SG" b="1" spc="10" dirty="0">
                <a:latin typeface="Graphik Semibold" panose="020B0703030202060203" pitchFamily="34" charset="0"/>
              </a:rPr>
              <a:t>Rishabh Mehrotra, </a:t>
            </a:r>
            <a:r>
              <a:rPr lang="en-SG" spc="10" dirty="0">
                <a:latin typeface="Graphik Regular" panose="020B0503030202060203" pitchFamily="34" charset="0"/>
              </a:rPr>
              <a:t>IISC, </a:t>
            </a:r>
            <a:r>
              <a:rPr lang="en-SG" spc="10" dirty="0" err="1">
                <a:latin typeface="Graphik Regular" panose="020B0503030202060203" pitchFamily="34" charset="0"/>
              </a:rPr>
              <a:t>rishabhmehro@iisc.ac.in</a:t>
            </a:r>
            <a:endParaRPr lang="en-SG" spc="10" dirty="0">
              <a:latin typeface="Graphik Regular" panose="020B0503030202060203" pitchFamily="34" charset="0"/>
            </a:endParaRPr>
          </a:p>
          <a:p>
            <a:pPr>
              <a:spcBef>
                <a:spcPts val="0"/>
              </a:spcBef>
            </a:pPr>
            <a:endParaRPr lang="en-SG" spc="10" dirty="0">
              <a:latin typeface="Graphik Regular" panose="020B0503030202060203" pitchFamily="34" charset="0"/>
            </a:endParaRPr>
          </a:p>
          <a:p>
            <a:pPr>
              <a:spcBef>
                <a:spcPts val="0"/>
              </a:spcBef>
            </a:pPr>
            <a:endParaRPr lang="en-SG" spc="10" dirty="0">
              <a:latin typeface="Graphik Regular" panose="020B0503030202060203" pitchFamily="34" charset="0"/>
            </a:endParaRPr>
          </a:p>
        </p:txBody>
      </p:sp>
    </p:spTree>
    <p:extLst>
      <p:ext uri="{BB962C8B-B14F-4D97-AF65-F5344CB8AC3E}">
        <p14:creationId xmlns:p14="http://schemas.microsoft.com/office/powerpoint/2010/main" val="4284436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600B5AE2-C5CC-499C-8F2D-249888BE2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9" name="Rectangle 48">
            <a:extLst>
              <a:ext uri="{FF2B5EF4-FFF2-40B4-BE49-F238E27FC236}">
                <a16:creationId xmlns:a16="http://schemas.microsoft.com/office/drawing/2014/main" id="{BA7A3698-B350-40E5-8475-9BCC41A08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51" name="Straight Connector 50">
            <a:extLst>
              <a:ext uri="{FF2B5EF4-FFF2-40B4-BE49-F238E27FC236}">
                <a16:creationId xmlns:a16="http://schemas.microsoft.com/office/drawing/2014/main" id="{0AC655C7-EC94-4BE6-84C8-2F9EFBBB27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E32D3FD4-6F71-43DF-93B9-87279519C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en-US" sz="4000" b="1" kern="1200" spc="-50" baseline="0">
                <a:latin typeface="+mj-lt"/>
                <a:ea typeface="+mj-ea"/>
                <a:cs typeface="+mj-cs"/>
              </a:rPr>
              <a:t>Problem Definition</a:t>
            </a:r>
            <a:endParaRPr lang="en-US" sz="4000" kern="1200" spc="-50" baseline="0">
              <a:latin typeface="+mj-lt"/>
              <a:ea typeface="+mj-ea"/>
              <a:cs typeface="+mj-cs"/>
            </a:endParaRPr>
          </a:p>
        </p:txBody>
      </p:sp>
      <p:sp>
        <p:nvSpPr>
          <p:cNvPr id="9" name="Content Placeholder 8">
            <a:extLst>
              <a:ext uri="{FF2B5EF4-FFF2-40B4-BE49-F238E27FC236}">
                <a16:creationId xmlns:a16="http://schemas.microsoft.com/office/drawing/2014/main" id="{47C04683-9D26-7720-A3F1-12D7D1DDB243}"/>
              </a:ext>
            </a:extLst>
          </p:cNvPr>
          <p:cNvSpPr>
            <a:spLocks noGrp="1"/>
          </p:cNvSpPr>
          <p:nvPr>
            <p:ph idx="1"/>
          </p:nvPr>
        </p:nvSpPr>
        <p:spPr>
          <a:xfrm>
            <a:off x="1097279" y="2236304"/>
            <a:ext cx="5977938" cy="3652667"/>
          </a:xfrm>
        </p:spPr>
        <p:txBody>
          <a:bodyPr vert="horz" lIns="0" tIns="45720" rIns="0" bIns="45720" rtlCol="0">
            <a:normAutofit/>
          </a:bodyPr>
          <a:lstStyle/>
          <a:p>
            <a:pPr>
              <a:buClr>
                <a:schemeClr val="accent1"/>
              </a:buClr>
              <a:buFont typeface="Calibri" panose="020F0502020204030204" pitchFamily="34" charset="0"/>
            </a:pPr>
            <a:r>
              <a:rPr lang="en-US" sz="1800">
                <a:solidFill>
                  <a:srgbClr val="FFFFFF"/>
                </a:solidFill>
                <a:latin typeface="+mn-lt"/>
              </a:rPr>
              <a:t>The goal is to predict employee attrition, which is a critical issue for fast-growing organizations. Attrition, caused by resignation or retirement, leads to economic and operational challenges, including recruitment and training costs. A predictive model can help HR teams move from reactive to proactive measures to mitigate high turnover rates.</a:t>
            </a:r>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a:xfrm>
            <a:off x="1089175" y="6459785"/>
            <a:ext cx="3757243" cy="365125"/>
          </a:xfrm>
        </p:spPr>
        <p:txBody>
          <a:bodyPr vert="horz" lIns="91440" tIns="45720" rIns="91440" bIns="45720" rtlCol="0" anchor="ctr">
            <a:normAutofit/>
          </a:bodyPr>
          <a:lstStyle/>
          <a:p>
            <a:pPr defTabSz="914400">
              <a:spcAft>
                <a:spcPts val="600"/>
              </a:spcAft>
            </a:pPr>
            <a:r>
              <a:rPr lang="en-US" sz="900" kern="1200" cap="all" baseline="0">
                <a:solidFill>
                  <a:srgbClr val="FFFFFF"/>
                </a:solidFill>
                <a:latin typeface="+mn-lt"/>
                <a:ea typeface="+mn-ea"/>
                <a:cs typeface="+mn-cs"/>
              </a:rPr>
              <a:t>DA 204o: Data Science in Practice</a:t>
            </a:r>
          </a:p>
        </p:txBody>
      </p:sp>
      <p:sp>
        <p:nvSpPr>
          <p:cNvPr id="55" name="Rectangle 54">
            <a:extLst>
              <a:ext uri="{FF2B5EF4-FFF2-40B4-BE49-F238E27FC236}">
                <a16:creationId xmlns:a16="http://schemas.microsoft.com/office/drawing/2014/main" id="{36F207B4-66C3-4A76-8D54-C2871CF809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descr="Red toy person in front of two lines of white figures">
            <a:extLst>
              <a:ext uri="{FF2B5EF4-FFF2-40B4-BE49-F238E27FC236}">
                <a16:creationId xmlns:a16="http://schemas.microsoft.com/office/drawing/2014/main" id="{3FC59AF6-8E42-440F-9267-714E2FE21358}"/>
              </a:ext>
            </a:extLst>
          </p:cNvPr>
          <p:cNvPicPr>
            <a:picLocks noChangeAspect="1"/>
          </p:cNvPicPr>
          <p:nvPr/>
        </p:nvPicPr>
        <p:blipFill>
          <a:blip r:embed="rId2"/>
          <a:srcRect l="29923" r="26166"/>
          <a:stretch/>
        </p:blipFill>
        <p:spPr>
          <a:xfrm>
            <a:off x="7611902" y="10"/>
            <a:ext cx="4580097" cy="6857990"/>
          </a:xfrm>
          <a:prstGeom prst="rect">
            <a:avLst/>
          </a:prstGeom>
        </p:spPr>
      </p:pic>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BF1758FF-0BF1-4103-A89A-38EC40E85429}" type="slidenum">
              <a:rPr lang="en-US">
                <a:solidFill>
                  <a:srgbClr val="FFFFFF"/>
                </a:solidFill>
                <a:latin typeface="+mn-lt"/>
              </a:rPr>
              <a:pPr defTabSz="914400">
                <a:spcAft>
                  <a:spcPts val="600"/>
                </a:spcAft>
              </a:pPr>
              <a:t>2</a:t>
            </a:fld>
            <a:endParaRPr lang="en-US">
              <a:solidFill>
                <a:srgbClr val="FFFFFF"/>
              </a:solidFill>
              <a:latin typeface="+mn-lt"/>
            </a:endParaRPr>
          </a:p>
        </p:txBody>
      </p:sp>
    </p:spTree>
    <p:extLst>
      <p:ext uri="{BB962C8B-B14F-4D97-AF65-F5344CB8AC3E}">
        <p14:creationId xmlns:p14="http://schemas.microsoft.com/office/powerpoint/2010/main" val="290933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p:txBody>
          <a:bodyPr>
            <a:normAutofit/>
          </a:bodyPr>
          <a:lstStyle/>
          <a:p>
            <a:r>
              <a:rPr lang="en-US" sz="3200" b="1">
                <a:solidFill>
                  <a:schemeClr val="bg1"/>
                </a:solidFill>
              </a:rPr>
              <a:t>Data Collection and Preparation</a:t>
            </a:r>
            <a:endParaRPr lang="en-SG" sz="3200">
              <a:solidFill>
                <a:schemeClr val="bg1"/>
              </a:solidFill>
            </a:endParaRPr>
          </a:p>
        </p:txBody>
      </p:sp>
      <p:graphicFrame>
        <p:nvGraphicFramePr>
          <p:cNvPr id="13" name="Content Placeholder 8">
            <a:extLst>
              <a:ext uri="{FF2B5EF4-FFF2-40B4-BE49-F238E27FC236}">
                <a16:creationId xmlns:a16="http://schemas.microsoft.com/office/drawing/2014/main" id="{0393541A-3064-C5A0-9016-447F1DD1E828}"/>
              </a:ext>
            </a:extLst>
          </p:cNvPr>
          <p:cNvGraphicFramePr>
            <a:graphicFrameLocks noGrp="1"/>
          </p:cNvGraphicFramePr>
          <p:nvPr>
            <p:ph idx="1"/>
          </p:nvPr>
        </p:nvGraphicFramePr>
        <p:xfrm>
          <a:off x="4800602" y="731520"/>
          <a:ext cx="649224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p:txBody>
          <a:bodyPr/>
          <a:lstStyle/>
          <a:p>
            <a:r>
              <a:rPr lang="it-IT"/>
              <a:t>DA 204o: Data Science in Practice</a:t>
            </a:r>
            <a:endParaRPr lang="en-SG"/>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p:txBody>
          <a:bodyPr/>
          <a:lstStyle/>
          <a:p>
            <a:fld id="{BF1758FF-0BF1-4103-A89A-38EC40E85429}" type="slidenum">
              <a:rPr lang="en-SG" smtClean="0"/>
              <a:t>3</a:t>
            </a:fld>
            <a:endParaRPr lang="en-SG"/>
          </a:p>
        </p:txBody>
      </p:sp>
    </p:spTree>
    <p:extLst>
      <p:ext uri="{BB962C8B-B14F-4D97-AF65-F5344CB8AC3E}">
        <p14:creationId xmlns:p14="http://schemas.microsoft.com/office/powerpoint/2010/main" val="3687015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6" name="Straight Connector 25">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a:xfrm>
            <a:off x="492370" y="516835"/>
            <a:ext cx="3084844" cy="5772840"/>
          </a:xfrm>
        </p:spPr>
        <p:txBody>
          <a:bodyPr vert="horz" lIns="91440" tIns="45720" rIns="91440" bIns="45720" rtlCol="0" anchor="ctr">
            <a:normAutofit/>
          </a:bodyPr>
          <a:lstStyle/>
          <a:p>
            <a:r>
              <a:rPr lang="en-US" b="1">
                <a:latin typeface="+mj-lt"/>
              </a:rPr>
              <a:t>Proposed Methodology</a:t>
            </a:r>
            <a:endParaRPr lang="en-US">
              <a:latin typeface="+mj-lt"/>
            </a:endParaRPr>
          </a:p>
        </p:txBody>
      </p:sp>
      <p:sp>
        <p:nvSpPr>
          <p:cNvPr id="25" name="Rectangle 24">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a:xfrm>
            <a:off x="4742017" y="6459785"/>
            <a:ext cx="5105169" cy="365125"/>
          </a:xfrm>
        </p:spPr>
        <p:txBody>
          <a:bodyPr vert="horz" lIns="91440" tIns="45720" rIns="91440" bIns="45720" rtlCol="0" anchor="ctr">
            <a:normAutofit/>
          </a:bodyPr>
          <a:lstStyle/>
          <a:p>
            <a:pPr>
              <a:spcAft>
                <a:spcPts val="600"/>
              </a:spcAft>
            </a:pPr>
            <a:r>
              <a:rPr lang="en-US" sz="900" kern="1200" cap="all" baseline="0">
                <a:solidFill>
                  <a:schemeClr val="tx2"/>
                </a:solidFill>
                <a:latin typeface="+mn-lt"/>
                <a:ea typeface="+mn-ea"/>
                <a:cs typeface="+mn-cs"/>
              </a:rPr>
              <a:t>DA 204o: Data Science in Practice</a:t>
            </a:r>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a:xfrm>
            <a:off x="10123055" y="6459785"/>
            <a:ext cx="1089428" cy="365125"/>
          </a:xfrm>
        </p:spPr>
        <p:txBody>
          <a:bodyPr vert="horz" lIns="91440" tIns="45720" rIns="91440" bIns="45720" rtlCol="0" anchor="ctr">
            <a:normAutofit/>
          </a:bodyPr>
          <a:lstStyle/>
          <a:p>
            <a:pPr>
              <a:spcAft>
                <a:spcPts val="600"/>
              </a:spcAft>
            </a:pPr>
            <a:fld id="{BF1758FF-0BF1-4103-A89A-38EC40E85429}" type="slidenum">
              <a:rPr lang="en-US">
                <a:latin typeface="+mn-lt"/>
              </a:rPr>
              <a:pPr>
                <a:spcAft>
                  <a:spcPts val="600"/>
                </a:spcAft>
              </a:pPr>
              <a:t>4</a:t>
            </a:fld>
            <a:endParaRPr lang="en-US">
              <a:latin typeface="+mn-lt"/>
            </a:endParaRPr>
          </a:p>
        </p:txBody>
      </p:sp>
      <p:graphicFrame>
        <p:nvGraphicFramePr>
          <p:cNvPr id="27" name="Content Placeholder 8">
            <a:extLst>
              <a:ext uri="{FF2B5EF4-FFF2-40B4-BE49-F238E27FC236}">
                <a16:creationId xmlns:a16="http://schemas.microsoft.com/office/drawing/2014/main" id="{C5602603-AD21-2443-C3D8-D34408374EBB}"/>
              </a:ext>
            </a:extLst>
          </p:cNvPr>
          <p:cNvGraphicFramePr>
            <a:graphicFrameLocks noGrp="1"/>
          </p:cNvGraphicFramePr>
          <p:nvPr>
            <p:ph idx="1"/>
            <p:extLst>
              <p:ext uri="{D42A27DB-BD31-4B8C-83A1-F6EECF244321}">
                <p14:modId xmlns:p14="http://schemas.microsoft.com/office/powerpoint/2010/main" val="2417788833"/>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8784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p:txBody>
          <a:bodyPr>
            <a:normAutofit/>
          </a:bodyPr>
          <a:lstStyle/>
          <a:p>
            <a:r>
              <a:rPr lang="en-US" sz="2800" b="1">
                <a:solidFill>
                  <a:schemeClr val="bg1"/>
                </a:solidFill>
              </a:rPr>
              <a:t>Implementation Plan</a:t>
            </a:r>
            <a:endParaRPr lang="en-SG" sz="2800">
              <a:solidFill>
                <a:schemeClr val="bg1"/>
              </a:solidFill>
            </a:endParaRPr>
          </a:p>
        </p:txBody>
      </p:sp>
      <p:graphicFrame>
        <p:nvGraphicFramePr>
          <p:cNvPr id="11" name="Content Placeholder 8">
            <a:extLst>
              <a:ext uri="{FF2B5EF4-FFF2-40B4-BE49-F238E27FC236}">
                <a16:creationId xmlns:a16="http://schemas.microsoft.com/office/drawing/2014/main" id="{FB939D9E-3402-98FF-0BBA-93B0B48DF511}"/>
              </a:ext>
            </a:extLst>
          </p:cNvPr>
          <p:cNvGraphicFramePr>
            <a:graphicFrameLocks noGrp="1"/>
          </p:cNvGraphicFramePr>
          <p:nvPr>
            <p:ph idx="1"/>
          </p:nvPr>
        </p:nvGraphicFramePr>
        <p:xfrm>
          <a:off x="4800602" y="731520"/>
          <a:ext cx="649224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p:txBody>
          <a:bodyPr/>
          <a:lstStyle/>
          <a:p>
            <a:r>
              <a:rPr lang="it-IT"/>
              <a:t>DA 204o: Data Science in Practice</a:t>
            </a:r>
            <a:endParaRPr lang="en-SG"/>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p:txBody>
          <a:bodyPr/>
          <a:lstStyle/>
          <a:p>
            <a:fld id="{BF1758FF-0BF1-4103-A89A-38EC40E85429}" type="slidenum">
              <a:rPr lang="en-SG" smtClean="0"/>
              <a:t>5</a:t>
            </a:fld>
            <a:endParaRPr lang="en-SG"/>
          </a:p>
        </p:txBody>
      </p:sp>
    </p:spTree>
    <p:extLst>
      <p:ext uri="{BB962C8B-B14F-4D97-AF65-F5344CB8AC3E}">
        <p14:creationId xmlns:p14="http://schemas.microsoft.com/office/powerpoint/2010/main" val="587088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8" name="Straight Connector 17">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a:xfrm>
            <a:off x="492370" y="605896"/>
            <a:ext cx="3084844" cy="5646208"/>
          </a:xfrm>
        </p:spPr>
        <p:txBody>
          <a:bodyPr vert="horz" lIns="91440" tIns="45720" rIns="91440" bIns="45720" rtlCol="0" anchor="ctr">
            <a:normAutofit/>
          </a:bodyPr>
          <a:lstStyle/>
          <a:p>
            <a:r>
              <a:rPr lang="en-US" b="1">
                <a:latin typeface="+mj-lt"/>
              </a:rPr>
              <a:t>Challenges and Risks</a:t>
            </a:r>
            <a:endParaRPr lang="en-US">
              <a:latin typeface="+mj-lt"/>
            </a:endParaRPr>
          </a:p>
        </p:txBody>
      </p:sp>
      <p:sp>
        <p:nvSpPr>
          <p:cNvPr id="24" name="Rectangle 2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Content Placeholder 8">
            <a:extLst>
              <a:ext uri="{FF2B5EF4-FFF2-40B4-BE49-F238E27FC236}">
                <a16:creationId xmlns:a16="http://schemas.microsoft.com/office/drawing/2014/main" id="{47C04683-9D26-7720-A3F1-12D7D1DDB243}"/>
              </a:ext>
            </a:extLst>
          </p:cNvPr>
          <p:cNvSpPr>
            <a:spLocks noGrp="1"/>
          </p:cNvSpPr>
          <p:nvPr>
            <p:ph idx="1"/>
          </p:nvPr>
        </p:nvSpPr>
        <p:spPr>
          <a:xfrm>
            <a:off x="4742016" y="605896"/>
            <a:ext cx="6413663" cy="5646208"/>
          </a:xfrm>
        </p:spPr>
        <p:txBody>
          <a:bodyPr vert="horz" lIns="0" tIns="45720" rIns="0" bIns="45720" rtlCol="0" anchor="ctr">
            <a:normAutofit/>
          </a:bodyPr>
          <a:lstStyle/>
          <a:p>
            <a:pPr>
              <a:buClr>
                <a:schemeClr val="accent1"/>
              </a:buClr>
              <a:buFont typeface="Calibri" panose="020F0502020204030204" pitchFamily="34" charset="0"/>
            </a:pPr>
            <a:r>
              <a:rPr lang="en-US">
                <a:latin typeface="+mn-lt"/>
              </a:rPr>
              <a:t>Challenges include handling class imbalance (since attrition might be low in the dataset) and feature selection. We plan to use techniques like SMOTE for imbalance and grid search for hyperparameter optimization.</a:t>
            </a:r>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a:xfrm>
            <a:off x="4742017" y="6459785"/>
            <a:ext cx="5105169" cy="365125"/>
          </a:xfrm>
        </p:spPr>
        <p:txBody>
          <a:bodyPr vert="horz" lIns="91440" tIns="45720" rIns="91440" bIns="45720" rtlCol="0" anchor="ctr">
            <a:normAutofit/>
          </a:bodyPr>
          <a:lstStyle/>
          <a:p>
            <a:pPr>
              <a:spcAft>
                <a:spcPts val="600"/>
              </a:spcAft>
            </a:pPr>
            <a:r>
              <a:rPr lang="en-US" sz="900" kern="1200" cap="all" baseline="0">
                <a:solidFill>
                  <a:schemeClr val="tx2"/>
                </a:solidFill>
                <a:latin typeface="+mn-lt"/>
                <a:ea typeface="+mn-ea"/>
                <a:cs typeface="+mn-cs"/>
              </a:rPr>
              <a:t>DA 204o: Data Science in Practice</a:t>
            </a:r>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a:xfrm>
            <a:off x="10123055" y="6459785"/>
            <a:ext cx="1089428" cy="365125"/>
          </a:xfrm>
        </p:spPr>
        <p:txBody>
          <a:bodyPr vert="horz" lIns="91440" tIns="45720" rIns="91440" bIns="45720" rtlCol="0" anchor="ctr">
            <a:normAutofit/>
          </a:bodyPr>
          <a:lstStyle/>
          <a:p>
            <a:pPr>
              <a:spcAft>
                <a:spcPts val="600"/>
              </a:spcAft>
            </a:pPr>
            <a:fld id="{BF1758FF-0BF1-4103-A89A-38EC40E85429}" type="slidenum">
              <a:rPr lang="en-US">
                <a:latin typeface="+mn-lt"/>
              </a:rPr>
              <a:pPr>
                <a:spcAft>
                  <a:spcPts val="600"/>
                </a:spcAft>
              </a:pPr>
              <a:t>6</a:t>
            </a:fld>
            <a:endParaRPr lang="en-US">
              <a:latin typeface="+mn-lt"/>
            </a:endParaRPr>
          </a:p>
        </p:txBody>
      </p:sp>
    </p:spTree>
    <p:extLst>
      <p:ext uri="{BB962C8B-B14F-4D97-AF65-F5344CB8AC3E}">
        <p14:creationId xmlns:p14="http://schemas.microsoft.com/office/powerpoint/2010/main" val="3097419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600B5AE2-C5CC-499C-8F2D-249888BE2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2" name="Rectangle 31">
            <a:extLst>
              <a:ext uri="{FF2B5EF4-FFF2-40B4-BE49-F238E27FC236}">
                <a16:creationId xmlns:a16="http://schemas.microsoft.com/office/drawing/2014/main" id="{BA7A3698-B350-40E5-8475-9BCC41A08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4" name="Straight Connector 33">
            <a:extLst>
              <a:ext uri="{FF2B5EF4-FFF2-40B4-BE49-F238E27FC236}">
                <a16:creationId xmlns:a16="http://schemas.microsoft.com/office/drawing/2014/main" id="{0AC655C7-EC94-4BE6-84C8-2F9EFBBB27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E32D3FD4-6F71-43DF-93B9-87279519C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en-US" sz="4000" b="1" kern="1200" spc="-50" baseline="0">
                <a:latin typeface="+mj-lt"/>
                <a:ea typeface="+mj-ea"/>
                <a:cs typeface="+mj-cs"/>
              </a:rPr>
              <a:t>Expected Outcome</a:t>
            </a:r>
            <a:endParaRPr lang="en-US" sz="4000" kern="1200" spc="-50" baseline="0">
              <a:latin typeface="+mj-lt"/>
              <a:ea typeface="+mj-ea"/>
              <a:cs typeface="+mj-cs"/>
            </a:endParaRPr>
          </a:p>
        </p:txBody>
      </p:sp>
      <p:sp>
        <p:nvSpPr>
          <p:cNvPr id="9" name="Content Placeholder 8">
            <a:extLst>
              <a:ext uri="{FF2B5EF4-FFF2-40B4-BE49-F238E27FC236}">
                <a16:creationId xmlns:a16="http://schemas.microsoft.com/office/drawing/2014/main" id="{47C04683-9D26-7720-A3F1-12D7D1DDB243}"/>
              </a:ext>
            </a:extLst>
          </p:cNvPr>
          <p:cNvSpPr>
            <a:spLocks noGrp="1"/>
          </p:cNvSpPr>
          <p:nvPr>
            <p:ph idx="1"/>
          </p:nvPr>
        </p:nvSpPr>
        <p:spPr>
          <a:xfrm>
            <a:off x="1097279" y="2236304"/>
            <a:ext cx="5977938" cy="3652667"/>
          </a:xfrm>
        </p:spPr>
        <p:txBody>
          <a:bodyPr vert="horz" lIns="0" tIns="45720" rIns="0" bIns="45720" rtlCol="0">
            <a:normAutofit/>
          </a:bodyPr>
          <a:lstStyle/>
          <a:p>
            <a:pPr>
              <a:buClr>
                <a:schemeClr val="accent1"/>
              </a:buClr>
              <a:buFont typeface="Calibri" panose="020F0502020204030204" pitchFamily="34" charset="0"/>
            </a:pPr>
            <a:r>
              <a:rPr lang="en-US" sz="1800">
                <a:solidFill>
                  <a:srgbClr val="FFFFFF"/>
                </a:solidFill>
                <a:latin typeface="+mn-lt"/>
              </a:rPr>
              <a:t>The goal is to create a predictive model with an accuracy of over 80%. Success will be measured based on model performance on unseen test data and comparison with existing methods.</a:t>
            </a:r>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a:xfrm>
            <a:off x="1089175" y="6459785"/>
            <a:ext cx="3757243" cy="365125"/>
          </a:xfrm>
        </p:spPr>
        <p:txBody>
          <a:bodyPr vert="horz" lIns="91440" tIns="45720" rIns="91440" bIns="45720" rtlCol="0" anchor="ctr">
            <a:normAutofit/>
          </a:bodyPr>
          <a:lstStyle/>
          <a:p>
            <a:pPr defTabSz="914400">
              <a:spcAft>
                <a:spcPts val="600"/>
              </a:spcAft>
            </a:pPr>
            <a:r>
              <a:rPr lang="en-US" sz="900" kern="1200" cap="all" baseline="0">
                <a:solidFill>
                  <a:srgbClr val="FFFFFF"/>
                </a:solidFill>
                <a:latin typeface="+mn-lt"/>
                <a:ea typeface="+mn-ea"/>
                <a:cs typeface="+mn-cs"/>
              </a:rPr>
              <a:t>DA 204o: Data Science in Practice</a:t>
            </a:r>
          </a:p>
        </p:txBody>
      </p:sp>
      <p:sp>
        <p:nvSpPr>
          <p:cNvPr id="43" name="Rectangle 42">
            <a:extLst>
              <a:ext uri="{FF2B5EF4-FFF2-40B4-BE49-F238E27FC236}">
                <a16:creationId xmlns:a16="http://schemas.microsoft.com/office/drawing/2014/main" id="{36F207B4-66C3-4A76-8D54-C2871CF809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descr="Magnifying glass showing decling performance">
            <a:extLst>
              <a:ext uri="{FF2B5EF4-FFF2-40B4-BE49-F238E27FC236}">
                <a16:creationId xmlns:a16="http://schemas.microsoft.com/office/drawing/2014/main" id="{6F273B82-202A-914A-2E94-046BBC4A9977}"/>
              </a:ext>
            </a:extLst>
          </p:cNvPr>
          <p:cNvPicPr>
            <a:picLocks noChangeAspect="1"/>
          </p:cNvPicPr>
          <p:nvPr/>
        </p:nvPicPr>
        <p:blipFill>
          <a:blip r:embed="rId2"/>
          <a:srcRect l="11450" r="43970" b="-1"/>
          <a:stretch/>
        </p:blipFill>
        <p:spPr>
          <a:xfrm>
            <a:off x="7611902" y="10"/>
            <a:ext cx="4580097" cy="6857990"/>
          </a:xfrm>
          <a:prstGeom prst="rect">
            <a:avLst/>
          </a:prstGeom>
        </p:spPr>
      </p:pic>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BF1758FF-0BF1-4103-A89A-38EC40E85429}" type="slidenum">
              <a:rPr lang="en-US" smtClean="0">
                <a:solidFill>
                  <a:srgbClr val="FFFFFF"/>
                </a:solidFill>
                <a:latin typeface="+mn-lt"/>
              </a:rPr>
              <a:pPr defTabSz="914400">
                <a:spcAft>
                  <a:spcPts val="600"/>
                </a:spcAft>
              </a:pPr>
              <a:t>7</a:t>
            </a:fld>
            <a:endParaRPr lang="en-US">
              <a:solidFill>
                <a:srgbClr val="FFFFFF"/>
              </a:solidFill>
              <a:latin typeface="+mn-lt"/>
            </a:endParaRPr>
          </a:p>
        </p:txBody>
      </p:sp>
    </p:spTree>
    <p:extLst>
      <p:ext uri="{BB962C8B-B14F-4D97-AF65-F5344CB8AC3E}">
        <p14:creationId xmlns:p14="http://schemas.microsoft.com/office/powerpoint/2010/main" val="4226624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9" name="Straight Connector 18">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a:xfrm>
            <a:off x="492370" y="516835"/>
            <a:ext cx="3084844" cy="5772840"/>
          </a:xfrm>
        </p:spPr>
        <p:txBody>
          <a:bodyPr vert="horz" lIns="91440" tIns="45720" rIns="91440" bIns="45720" rtlCol="0" anchor="ctr">
            <a:normAutofit/>
          </a:bodyPr>
          <a:lstStyle/>
          <a:p>
            <a:r>
              <a:rPr lang="en-US" b="1">
                <a:latin typeface="+mj-lt"/>
              </a:rPr>
              <a:t>Role and Responsibilities</a:t>
            </a:r>
            <a:endParaRPr lang="en-US">
              <a:latin typeface="+mj-lt"/>
            </a:endParaRPr>
          </a:p>
        </p:txBody>
      </p:sp>
      <p:sp>
        <p:nvSpPr>
          <p:cNvPr id="31" name="Rectangle 30">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a:xfrm>
            <a:off x="4742017" y="6459785"/>
            <a:ext cx="5105169" cy="365125"/>
          </a:xfrm>
        </p:spPr>
        <p:txBody>
          <a:bodyPr vert="horz" lIns="91440" tIns="45720" rIns="91440" bIns="45720" rtlCol="0" anchor="ctr">
            <a:normAutofit/>
          </a:bodyPr>
          <a:lstStyle/>
          <a:p>
            <a:pPr>
              <a:spcAft>
                <a:spcPts val="600"/>
              </a:spcAft>
            </a:pPr>
            <a:r>
              <a:rPr lang="en-US" sz="900" kern="1200" cap="all" baseline="0">
                <a:solidFill>
                  <a:schemeClr val="tx2"/>
                </a:solidFill>
                <a:latin typeface="+mn-lt"/>
                <a:ea typeface="+mn-ea"/>
                <a:cs typeface="+mn-cs"/>
              </a:rPr>
              <a:t>DA 204o: Data Science in Practice</a:t>
            </a:r>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a:xfrm>
            <a:off x="10123055" y="6459785"/>
            <a:ext cx="1089428" cy="365125"/>
          </a:xfrm>
        </p:spPr>
        <p:txBody>
          <a:bodyPr vert="horz" lIns="91440" tIns="45720" rIns="91440" bIns="45720" rtlCol="0" anchor="ctr">
            <a:normAutofit/>
          </a:bodyPr>
          <a:lstStyle/>
          <a:p>
            <a:pPr>
              <a:spcAft>
                <a:spcPts val="600"/>
              </a:spcAft>
            </a:pPr>
            <a:fld id="{BF1758FF-0BF1-4103-A89A-38EC40E85429}" type="slidenum">
              <a:rPr lang="en-US">
                <a:latin typeface="+mn-lt"/>
              </a:rPr>
              <a:pPr>
                <a:spcAft>
                  <a:spcPts val="600"/>
                </a:spcAft>
              </a:pPr>
              <a:t>8</a:t>
            </a:fld>
            <a:endParaRPr lang="en-US">
              <a:latin typeface="+mn-lt"/>
            </a:endParaRPr>
          </a:p>
        </p:txBody>
      </p:sp>
      <p:sp>
        <p:nvSpPr>
          <p:cNvPr id="2" name="TextBox 1">
            <a:extLst>
              <a:ext uri="{FF2B5EF4-FFF2-40B4-BE49-F238E27FC236}">
                <a16:creationId xmlns:a16="http://schemas.microsoft.com/office/drawing/2014/main" id="{A0AB5A7E-D23B-B01C-47C6-8E17D9712FCD}"/>
              </a:ext>
            </a:extLst>
          </p:cNvPr>
          <p:cNvSpPr txBox="1"/>
          <p:nvPr/>
        </p:nvSpPr>
        <p:spPr>
          <a:xfrm>
            <a:off x="881349" y="4461831"/>
            <a:ext cx="184731" cy="369332"/>
          </a:xfrm>
          <a:prstGeom prst="rect">
            <a:avLst/>
          </a:prstGeom>
          <a:noFill/>
        </p:spPr>
        <p:txBody>
          <a:bodyPr wrap="none" rtlCol="0">
            <a:spAutoFit/>
          </a:bodyPr>
          <a:lstStyle/>
          <a:p>
            <a:endParaRPr lang="en-US" dirty="0"/>
          </a:p>
        </p:txBody>
      </p:sp>
      <p:graphicFrame>
        <p:nvGraphicFramePr>
          <p:cNvPr id="11" name="Content Placeholder 8">
            <a:extLst>
              <a:ext uri="{FF2B5EF4-FFF2-40B4-BE49-F238E27FC236}">
                <a16:creationId xmlns:a16="http://schemas.microsoft.com/office/drawing/2014/main" id="{0FA7DFD0-2B09-5182-AD45-C9179CAFE3DD}"/>
              </a:ext>
            </a:extLst>
          </p:cNvPr>
          <p:cNvGraphicFramePr>
            <a:graphicFrameLocks noGrp="1"/>
          </p:cNvGraphicFramePr>
          <p:nvPr>
            <p:ph idx="1"/>
            <p:extLst>
              <p:ext uri="{D42A27DB-BD31-4B8C-83A1-F6EECF244321}">
                <p14:modId xmlns:p14="http://schemas.microsoft.com/office/powerpoint/2010/main" val="1625415868"/>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6460473"/>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83135591EE7B4E9CE8953A9769B5AA" ma:contentTypeVersion="12" ma:contentTypeDescription="Create a new document." ma:contentTypeScope="" ma:versionID="afb94ed0df6a5bee95e9e8580897838e">
  <xsd:schema xmlns:xsd="http://www.w3.org/2001/XMLSchema" xmlns:xs="http://www.w3.org/2001/XMLSchema" xmlns:p="http://schemas.microsoft.com/office/2006/metadata/properties" xmlns:ns2="b7c451f6-4087-4943-817c-671de9753aab" xmlns:ns3="74614dcc-efbe-4eda-b10f-2861d891d30c" targetNamespace="http://schemas.microsoft.com/office/2006/metadata/properties" ma:root="true" ma:fieldsID="4255e306cc058a65fd4c867a9bd11979" ns2:_="" ns3:_="">
    <xsd:import namespace="b7c451f6-4087-4943-817c-671de9753aab"/>
    <xsd:import namespace="74614dcc-efbe-4eda-b10f-2861d891d30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c451f6-4087-4943-817c-671de9753a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beae8b99-2390-486d-8259-3a0fa5120465"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4614dcc-efbe-4eda-b10f-2861d891d30c"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85ff3b26-431b-4afd-a3ac-de5f0170074b}" ma:internalName="TaxCatchAll" ma:showField="CatchAllData" ma:web="74614dcc-efbe-4eda-b10f-2861d891d30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FFC100-CD6E-40CC-858F-9DDB4630395F}">
  <ds:schemaRefs>
    <ds:schemaRef ds:uri="74614dcc-efbe-4eda-b10f-2861d891d30c"/>
    <ds:schemaRef ds:uri="b7c451f6-4087-4943-817c-671de9753aa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F114682-BC25-4105-89B6-5A10279B5AF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31</TotalTime>
  <Words>499</Words>
  <Application>Microsoft Macintosh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Graphik Bold</vt:lpstr>
      <vt:lpstr>Graphik Light</vt:lpstr>
      <vt:lpstr>Graphik Regular</vt:lpstr>
      <vt:lpstr>Graphik Semibold</vt:lpstr>
      <vt:lpstr>Graphik Thin</vt:lpstr>
      <vt:lpstr>Retrospect</vt:lpstr>
      <vt:lpstr>DA 204o: Data Science in Practice  Course Project Proposal  Predicting Employee Attrition Using Machine Learning</vt:lpstr>
      <vt:lpstr>Problem Definition</vt:lpstr>
      <vt:lpstr>Data Collection and Preparation</vt:lpstr>
      <vt:lpstr>Proposed Methodology</vt:lpstr>
      <vt:lpstr>Implementation Plan</vt:lpstr>
      <vt:lpstr>Challenges and Risks</vt:lpstr>
      <vt:lpstr>Expected Outcome</vt:lpstr>
      <vt:lpstr>Role and Responsibilities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Pandarasamy Arjunan</dc:creator>
  <cp:lastModifiedBy>Monika Tyagi</cp:lastModifiedBy>
  <cp:revision>16</cp:revision>
  <dcterms:created xsi:type="dcterms:W3CDTF">2023-08-01T07:21:01Z</dcterms:created>
  <dcterms:modified xsi:type="dcterms:W3CDTF">2024-10-20T12:50:47Z</dcterms:modified>
</cp:coreProperties>
</file>