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3" r:id="rId3"/>
    <p:sldId id="1594" r:id="rId4"/>
    <p:sldId id="1609" r:id="rId5"/>
    <p:sldId id="1610" r:id="rId6"/>
    <p:sldId id="1611" r:id="rId7"/>
    <p:sldId id="257" r:id="rId8"/>
    <p:sldId id="258" r:id="rId9"/>
    <p:sldId id="261" r:id="rId10"/>
    <p:sldId id="1605" r:id="rId11"/>
    <p:sldId id="1612" r:id="rId12"/>
    <p:sldId id="1613" r:id="rId13"/>
    <p:sldId id="262" r:id="rId14"/>
    <p:sldId id="1603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827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23" autoAdjust="0"/>
    <p:restoredTop sz="94716"/>
  </p:normalViewPr>
  <p:slideViewPr>
    <p:cSldViewPr snapToGrid="0">
      <p:cViewPr varScale="1">
        <p:scale>
          <a:sx n="79" d="100"/>
          <a:sy n="79" d="100"/>
        </p:scale>
        <p:origin x="10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D37D99-CFF9-46C2-9BA8-20198EC5626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EF85D8F5-E82A-4655-9770-7E95307F5E6E}">
      <dgm:prSet/>
      <dgm:spPr/>
      <dgm:t>
        <a:bodyPr/>
        <a:lstStyle/>
        <a:p>
          <a:r>
            <a:rPr lang="en-GB" dirty="0"/>
            <a:t>The dataset </a:t>
          </a:r>
          <a:r>
            <a:rPr lang="en-GB" dirty="0" err="1"/>
            <a:t>splitted</a:t>
          </a:r>
          <a:r>
            <a:rPr lang="en-GB" dirty="0"/>
            <a:t> into two subsets:</a:t>
          </a:r>
          <a:br>
            <a:rPr lang="en-GB" dirty="0"/>
          </a:br>
          <a:r>
            <a:rPr lang="en-US" dirty="0"/>
            <a:t>Training Set : Contains employee features and attrition details for model development.</a:t>
          </a:r>
        </a:p>
        <a:p>
          <a:r>
            <a:rPr lang="en-US" dirty="0"/>
            <a:t>Test Set: Used to evaluate the model's performance</a:t>
          </a:r>
        </a:p>
      </dgm:t>
    </dgm:pt>
    <dgm:pt modelId="{D50246E9-1522-453C-A50A-37515B69A8A6}" type="parTrans" cxnId="{35888189-BA79-4994-91ED-65AEC25C825E}">
      <dgm:prSet/>
      <dgm:spPr/>
      <dgm:t>
        <a:bodyPr/>
        <a:lstStyle/>
        <a:p>
          <a:endParaRPr lang="en-US"/>
        </a:p>
      </dgm:t>
    </dgm:pt>
    <dgm:pt modelId="{655C95AC-CF7C-4812-B56D-1653E21DF175}" type="sibTrans" cxnId="{35888189-BA79-4994-91ED-65AEC25C825E}">
      <dgm:prSet/>
      <dgm:spPr/>
      <dgm:t>
        <a:bodyPr/>
        <a:lstStyle/>
        <a:p>
          <a:endParaRPr lang="en-US"/>
        </a:p>
      </dgm:t>
    </dgm:pt>
    <dgm:pt modelId="{FC59D7E9-BD59-45E0-AFCF-F98660D9537D}">
      <dgm:prSet/>
      <dgm:spPr/>
      <dgm:t>
        <a:bodyPr/>
        <a:lstStyle/>
        <a:p>
          <a:endParaRPr lang="en-US"/>
        </a:p>
      </dgm:t>
    </dgm:pt>
    <dgm:pt modelId="{D6A9AC13-8977-4608-94F5-968B49A76466}" type="parTrans" cxnId="{6E43ECD5-9F1C-4DDF-A5E9-285926646543}">
      <dgm:prSet/>
      <dgm:spPr/>
      <dgm:t>
        <a:bodyPr/>
        <a:lstStyle/>
        <a:p>
          <a:endParaRPr lang="en-US"/>
        </a:p>
      </dgm:t>
    </dgm:pt>
    <dgm:pt modelId="{F9A4CD71-63DD-4559-AD5F-CDEA8E57FE22}" type="sibTrans" cxnId="{6E43ECD5-9F1C-4DDF-A5E9-285926646543}">
      <dgm:prSet/>
      <dgm:spPr/>
      <dgm:t>
        <a:bodyPr/>
        <a:lstStyle/>
        <a:p>
          <a:endParaRPr lang="en-US"/>
        </a:p>
      </dgm:t>
    </dgm:pt>
    <dgm:pt modelId="{3F8F9B61-1FA1-4CE3-8257-7566056E1A91}">
      <dgm:prSet/>
      <dgm:spPr/>
      <dgm:t>
        <a:bodyPr/>
        <a:lstStyle/>
        <a:p>
          <a:r>
            <a:rPr lang="en-US" dirty="0"/>
            <a:t>Key features include employee demographic information, performance metrics, and HR-related variables. Preprocessing involves handling missing data, feature scaling, and encoding categorical variables.</a:t>
          </a:r>
        </a:p>
      </dgm:t>
    </dgm:pt>
    <dgm:pt modelId="{2C375202-9B36-4138-9011-7322AF8DE028}" type="parTrans" cxnId="{436E2A9F-6168-488F-B26D-D117E226D208}">
      <dgm:prSet/>
      <dgm:spPr/>
      <dgm:t>
        <a:bodyPr/>
        <a:lstStyle/>
        <a:p>
          <a:endParaRPr lang="en-US"/>
        </a:p>
      </dgm:t>
    </dgm:pt>
    <dgm:pt modelId="{15F1B0A1-03AA-4542-9B09-DAC95630081D}" type="sibTrans" cxnId="{436E2A9F-6168-488F-B26D-D117E226D208}">
      <dgm:prSet/>
      <dgm:spPr/>
      <dgm:t>
        <a:bodyPr/>
        <a:lstStyle/>
        <a:p>
          <a:endParaRPr lang="en-US"/>
        </a:p>
      </dgm:t>
    </dgm:pt>
    <dgm:pt modelId="{EC9518B9-4EFC-4FC1-8C5B-733101B22D49}">
      <dgm:prSet/>
      <dgm:spPr/>
      <dgm:t>
        <a:bodyPr/>
        <a:lstStyle/>
        <a:p>
          <a:r>
            <a:rPr lang="en-IN"/>
            <a:t>Data source: https://www.kaggle.com/datasets/sree1ekha/employee-data</a:t>
          </a:r>
          <a:endParaRPr lang="en-US"/>
        </a:p>
      </dgm:t>
    </dgm:pt>
    <dgm:pt modelId="{F9B7AE49-B596-4F49-A00F-D42A33AB0C3E}" type="parTrans" cxnId="{D5D5E5DB-A8F7-43DE-ACB9-DB20AA9AF0CD}">
      <dgm:prSet/>
      <dgm:spPr/>
      <dgm:t>
        <a:bodyPr/>
        <a:lstStyle/>
        <a:p>
          <a:endParaRPr lang="en-US"/>
        </a:p>
      </dgm:t>
    </dgm:pt>
    <dgm:pt modelId="{C02CFD6F-515B-491A-8F64-7634F8417F6F}" type="sibTrans" cxnId="{D5D5E5DB-A8F7-43DE-ACB9-DB20AA9AF0CD}">
      <dgm:prSet/>
      <dgm:spPr/>
      <dgm:t>
        <a:bodyPr/>
        <a:lstStyle/>
        <a:p>
          <a:endParaRPr lang="en-US"/>
        </a:p>
      </dgm:t>
    </dgm:pt>
    <dgm:pt modelId="{1F3C9072-E483-493E-BB52-17C694FEF091}" type="pres">
      <dgm:prSet presAssocID="{60D37D99-CFF9-46C2-9BA8-20198EC56264}" presName="root" presStyleCnt="0">
        <dgm:presLayoutVars>
          <dgm:dir/>
          <dgm:resizeHandles val="exact"/>
        </dgm:presLayoutVars>
      </dgm:prSet>
      <dgm:spPr/>
    </dgm:pt>
    <dgm:pt modelId="{31E74BEE-7484-4A24-BA13-1AF2F674EB20}" type="pres">
      <dgm:prSet presAssocID="{EF85D8F5-E82A-4655-9770-7E95307F5E6E}" presName="compNode" presStyleCnt="0"/>
      <dgm:spPr/>
    </dgm:pt>
    <dgm:pt modelId="{7501D510-2D4C-4981-AB0B-211446C68DD9}" type="pres">
      <dgm:prSet presAssocID="{EF85D8F5-E82A-4655-9770-7E95307F5E6E}" presName="bgRect" presStyleLbl="bgShp" presStyleIdx="0" presStyleCnt="3"/>
      <dgm:spPr/>
    </dgm:pt>
    <dgm:pt modelId="{D3B6AEFD-E595-4AF5-AF58-D2732BF56CB0}" type="pres">
      <dgm:prSet presAssocID="{EF85D8F5-E82A-4655-9770-7E95307F5E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775732C-15AA-468E-A2BD-05ECEE65583F}" type="pres">
      <dgm:prSet presAssocID="{EF85D8F5-E82A-4655-9770-7E95307F5E6E}" presName="spaceRect" presStyleCnt="0"/>
      <dgm:spPr/>
    </dgm:pt>
    <dgm:pt modelId="{BA5594DE-5D80-4256-A9E3-6494AB0CB34D}" type="pres">
      <dgm:prSet presAssocID="{EF85D8F5-E82A-4655-9770-7E95307F5E6E}" presName="parTx" presStyleLbl="revTx" presStyleIdx="0" presStyleCnt="4">
        <dgm:presLayoutVars>
          <dgm:chMax val="0"/>
          <dgm:chPref val="0"/>
        </dgm:presLayoutVars>
      </dgm:prSet>
      <dgm:spPr/>
    </dgm:pt>
    <dgm:pt modelId="{F62DB53D-3F3C-4B24-922B-2BD94E7CFC98}" type="pres">
      <dgm:prSet presAssocID="{EF85D8F5-E82A-4655-9770-7E95307F5E6E}" presName="desTx" presStyleLbl="revTx" presStyleIdx="1" presStyleCnt="4">
        <dgm:presLayoutVars/>
      </dgm:prSet>
      <dgm:spPr/>
    </dgm:pt>
    <dgm:pt modelId="{9C92156B-950C-4FCB-A5CE-FAFD10E519DE}" type="pres">
      <dgm:prSet presAssocID="{655C95AC-CF7C-4812-B56D-1653E21DF175}" presName="sibTrans" presStyleCnt="0"/>
      <dgm:spPr/>
    </dgm:pt>
    <dgm:pt modelId="{0B0F162D-42C6-45CD-ACE0-1F1EF59E5A5C}" type="pres">
      <dgm:prSet presAssocID="{3F8F9B61-1FA1-4CE3-8257-7566056E1A91}" presName="compNode" presStyleCnt="0"/>
      <dgm:spPr/>
    </dgm:pt>
    <dgm:pt modelId="{6D57B3DA-BB1A-478B-8B33-57B5AA36825D}" type="pres">
      <dgm:prSet presAssocID="{3F8F9B61-1FA1-4CE3-8257-7566056E1A91}" presName="bgRect" presStyleLbl="bgShp" presStyleIdx="1" presStyleCnt="3"/>
      <dgm:spPr/>
    </dgm:pt>
    <dgm:pt modelId="{90CDD310-40A6-441A-9333-C7BD7FC906BC}" type="pres">
      <dgm:prSet presAssocID="{3F8F9B61-1FA1-4CE3-8257-7566056E1A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97148850-0DA9-4D21-950A-E69F31A87B98}" type="pres">
      <dgm:prSet presAssocID="{3F8F9B61-1FA1-4CE3-8257-7566056E1A91}" presName="spaceRect" presStyleCnt="0"/>
      <dgm:spPr/>
    </dgm:pt>
    <dgm:pt modelId="{4E706F58-E3E4-4044-9927-AB9C819261FC}" type="pres">
      <dgm:prSet presAssocID="{3F8F9B61-1FA1-4CE3-8257-7566056E1A91}" presName="parTx" presStyleLbl="revTx" presStyleIdx="2" presStyleCnt="4">
        <dgm:presLayoutVars>
          <dgm:chMax val="0"/>
          <dgm:chPref val="0"/>
        </dgm:presLayoutVars>
      </dgm:prSet>
      <dgm:spPr/>
    </dgm:pt>
    <dgm:pt modelId="{31260FB7-0BAB-4570-A959-82B2A9BCAF12}" type="pres">
      <dgm:prSet presAssocID="{15F1B0A1-03AA-4542-9B09-DAC95630081D}" presName="sibTrans" presStyleCnt="0"/>
      <dgm:spPr/>
    </dgm:pt>
    <dgm:pt modelId="{B44DC388-FC40-4278-A8C6-056F1C8F2375}" type="pres">
      <dgm:prSet presAssocID="{EC9518B9-4EFC-4FC1-8C5B-733101B22D49}" presName="compNode" presStyleCnt="0"/>
      <dgm:spPr/>
    </dgm:pt>
    <dgm:pt modelId="{F1907746-27B5-4F5E-A006-6F9292466453}" type="pres">
      <dgm:prSet presAssocID="{EC9518B9-4EFC-4FC1-8C5B-733101B22D49}" presName="bgRect" presStyleLbl="bgShp" presStyleIdx="2" presStyleCnt="3"/>
      <dgm:spPr/>
    </dgm:pt>
    <dgm:pt modelId="{A436F85F-2276-4135-AB23-9E77174CC397}" type="pres">
      <dgm:prSet presAssocID="{EC9518B9-4EFC-4FC1-8C5B-733101B22D49}" presName="iconRect" presStyleLbl="nod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592CE9B-82BC-4D47-AEBA-B04E3B38C9E3}" type="pres">
      <dgm:prSet presAssocID="{EC9518B9-4EFC-4FC1-8C5B-733101B22D49}" presName="spaceRect" presStyleCnt="0"/>
      <dgm:spPr/>
    </dgm:pt>
    <dgm:pt modelId="{C209FD29-8D89-4A18-B0C3-29D696DC6BAA}" type="pres">
      <dgm:prSet presAssocID="{EC9518B9-4EFC-4FC1-8C5B-733101B22D4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1C9CF09-15DB-3343-A320-BEA3AE0ABCF4}" type="presOf" srcId="{EC9518B9-4EFC-4FC1-8C5B-733101B22D49}" destId="{C209FD29-8D89-4A18-B0C3-29D696DC6BAA}" srcOrd="0" destOrd="0" presId="urn:microsoft.com/office/officeart/2018/2/layout/IconVerticalSolidList"/>
    <dgm:cxn modelId="{01ED9518-13D3-D340-9DFA-447CEB357799}" type="presOf" srcId="{EF85D8F5-E82A-4655-9770-7E95307F5E6E}" destId="{BA5594DE-5D80-4256-A9E3-6494AB0CB34D}" srcOrd="0" destOrd="0" presId="urn:microsoft.com/office/officeart/2018/2/layout/IconVerticalSolidList"/>
    <dgm:cxn modelId="{35888189-BA79-4994-91ED-65AEC25C825E}" srcId="{60D37D99-CFF9-46C2-9BA8-20198EC56264}" destId="{EF85D8F5-E82A-4655-9770-7E95307F5E6E}" srcOrd="0" destOrd="0" parTransId="{D50246E9-1522-453C-A50A-37515B69A8A6}" sibTransId="{655C95AC-CF7C-4812-B56D-1653E21DF175}"/>
    <dgm:cxn modelId="{2F11828B-37F7-B542-813C-90FDA6CD7E04}" type="presOf" srcId="{FC59D7E9-BD59-45E0-AFCF-F98660D9537D}" destId="{F62DB53D-3F3C-4B24-922B-2BD94E7CFC98}" srcOrd="0" destOrd="0" presId="urn:microsoft.com/office/officeart/2018/2/layout/IconVerticalSolidList"/>
    <dgm:cxn modelId="{436E2A9F-6168-488F-B26D-D117E226D208}" srcId="{60D37D99-CFF9-46C2-9BA8-20198EC56264}" destId="{3F8F9B61-1FA1-4CE3-8257-7566056E1A91}" srcOrd="1" destOrd="0" parTransId="{2C375202-9B36-4138-9011-7322AF8DE028}" sibTransId="{15F1B0A1-03AA-4542-9B09-DAC95630081D}"/>
    <dgm:cxn modelId="{61CEA9CA-0A8E-7B48-AAD1-BF4DAA0F9468}" type="presOf" srcId="{60D37D99-CFF9-46C2-9BA8-20198EC56264}" destId="{1F3C9072-E483-493E-BB52-17C694FEF091}" srcOrd="0" destOrd="0" presId="urn:microsoft.com/office/officeart/2018/2/layout/IconVerticalSolidList"/>
    <dgm:cxn modelId="{6E43ECD5-9F1C-4DDF-A5E9-285926646543}" srcId="{EF85D8F5-E82A-4655-9770-7E95307F5E6E}" destId="{FC59D7E9-BD59-45E0-AFCF-F98660D9537D}" srcOrd="0" destOrd="0" parTransId="{D6A9AC13-8977-4608-94F5-968B49A76466}" sibTransId="{F9A4CD71-63DD-4559-AD5F-CDEA8E57FE22}"/>
    <dgm:cxn modelId="{D5D5E5DB-A8F7-43DE-ACB9-DB20AA9AF0CD}" srcId="{60D37D99-CFF9-46C2-9BA8-20198EC56264}" destId="{EC9518B9-4EFC-4FC1-8C5B-733101B22D49}" srcOrd="2" destOrd="0" parTransId="{F9B7AE49-B596-4F49-A00F-D42A33AB0C3E}" sibTransId="{C02CFD6F-515B-491A-8F64-7634F8417F6F}"/>
    <dgm:cxn modelId="{EE1943F4-F606-D341-81DA-0EBF230B55E5}" type="presOf" srcId="{3F8F9B61-1FA1-4CE3-8257-7566056E1A91}" destId="{4E706F58-E3E4-4044-9927-AB9C819261FC}" srcOrd="0" destOrd="0" presId="urn:microsoft.com/office/officeart/2018/2/layout/IconVerticalSolidList"/>
    <dgm:cxn modelId="{1D4D2831-8309-7040-B779-0AD4FF455643}" type="presParOf" srcId="{1F3C9072-E483-493E-BB52-17C694FEF091}" destId="{31E74BEE-7484-4A24-BA13-1AF2F674EB20}" srcOrd="0" destOrd="0" presId="urn:microsoft.com/office/officeart/2018/2/layout/IconVerticalSolidList"/>
    <dgm:cxn modelId="{ECB4DB75-4B5F-1C4C-AF76-AD30C4A5DE3E}" type="presParOf" srcId="{31E74BEE-7484-4A24-BA13-1AF2F674EB20}" destId="{7501D510-2D4C-4981-AB0B-211446C68DD9}" srcOrd="0" destOrd="0" presId="urn:microsoft.com/office/officeart/2018/2/layout/IconVerticalSolidList"/>
    <dgm:cxn modelId="{C0B57A32-E559-3145-9BE6-AB99D1D0AD17}" type="presParOf" srcId="{31E74BEE-7484-4A24-BA13-1AF2F674EB20}" destId="{D3B6AEFD-E595-4AF5-AF58-D2732BF56CB0}" srcOrd="1" destOrd="0" presId="urn:microsoft.com/office/officeart/2018/2/layout/IconVerticalSolidList"/>
    <dgm:cxn modelId="{726CAC6C-D727-1746-8FA5-D356DEE3BE51}" type="presParOf" srcId="{31E74BEE-7484-4A24-BA13-1AF2F674EB20}" destId="{F775732C-15AA-468E-A2BD-05ECEE65583F}" srcOrd="2" destOrd="0" presId="urn:microsoft.com/office/officeart/2018/2/layout/IconVerticalSolidList"/>
    <dgm:cxn modelId="{D381EB68-4DCF-1A44-B335-C1231E5BA56B}" type="presParOf" srcId="{31E74BEE-7484-4A24-BA13-1AF2F674EB20}" destId="{BA5594DE-5D80-4256-A9E3-6494AB0CB34D}" srcOrd="3" destOrd="0" presId="urn:microsoft.com/office/officeart/2018/2/layout/IconVerticalSolidList"/>
    <dgm:cxn modelId="{927E13C4-551C-084A-9D1B-AAB8912C6B75}" type="presParOf" srcId="{31E74BEE-7484-4A24-BA13-1AF2F674EB20}" destId="{F62DB53D-3F3C-4B24-922B-2BD94E7CFC98}" srcOrd="4" destOrd="0" presId="urn:microsoft.com/office/officeart/2018/2/layout/IconVerticalSolidList"/>
    <dgm:cxn modelId="{7ADD8F0F-86A6-614F-93DC-82174C73B883}" type="presParOf" srcId="{1F3C9072-E483-493E-BB52-17C694FEF091}" destId="{9C92156B-950C-4FCB-A5CE-FAFD10E519DE}" srcOrd="1" destOrd="0" presId="urn:microsoft.com/office/officeart/2018/2/layout/IconVerticalSolidList"/>
    <dgm:cxn modelId="{9DA2453A-1297-C448-917A-DADC5CC7D302}" type="presParOf" srcId="{1F3C9072-E483-493E-BB52-17C694FEF091}" destId="{0B0F162D-42C6-45CD-ACE0-1F1EF59E5A5C}" srcOrd="2" destOrd="0" presId="urn:microsoft.com/office/officeart/2018/2/layout/IconVerticalSolidList"/>
    <dgm:cxn modelId="{EBD93FB7-E193-2A45-873A-8215E94A28A8}" type="presParOf" srcId="{0B0F162D-42C6-45CD-ACE0-1F1EF59E5A5C}" destId="{6D57B3DA-BB1A-478B-8B33-57B5AA36825D}" srcOrd="0" destOrd="0" presId="urn:microsoft.com/office/officeart/2018/2/layout/IconVerticalSolidList"/>
    <dgm:cxn modelId="{BFD0B67D-D6ED-2246-BB35-CA94476BB181}" type="presParOf" srcId="{0B0F162D-42C6-45CD-ACE0-1F1EF59E5A5C}" destId="{90CDD310-40A6-441A-9333-C7BD7FC906BC}" srcOrd="1" destOrd="0" presId="urn:microsoft.com/office/officeart/2018/2/layout/IconVerticalSolidList"/>
    <dgm:cxn modelId="{E82773BA-136A-5F4F-A879-2CD5CA5A5D4B}" type="presParOf" srcId="{0B0F162D-42C6-45CD-ACE0-1F1EF59E5A5C}" destId="{97148850-0DA9-4D21-950A-E69F31A87B98}" srcOrd="2" destOrd="0" presId="urn:microsoft.com/office/officeart/2018/2/layout/IconVerticalSolidList"/>
    <dgm:cxn modelId="{F10EEC41-2D8F-7848-BD56-46D4B625E04F}" type="presParOf" srcId="{0B0F162D-42C6-45CD-ACE0-1F1EF59E5A5C}" destId="{4E706F58-E3E4-4044-9927-AB9C819261FC}" srcOrd="3" destOrd="0" presId="urn:microsoft.com/office/officeart/2018/2/layout/IconVerticalSolidList"/>
    <dgm:cxn modelId="{137903F4-309D-BC4E-AC3F-CD36FD0E8BC3}" type="presParOf" srcId="{1F3C9072-E483-493E-BB52-17C694FEF091}" destId="{31260FB7-0BAB-4570-A959-82B2A9BCAF12}" srcOrd="3" destOrd="0" presId="urn:microsoft.com/office/officeart/2018/2/layout/IconVerticalSolidList"/>
    <dgm:cxn modelId="{DF439F9E-F0D2-E44B-81BF-2CA78832F4C9}" type="presParOf" srcId="{1F3C9072-E483-493E-BB52-17C694FEF091}" destId="{B44DC388-FC40-4278-A8C6-056F1C8F2375}" srcOrd="4" destOrd="0" presId="urn:microsoft.com/office/officeart/2018/2/layout/IconVerticalSolidList"/>
    <dgm:cxn modelId="{3D3BC79A-C65C-AA45-A718-575F61D70CCD}" type="presParOf" srcId="{B44DC388-FC40-4278-A8C6-056F1C8F2375}" destId="{F1907746-27B5-4F5E-A006-6F9292466453}" srcOrd="0" destOrd="0" presId="urn:microsoft.com/office/officeart/2018/2/layout/IconVerticalSolidList"/>
    <dgm:cxn modelId="{7473B27D-B54F-7F44-B64E-6EFEF62D3E23}" type="presParOf" srcId="{B44DC388-FC40-4278-A8C6-056F1C8F2375}" destId="{A436F85F-2276-4135-AB23-9E77174CC397}" srcOrd="1" destOrd="0" presId="urn:microsoft.com/office/officeart/2018/2/layout/IconVerticalSolidList"/>
    <dgm:cxn modelId="{A1CFD579-F3C8-7B4B-810A-EFFDBC705806}" type="presParOf" srcId="{B44DC388-FC40-4278-A8C6-056F1C8F2375}" destId="{B592CE9B-82BC-4D47-AEBA-B04E3B38C9E3}" srcOrd="2" destOrd="0" presId="urn:microsoft.com/office/officeart/2018/2/layout/IconVerticalSolidList"/>
    <dgm:cxn modelId="{18FFF1AC-C8C1-8044-BB0D-254B72FB89C7}" type="presParOf" srcId="{B44DC388-FC40-4278-A8C6-056F1C8F2375}" destId="{C209FD29-8D89-4A18-B0C3-29D696DC6B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D7FE2B-2E73-4F95-AD2C-1BE75880880B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180E4AB-9ED3-4A31-8DF4-1A84E957DC34}">
      <dgm:prSet/>
      <dgm:spPr/>
      <dgm:t>
        <a:bodyPr/>
        <a:lstStyle/>
        <a:p>
          <a:pPr algn="ctr"/>
          <a:r>
            <a:rPr lang="en-US" dirty="0"/>
            <a:t>Dummy Model </a:t>
          </a:r>
        </a:p>
        <a:p>
          <a:pPr algn="ctr"/>
          <a:r>
            <a:rPr lang="en-US" dirty="0"/>
            <a:t>0.0% </a:t>
          </a:r>
        </a:p>
      </dgm:t>
    </dgm:pt>
    <dgm:pt modelId="{0AB4E1F8-BA5D-47ED-9E09-55F151C86E00}" type="parTrans" cxnId="{D4A9857D-8319-428D-9776-D23067CB4F28}">
      <dgm:prSet/>
      <dgm:spPr/>
      <dgm:t>
        <a:bodyPr/>
        <a:lstStyle/>
        <a:p>
          <a:endParaRPr lang="en-US"/>
        </a:p>
      </dgm:t>
    </dgm:pt>
    <dgm:pt modelId="{1FA59D29-EC3F-4EB6-848D-B86E0825326F}" type="sibTrans" cxnId="{D4A9857D-8319-428D-9776-D23067CB4F28}">
      <dgm:prSet/>
      <dgm:spPr/>
      <dgm:t>
        <a:bodyPr/>
        <a:lstStyle/>
        <a:p>
          <a:endParaRPr lang="en-US"/>
        </a:p>
      </dgm:t>
    </dgm:pt>
    <dgm:pt modelId="{5D257861-C90E-41A1-8ADC-2F2D32BC6AC3}">
      <dgm:prSet/>
      <dgm:spPr/>
      <dgm:t>
        <a:bodyPr/>
        <a:lstStyle/>
        <a:p>
          <a:pPr algn="l"/>
          <a:r>
            <a:rPr lang="en-US" dirty="0"/>
            <a:t>Only predicts true class .Accuracy 72.4%</a:t>
          </a:r>
        </a:p>
      </dgm:t>
    </dgm:pt>
    <dgm:pt modelId="{F81B47A5-DAB1-462F-8E30-1E3EFF3B2BCF}" type="parTrans" cxnId="{6BDDD7A4-838A-41A8-8980-C86062615100}">
      <dgm:prSet/>
      <dgm:spPr/>
      <dgm:t>
        <a:bodyPr/>
        <a:lstStyle/>
        <a:p>
          <a:endParaRPr lang="en-US"/>
        </a:p>
      </dgm:t>
    </dgm:pt>
    <dgm:pt modelId="{F7B63CA9-EC83-4485-A1EA-9A16B9325508}" type="sibTrans" cxnId="{6BDDD7A4-838A-41A8-8980-C86062615100}">
      <dgm:prSet/>
      <dgm:spPr/>
      <dgm:t>
        <a:bodyPr/>
        <a:lstStyle/>
        <a:p>
          <a:endParaRPr lang="en-US"/>
        </a:p>
      </dgm:t>
    </dgm:pt>
    <dgm:pt modelId="{7D29E4BA-724A-4F0F-AAAC-896F91B289D5}">
      <dgm:prSet/>
      <dgm:spPr/>
      <dgm:t>
        <a:bodyPr/>
        <a:lstStyle/>
        <a:p>
          <a:pPr algn="ctr"/>
          <a:r>
            <a:rPr lang="en-US" dirty="0"/>
            <a:t>Logistic Regression       52.81%</a:t>
          </a:r>
        </a:p>
      </dgm:t>
    </dgm:pt>
    <dgm:pt modelId="{B7E3D47B-D778-4369-ADA3-B79910C86514}" type="parTrans" cxnId="{DB2BA925-835A-4C03-9BBF-099C5F2E2E27}">
      <dgm:prSet/>
      <dgm:spPr/>
      <dgm:t>
        <a:bodyPr/>
        <a:lstStyle/>
        <a:p>
          <a:endParaRPr lang="en-US"/>
        </a:p>
      </dgm:t>
    </dgm:pt>
    <dgm:pt modelId="{01F7D7CE-74AB-4007-B5C1-E0482C3F60AD}" type="sibTrans" cxnId="{DB2BA925-835A-4C03-9BBF-099C5F2E2E27}">
      <dgm:prSet/>
      <dgm:spPr/>
      <dgm:t>
        <a:bodyPr/>
        <a:lstStyle/>
        <a:p>
          <a:endParaRPr lang="en-US"/>
        </a:p>
      </dgm:t>
    </dgm:pt>
    <dgm:pt modelId="{B2A3550B-981A-4CF7-A13D-F8A653557F1F}">
      <dgm:prSet/>
      <dgm:spPr/>
      <dgm:t>
        <a:bodyPr/>
        <a:lstStyle/>
        <a:p>
          <a:pPr algn="ctr"/>
          <a:r>
            <a:rPr lang="en-US" dirty="0"/>
            <a:t>Logistic Regression 56.5%</a:t>
          </a:r>
        </a:p>
      </dgm:t>
    </dgm:pt>
    <dgm:pt modelId="{7C636F8B-D888-4B47-8FE7-835D43AEA275}" type="parTrans" cxnId="{E9B27E1F-77E1-478F-BE85-439D0EC7C839}">
      <dgm:prSet/>
      <dgm:spPr/>
      <dgm:t>
        <a:bodyPr/>
        <a:lstStyle/>
        <a:p>
          <a:endParaRPr lang="en-US"/>
        </a:p>
      </dgm:t>
    </dgm:pt>
    <dgm:pt modelId="{6556471A-E858-45C8-B184-47CF9748ED16}" type="sibTrans" cxnId="{E9B27E1F-77E1-478F-BE85-439D0EC7C839}">
      <dgm:prSet/>
      <dgm:spPr/>
      <dgm:t>
        <a:bodyPr/>
        <a:lstStyle/>
        <a:p>
          <a:endParaRPr lang="en-US"/>
        </a:p>
      </dgm:t>
    </dgm:pt>
    <dgm:pt modelId="{ED784AFE-1B07-45C6-BE33-1AEB9AC9BAAC}">
      <dgm:prSet/>
      <dgm:spPr/>
      <dgm:t>
        <a:bodyPr/>
        <a:lstStyle/>
        <a:p>
          <a:pPr algn="ctr"/>
          <a:r>
            <a:rPr lang="en-US" dirty="0"/>
            <a:t>Logistic Regression 60.81%</a:t>
          </a:r>
        </a:p>
      </dgm:t>
    </dgm:pt>
    <dgm:pt modelId="{94EAB192-E3BE-4320-B348-DCCC50471BA4}" type="parTrans" cxnId="{569D0803-80F0-4E70-9644-B0D257DEABC3}">
      <dgm:prSet/>
      <dgm:spPr/>
      <dgm:t>
        <a:bodyPr/>
        <a:lstStyle/>
        <a:p>
          <a:endParaRPr lang="en-US"/>
        </a:p>
      </dgm:t>
    </dgm:pt>
    <dgm:pt modelId="{B61018DC-C143-4FC0-94E6-55754A95636F}" type="sibTrans" cxnId="{569D0803-80F0-4E70-9644-B0D257DEABC3}">
      <dgm:prSet/>
      <dgm:spPr/>
      <dgm:t>
        <a:bodyPr/>
        <a:lstStyle/>
        <a:p>
          <a:endParaRPr lang="en-US"/>
        </a:p>
      </dgm:t>
    </dgm:pt>
    <dgm:pt modelId="{4292E375-61D9-4158-9C09-DF8F34317D5D}">
      <dgm:prSet/>
      <dgm:spPr/>
      <dgm:t>
        <a:bodyPr/>
        <a:lstStyle/>
        <a:p>
          <a:pPr algn="l"/>
          <a:r>
            <a:rPr lang="en-US" dirty="0"/>
            <a:t>Used </a:t>
          </a:r>
          <a:r>
            <a:rPr lang="en-US" dirty="0" err="1"/>
            <a:t>StandardScaler</a:t>
          </a:r>
          <a:endParaRPr lang="en-US" dirty="0"/>
        </a:p>
      </dgm:t>
    </dgm:pt>
    <dgm:pt modelId="{EF2C9413-C3D8-4BAA-8B47-8B63D4B1AABB}" type="parTrans" cxnId="{56FB655D-01C2-4A56-9E24-E34DBD47A63F}">
      <dgm:prSet/>
      <dgm:spPr/>
      <dgm:t>
        <a:bodyPr/>
        <a:lstStyle/>
        <a:p>
          <a:endParaRPr lang="en-US"/>
        </a:p>
      </dgm:t>
    </dgm:pt>
    <dgm:pt modelId="{7C2E2CE5-EC43-4804-9BB2-DB62C8021990}" type="sibTrans" cxnId="{56FB655D-01C2-4A56-9E24-E34DBD47A63F}">
      <dgm:prSet/>
      <dgm:spPr/>
      <dgm:t>
        <a:bodyPr/>
        <a:lstStyle/>
        <a:p>
          <a:endParaRPr lang="en-US"/>
        </a:p>
      </dgm:t>
    </dgm:pt>
    <dgm:pt modelId="{707B5BAB-8C26-4275-AC1F-7D8509F0C0E4}">
      <dgm:prSet/>
      <dgm:spPr/>
      <dgm:t>
        <a:bodyPr/>
        <a:lstStyle/>
        <a:p>
          <a:r>
            <a:rPr lang="en-US" dirty="0"/>
            <a:t>Naïve Bayes </a:t>
          </a:r>
        </a:p>
        <a:p>
          <a:r>
            <a:rPr lang="en-US" dirty="0"/>
            <a:t>58%</a:t>
          </a:r>
        </a:p>
      </dgm:t>
    </dgm:pt>
    <dgm:pt modelId="{BAB89A00-AEFB-4DBA-95FB-7D9D478CE76A}" type="parTrans" cxnId="{8A29C313-AB51-45EF-84F2-5D4CE5CA8B8A}">
      <dgm:prSet/>
      <dgm:spPr/>
      <dgm:t>
        <a:bodyPr/>
        <a:lstStyle/>
        <a:p>
          <a:endParaRPr lang="en-US"/>
        </a:p>
      </dgm:t>
    </dgm:pt>
    <dgm:pt modelId="{3EA05EB8-CD0C-4A1F-8787-E4D6BF620AA3}" type="sibTrans" cxnId="{8A29C313-AB51-45EF-84F2-5D4CE5CA8B8A}">
      <dgm:prSet/>
      <dgm:spPr/>
      <dgm:t>
        <a:bodyPr/>
        <a:lstStyle/>
        <a:p>
          <a:endParaRPr lang="en-US"/>
        </a:p>
      </dgm:t>
    </dgm:pt>
    <dgm:pt modelId="{CC050EFE-8108-43FE-9F48-9E70F52489C1}">
      <dgm:prSet/>
      <dgm:spPr/>
      <dgm:t>
        <a:bodyPr/>
        <a:lstStyle/>
        <a:p>
          <a:r>
            <a:rPr lang="en-US" dirty="0"/>
            <a:t>Decision Tree</a:t>
          </a:r>
        </a:p>
        <a:p>
          <a:r>
            <a:rPr lang="en-US" dirty="0"/>
            <a:t> 81.6 %</a:t>
          </a:r>
        </a:p>
      </dgm:t>
    </dgm:pt>
    <dgm:pt modelId="{EA30F8A1-BD9A-4A76-B111-44A1361C01EE}" type="parTrans" cxnId="{47013673-3601-4AD8-9B2E-44F7DCB11541}">
      <dgm:prSet/>
      <dgm:spPr/>
      <dgm:t>
        <a:bodyPr/>
        <a:lstStyle/>
        <a:p>
          <a:endParaRPr lang="en-US"/>
        </a:p>
      </dgm:t>
    </dgm:pt>
    <dgm:pt modelId="{93B753EF-65FD-42AF-8845-FD099EDAA830}" type="sibTrans" cxnId="{47013673-3601-4AD8-9B2E-44F7DCB11541}">
      <dgm:prSet/>
      <dgm:spPr/>
      <dgm:t>
        <a:bodyPr/>
        <a:lstStyle/>
        <a:p>
          <a:endParaRPr lang="en-US"/>
        </a:p>
      </dgm:t>
    </dgm:pt>
    <dgm:pt modelId="{A48216D7-7077-4AD6-9795-06A1DEBB9070}">
      <dgm:prSet/>
      <dgm:spPr/>
      <dgm:t>
        <a:bodyPr/>
        <a:lstStyle/>
        <a:p>
          <a:r>
            <a:rPr lang="en-US" dirty="0"/>
            <a:t>Random Forest 96.9%</a:t>
          </a:r>
        </a:p>
      </dgm:t>
    </dgm:pt>
    <dgm:pt modelId="{F5061F5D-0C56-4D57-BEC4-F7B292F28DE8}" type="parTrans" cxnId="{522ED4C3-A8CD-472F-80CD-94799A7D5284}">
      <dgm:prSet/>
      <dgm:spPr/>
      <dgm:t>
        <a:bodyPr/>
        <a:lstStyle/>
        <a:p>
          <a:endParaRPr lang="en-US"/>
        </a:p>
      </dgm:t>
    </dgm:pt>
    <dgm:pt modelId="{252DDDB5-4362-4383-B886-65C9FB83609C}" type="sibTrans" cxnId="{522ED4C3-A8CD-472F-80CD-94799A7D5284}">
      <dgm:prSet/>
      <dgm:spPr/>
      <dgm:t>
        <a:bodyPr/>
        <a:lstStyle/>
        <a:p>
          <a:endParaRPr lang="en-US"/>
        </a:p>
      </dgm:t>
    </dgm:pt>
    <dgm:pt modelId="{4E005EB3-5501-40C1-AF1B-54CE7CD9360F}">
      <dgm:prSet/>
      <dgm:spPr/>
      <dgm:t>
        <a:bodyPr/>
        <a:lstStyle/>
        <a:p>
          <a:pPr algn="l"/>
          <a:r>
            <a:rPr lang="en-US" dirty="0"/>
            <a:t>Not used </a:t>
          </a:r>
          <a:r>
            <a:rPr lang="en-US" dirty="0" err="1"/>
            <a:t>StandardScaler</a:t>
          </a:r>
          <a:endParaRPr lang="en-US" dirty="0"/>
        </a:p>
      </dgm:t>
    </dgm:pt>
    <dgm:pt modelId="{E7EE611D-3CF4-481C-BC7C-5BE7048D352B}" type="sibTrans" cxnId="{EAE6F147-9D6A-4D7B-A86B-150AAD957A6A}">
      <dgm:prSet/>
      <dgm:spPr/>
      <dgm:t>
        <a:bodyPr/>
        <a:lstStyle/>
        <a:p>
          <a:endParaRPr lang="en-US"/>
        </a:p>
      </dgm:t>
    </dgm:pt>
    <dgm:pt modelId="{6D40B7BD-16CA-414B-AF09-504801BA60EF}" type="parTrans" cxnId="{EAE6F147-9D6A-4D7B-A86B-150AAD957A6A}">
      <dgm:prSet/>
      <dgm:spPr/>
      <dgm:t>
        <a:bodyPr/>
        <a:lstStyle/>
        <a:p>
          <a:endParaRPr lang="en-US"/>
        </a:p>
      </dgm:t>
    </dgm:pt>
    <dgm:pt modelId="{F7138921-09C0-4A77-933B-42A0EB30BD6E}">
      <dgm:prSet/>
      <dgm:spPr/>
      <dgm:t>
        <a:bodyPr/>
        <a:lstStyle/>
        <a:p>
          <a:pPr algn="l"/>
          <a:r>
            <a:rPr lang="en-US" dirty="0"/>
            <a:t>Used </a:t>
          </a:r>
          <a:r>
            <a:rPr lang="en-US" dirty="0" err="1"/>
            <a:t>StandardScaler</a:t>
          </a:r>
          <a:endParaRPr lang="en-US" dirty="0"/>
        </a:p>
      </dgm:t>
    </dgm:pt>
    <dgm:pt modelId="{FC9A8D7B-7D16-43C2-818B-76D90E24EE5C}" type="parTrans" cxnId="{93318A7E-9EDA-4D21-AB70-190720EE8ACD}">
      <dgm:prSet/>
      <dgm:spPr/>
      <dgm:t>
        <a:bodyPr/>
        <a:lstStyle/>
        <a:p>
          <a:endParaRPr lang="en-US"/>
        </a:p>
      </dgm:t>
    </dgm:pt>
    <dgm:pt modelId="{246D44FF-F761-4BAD-AF3B-D751706EC4A2}" type="sibTrans" cxnId="{93318A7E-9EDA-4D21-AB70-190720EE8ACD}">
      <dgm:prSet/>
      <dgm:spPr/>
      <dgm:t>
        <a:bodyPr/>
        <a:lstStyle/>
        <a:p>
          <a:endParaRPr lang="en-US"/>
        </a:p>
      </dgm:t>
    </dgm:pt>
    <dgm:pt modelId="{CF233DCB-DD28-4106-B364-7A95CAD6200C}">
      <dgm:prSet/>
      <dgm:spPr/>
      <dgm:t>
        <a:bodyPr/>
        <a:lstStyle/>
        <a:p>
          <a:pPr algn="l"/>
          <a:r>
            <a:rPr lang="en-US" dirty="0"/>
            <a:t>Used categorical variable as well</a:t>
          </a:r>
        </a:p>
      </dgm:t>
    </dgm:pt>
    <dgm:pt modelId="{292DC85A-4CF9-4555-8C4D-A1DB1F40214D}" type="parTrans" cxnId="{99B9C9A4-097D-4A01-8755-A5DF9CFABCD0}">
      <dgm:prSet/>
      <dgm:spPr/>
      <dgm:t>
        <a:bodyPr/>
        <a:lstStyle/>
        <a:p>
          <a:endParaRPr lang="en-US"/>
        </a:p>
      </dgm:t>
    </dgm:pt>
    <dgm:pt modelId="{A9B1390A-7097-4EB2-96A2-1129E1AAAF1B}" type="sibTrans" cxnId="{99B9C9A4-097D-4A01-8755-A5DF9CFABCD0}">
      <dgm:prSet/>
      <dgm:spPr/>
      <dgm:t>
        <a:bodyPr/>
        <a:lstStyle/>
        <a:p>
          <a:endParaRPr lang="en-US"/>
        </a:p>
      </dgm:t>
    </dgm:pt>
    <dgm:pt modelId="{980789FD-9228-4D14-B84D-A987EE2AA6A9}">
      <dgm:prSet/>
      <dgm:spPr/>
      <dgm:t>
        <a:bodyPr/>
        <a:lstStyle/>
        <a:p>
          <a:pPr algn="l"/>
          <a:r>
            <a:rPr lang="en-US" dirty="0"/>
            <a:t>Used numerical columns </a:t>
          </a:r>
        </a:p>
      </dgm:t>
    </dgm:pt>
    <dgm:pt modelId="{69B42856-EC33-4C85-8BB5-F0CBAB97043C}" type="parTrans" cxnId="{E68A80FD-1C37-44A9-894D-604203F0C51D}">
      <dgm:prSet/>
      <dgm:spPr/>
      <dgm:t>
        <a:bodyPr/>
        <a:lstStyle/>
        <a:p>
          <a:endParaRPr lang="en-US"/>
        </a:p>
      </dgm:t>
    </dgm:pt>
    <dgm:pt modelId="{AE82748C-AC59-464E-B247-439ED178086D}" type="sibTrans" cxnId="{E68A80FD-1C37-44A9-894D-604203F0C51D}">
      <dgm:prSet/>
      <dgm:spPr/>
      <dgm:t>
        <a:bodyPr/>
        <a:lstStyle/>
        <a:p>
          <a:endParaRPr lang="en-US"/>
        </a:p>
      </dgm:t>
    </dgm:pt>
    <dgm:pt modelId="{BB1F6F43-E23D-4EA9-AC40-2EC9712A8DB0}">
      <dgm:prSet/>
      <dgm:spPr/>
      <dgm:t>
        <a:bodyPr/>
        <a:lstStyle/>
        <a:p>
          <a:pPr algn="l"/>
          <a:r>
            <a:rPr lang="en-US" dirty="0"/>
            <a:t>Used features with high correlation only</a:t>
          </a:r>
        </a:p>
      </dgm:t>
    </dgm:pt>
    <dgm:pt modelId="{D97ACDAA-3921-409E-84A8-BEAE666BA87D}" type="parTrans" cxnId="{DB22C239-922F-472F-B8EF-519C934D9D76}">
      <dgm:prSet/>
      <dgm:spPr/>
      <dgm:t>
        <a:bodyPr/>
        <a:lstStyle/>
        <a:p>
          <a:endParaRPr lang="en-US"/>
        </a:p>
      </dgm:t>
    </dgm:pt>
    <dgm:pt modelId="{87317E56-7708-421D-A8AA-D0A8FB135E10}" type="sibTrans" cxnId="{DB22C239-922F-472F-B8EF-519C934D9D76}">
      <dgm:prSet/>
      <dgm:spPr/>
      <dgm:t>
        <a:bodyPr/>
        <a:lstStyle/>
        <a:p>
          <a:endParaRPr lang="en-US"/>
        </a:p>
      </dgm:t>
    </dgm:pt>
    <dgm:pt modelId="{565B90FF-089C-449C-951B-B1C158193048}" type="pres">
      <dgm:prSet presAssocID="{BED7FE2B-2E73-4F95-AD2C-1BE75880880B}" presName="diagram" presStyleCnt="0">
        <dgm:presLayoutVars>
          <dgm:dir/>
          <dgm:resizeHandles val="exact"/>
        </dgm:presLayoutVars>
      </dgm:prSet>
      <dgm:spPr/>
    </dgm:pt>
    <dgm:pt modelId="{4841FE55-6EF3-474D-A028-5B9AFFAF4649}" type="pres">
      <dgm:prSet presAssocID="{B180E4AB-9ED3-4A31-8DF4-1A84E957DC34}" presName="node" presStyleLbl="node1" presStyleIdx="0" presStyleCnt="7">
        <dgm:presLayoutVars>
          <dgm:bulletEnabled val="1"/>
        </dgm:presLayoutVars>
      </dgm:prSet>
      <dgm:spPr/>
    </dgm:pt>
    <dgm:pt modelId="{98FEB1F9-FA25-4E86-A643-56271137D37C}" type="pres">
      <dgm:prSet presAssocID="{1FA59D29-EC3F-4EB6-848D-B86E0825326F}" presName="sibTrans" presStyleCnt="0"/>
      <dgm:spPr/>
    </dgm:pt>
    <dgm:pt modelId="{8F35218B-0B29-4537-A959-F065B533DCA0}" type="pres">
      <dgm:prSet presAssocID="{7D29E4BA-724A-4F0F-AAAC-896F91B289D5}" presName="node" presStyleLbl="node1" presStyleIdx="1" presStyleCnt="7">
        <dgm:presLayoutVars>
          <dgm:bulletEnabled val="1"/>
        </dgm:presLayoutVars>
      </dgm:prSet>
      <dgm:spPr/>
    </dgm:pt>
    <dgm:pt modelId="{EFF5BFFA-DECF-4623-8DFF-2E844FC979DD}" type="pres">
      <dgm:prSet presAssocID="{01F7D7CE-74AB-4007-B5C1-E0482C3F60AD}" presName="sibTrans" presStyleCnt="0"/>
      <dgm:spPr/>
    </dgm:pt>
    <dgm:pt modelId="{D4F68EC4-739F-407B-AE53-0ACC131A628B}" type="pres">
      <dgm:prSet presAssocID="{B2A3550B-981A-4CF7-A13D-F8A653557F1F}" presName="node" presStyleLbl="node1" presStyleIdx="2" presStyleCnt="7">
        <dgm:presLayoutVars>
          <dgm:bulletEnabled val="1"/>
        </dgm:presLayoutVars>
      </dgm:prSet>
      <dgm:spPr/>
    </dgm:pt>
    <dgm:pt modelId="{2DD7B3E0-82BB-45CE-B64C-02F80DAD68CF}" type="pres">
      <dgm:prSet presAssocID="{6556471A-E858-45C8-B184-47CF9748ED16}" presName="sibTrans" presStyleCnt="0"/>
      <dgm:spPr/>
    </dgm:pt>
    <dgm:pt modelId="{79B3A317-3956-43BF-B5F8-40147E78DD33}" type="pres">
      <dgm:prSet presAssocID="{ED784AFE-1B07-45C6-BE33-1AEB9AC9BAAC}" presName="node" presStyleLbl="node1" presStyleIdx="3" presStyleCnt="7">
        <dgm:presLayoutVars>
          <dgm:bulletEnabled val="1"/>
        </dgm:presLayoutVars>
      </dgm:prSet>
      <dgm:spPr/>
    </dgm:pt>
    <dgm:pt modelId="{6108416D-154B-4B36-8BAA-167F291E402D}" type="pres">
      <dgm:prSet presAssocID="{B61018DC-C143-4FC0-94E6-55754A95636F}" presName="sibTrans" presStyleCnt="0"/>
      <dgm:spPr/>
    </dgm:pt>
    <dgm:pt modelId="{21CE97F9-BC39-44B4-A65D-950B9D32C728}" type="pres">
      <dgm:prSet presAssocID="{707B5BAB-8C26-4275-AC1F-7D8509F0C0E4}" presName="node" presStyleLbl="node1" presStyleIdx="4" presStyleCnt="7">
        <dgm:presLayoutVars>
          <dgm:bulletEnabled val="1"/>
        </dgm:presLayoutVars>
      </dgm:prSet>
      <dgm:spPr/>
    </dgm:pt>
    <dgm:pt modelId="{EFC1C592-869D-4A4C-831E-72CABE8991FC}" type="pres">
      <dgm:prSet presAssocID="{3EA05EB8-CD0C-4A1F-8787-E4D6BF620AA3}" presName="sibTrans" presStyleCnt="0"/>
      <dgm:spPr/>
    </dgm:pt>
    <dgm:pt modelId="{63406FD2-4322-4D8B-9847-80EC07198A92}" type="pres">
      <dgm:prSet presAssocID="{CC050EFE-8108-43FE-9F48-9E70F52489C1}" presName="node" presStyleLbl="node1" presStyleIdx="5" presStyleCnt="7">
        <dgm:presLayoutVars>
          <dgm:bulletEnabled val="1"/>
        </dgm:presLayoutVars>
      </dgm:prSet>
      <dgm:spPr/>
    </dgm:pt>
    <dgm:pt modelId="{B06A1C5A-578A-4C06-839D-F2846CC2D799}" type="pres">
      <dgm:prSet presAssocID="{93B753EF-65FD-42AF-8845-FD099EDAA830}" presName="sibTrans" presStyleCnt="0"/>
      <dgm:spPr/>
    </dgm:pt>
    <dgm:pt modelId="{2F70ABAD-FD34-4D55-B5C9-FDB43501D535}" type="pres">
      <dgm:prSet presAssocID="{A48216D7-7077-4AD6-9795-06A1DEBB9070}" presName="node" presStyleLbl="node1" presStyleIdx="6" presStyleCnt="7">
        <dgm:presLayoutVars>
          <dgm:bulletEnabled val="1"/>
        </dgm:presLayoutVars>
      </dgm:prSet>
      <dgm:spPr/>
    </dgm:pt>
  </dgm:ptLst>
  <dgm:cxnLst>
    <dgm:cxn modelId="{569D0803-80F0-4E70-9644-B0D257DEABC3}" srcId="{BED7FE2B-2E73-4F95-AD2C-1BE75880880B}" destId="{ED784AFE-1B07-45C6-BE33-1AEB9AC9BAAC}" srcOrd="3" destOrd="0" parTransId="{94EAB192-E3BE-4320-B348-DCCC50471BA4}" sibTransId="{B61018DC-C143-4FC0-94E6-55754A95636F}"/>
    <dgm:cxn modelId="{AC34BB07-E5B2-473D-BD9C-4FD60332DF1F}" type="presOf" srcId="{BB1F6F43-E23D-4EA9-AC40-2EC9712A8DB0}" destId="{79B3A317-3956-43BF-B5F8-40147E78DD33}" srcOrd="0" destOrd="2" presId="urn:microsoft.com/office/officeart/2005/8/layout/default"/>
    <dgm:cxn modelId="{8A29C313-AB51-45EF-84F2-5D4CE5CA8B8A}" srcId="{BED7FE2B-2E73-4F95-AD2C-1BE75880880B}" destId="{707B5BAB-8C26-4275-AC1F-7D8509F0C0E4}" srcOrd="4" destOrd="0" parTransId="{BAB89A00-AEFB-4DBA-95FB-7D9D478CE76A}" sibTransId="{3EA05EB8-CD0C-4A1F-8787-E4D6BF620AA3}"/>
    <dgm:cxn modelId="{E9B27E1F-77E1-478F-BE85-439D0EC7C839}" srcId="{BED7FE2B-2E73-4F95-AD2C-1BE75880880B}" destId="{B2A3550B-981A-4CF7-A13D-F8A653557F1F}" srcOrd="2" destOrd="0" parTransId="{7C636F8B-D888-4B47-8FE7-835D43AEA275}" sibTransId="{6556471A-E858-45C8-B184-47CF9748ED16}"/>
    <dgm:cxn modelId="{A7684F23-C153-47F4-A5C3-9E3D16F57C7E}" type="presOf" srcId="{CC050EFE-8108-43FE-9F48-9E70F52489C1}" destId="{63406FD2-4322-4D8B-9847-80EC07198A92}" srcOrd="0" destOrd="0" presId="urn:microsoft.com/office/officeart/2005/8/layout/default"/>
    <dgm:cxn modelId="{DB2BA925-835A-4C03-9BBF-099C5F2E2E27}" srcId="{BED7FE2B-2E73-4F95-AD2C-1BE75880880B}" destId="{7D29E4BA-724A-4F0F-AAAC-896F91B289D5}" srcOrd="1" destOrd="0" parTransId="{B7E3D47B-D778-4369-ADA3-B79910C86514}" sibTransId="{01F7D7CE-74AB-4007-B5C1-E0482C3F60AD}"/>
    <dgm:cxn modelId="{2506FF35-0B73-4924-B3A6-CDA6CCE4D254}" type="presOf" srcId="{7D29E4BA-724A-4F0F-AAAC-896F91B289D5}" destId="{8F35218B-0B29-4537-A959-F065B533DCA0}" srcOrd="0" destOrd="0" presId="urn:microsoft.com/office/officeart/2005/8/layout/default"/>
    <dgm:cxn modelId="{DB22C239-922F-472F-B8EF-519C934D9D76}" srcId="{ED784AFE-1B07-45C6-BE33-1AEB9AC9BAAC}" destId="{BB1F6F43-E23D-4EA9-AC40-2EC9712A8DB0}" srcOrd="1" destOrd="0" parTransId="{D97ACDAA-3921-409E-84A8-BEAE666BA87D}" sibTransId="{87317E56-7708-421D-A8AA-D0A8FB135E10}"/>
    <dgm:cxn modelId="{327A003A-95FF-4036-879E-395A761AE4AE}" type="presOf" srcId="{A48216D7-7077-4AD6-9795-06A1DEBB9070}" destId="{2F70ABAD-FD34-4D55-B5C9-FDB43501D535}" srcOrd="0" destOrd="0" presId="urn:microsoft.com/office/officeart/2005/8/layout/default"/>
    <dgm:cxn modelId="{56FB655D-01C2-4A56-9E24-E34DBD47A63F}" srcId="{ED784AFE-1B07-45C6-BE33-1AEB9AC9BAAC}" destId="{4292E375-61D9-4158-9C09-DF8F34317D5D}" srcOrd="0" destOrd="0" parTransId="{EF2C9413-C3D8-4BAA-8B47-8B63D4B1AABB}" sibTransId="{7C2E2CE5-EC43-4804-9BB2-DB62C8021990}"/>
    <dgm:cxn modelId="{EAE6F147-9D6A-4D7B-A86B-150AAD957A6A}" srcId="{7D29E4BA-724A-4F0F-AAAC-896F91B289D5}" destId="{4E005EB3-5501-40C1-AF1B-54CE7CD9360F}" srcOrd="0" destOrd="0" parTransId="{6D40B7BD-16CA-414B-AF09-504801BA60EF}" sibTransId="{E7EE611D-3CF4-481C-BC7C-5BE7048D352B}"/>
    <dgm:cxn modelId="{47013673-3601-4AD8-9B2E-44F7DCB11541}" srcId="{BED7FE2B-2E73-4F95-AD2C-1BE75880880B}" destId="{CC050EFE-8108-43FE-9F48-9E70F52489C1}" srcOrd="5" destOrd="0" parTransId="{EA30F8A1-BD9A-4A76-B111-44A1361C01EE}" sibTransId="{93B753EF-65FD-42AF-8845-FD099EDAA830}"/>
    <dgm:cxn modelId="{CE694954-9E6A-418D-9B79-5F79324B5D44}" type="presOf" srcId="{B180E4AB-9ED3-4A31-8DF4-1A84E957DC34}" destId="{4841FE55-6EF3-474D-A028-5B9AFFAF4649}" srcOrd="0" destOrd="0" presId="urn:microsoft.com/office/officeart/2005/8/layout/default"/>
    <dgm:cxn modelId="{9B0FA176-374C-4017-9629-4C63A679BF5F}" type="presOf" srcId="{5D257861-C90E-41A1-8ADC-2F2D32BC6AC3}" destId="{4841FE55-6EF3-474D-A028-5B9AFFAF4649}" srcOrd="0" destOrd="1" presId="urn:microsoft.com/office/officeart/2005/8/layout/default"/>
    <dgm:cxn modelId="{34EB947B-4D41-42BA-8B62-03BC2F67A1E2}" type="presOf" srcId="{CF233DCB-DD28-4106-B364-7A95CAD6200C}" destId="{D4F68EC4-739F-407B-AE53-0ACC131A628B}" srcOrd="0" destOrd="2" presId="urn:microsoft.com/office/officeart/2005/8/layout/default"/>
    <dgm:cxn modelId="{D4A9857D-8319-428D-9776-D23067CB4F28}" srcId="{BED7FE2B-2E73-4F95-AD2C-1BE75880880B}" destId="{B180E4AB-9ED3-4A31-8DF4-1A84E957DC34}" srcOrd="0" destOrd="0" parTransId="{0AB4E1F8-BA5D-47ED-9E09-55F151C86E00}" sibTransId="{1FA59D29-EC3F-4EB6-848D-B86E0825326F}"/>
    <dgm:cxn modelId="{93318A7E-9EDA-4D21-AB70-190720EE8ACD}" srcId="{B2A3550B-981A-4CF7-A13D-F8A653557F1F}" destId="{F7138921-09C0-4A77-933B-42A0EB30BD6E}" srcOrd="0" destOrd="0" parTransId="{FC9A8D7B-7D16-43C2-818B-76D90E24EE5C}" sibTransId="{246D44FF-F761-4BAD-AF3B-D751706EC4A2}"/>
    <dgm:cxn modelId="{FA6AB491-29C0-44C7-B8F0-402602A2F6A3}" type="presOf" srcId="{707B5BAB-8C26-4275-AC1F-7D8509F0C0E4}" destId="{21CE97F9-BC39-44B4-A65D-950B9D32C728}" srcOrd="0" destOrd="0" presId="urn:microsoft.com/office/officeart/2005/8/layout/default"/>
    <dgm:cxn modelId="{99B9C9A4-097D-4A01-8755-A5DF9CFABCD0}" srcId="{B2A3550B-981A-4CF7-A13D-F8A653557F1F}" destId="{CF233DCB-DD28-4106-B364-7A95CAD6200C}" srcOrd="1" destOrd="0" parTransId="{292DC85A-4CF9-4555-8C4D-A1DB1F40214D}" sibTransId="{A9B1390A-7097-4EB2-96A2-1129E1AAAF1B}"/>
    <dgm:cxn modelId="{6BDDD7A4-838A-41A8-8980-C86062615100}" srcId="{B180E4AB-9ED3-4A31-8DF4-1A84E957DC34}" destId="{5D257861-C90E-41A1-8ADC-2F2D32BC6AC3}" srcOrd="0" destOrd="0" parTransId="{F81B47A5-DAB1-462F-8E30-1E3EFF3B2BCF}" sibTransId="{F7B63CA9-EC83-4485-A1EA-9A16B9325508}"/>
    <dgm:cxn modelId="{DF5567AC-881E-4534-A901-F31435F5C9E8}" type="presOf" srcId="{4E005EB3-5501-40C1-AF1B-54CE7CD9360F}" destId="{8F35218B-0B29-4537-A959-F065B533DCA0}" srcOrd="0" destOrd="1" presId="urn:microsoft.com/office/officeart/2005/8/layout/default"/>
    <dgm:cxn modelId="{522ED4C3-A8CD-472F-80CD-94799A7D5284}" srcId="{BED7FE2B-2E73-4F95-AD2C-1BE75880880B}" destId="{A48216D7-7077-4AD6-9795-06A1DEBB9070}" srcOrd="6" destOrd="0" parTransId="{F5061F5D-0C56-4D57-BEC4-F7B292F28DE8}" sibTransId="{252DDDB5-4362-4383-B886-65C9FB83609C}"/>
    <dgm:cxn modelId="{A0F73DC9-2AE2-4D44-A898-9024D67AE910}" type="presOf" srcId="{B2A3550B-981A-4CF7-A13D-F8A653557F1F}" destId="{D4F68EC4-739F-407B-AE53-0ACC131A628B}" srcOrd="0" destOrd="0" presId="urn:microsoft.com/office/officeart/2005/8/layout/default"/>
    <dgm:cxn modelId="{9F6D8FC9-7F0A-41A8-8E6F-37937422E86A}" type="presOf" srcId="{ED784AFE-1B07-45C6-BE33-1AEB9AC9BAAC}" destId="{79B3A317-3956-43BF-B5F8-40147E78DD33}" srcOrd="0" destOrd="0" presId="urn:microsoft.com/office/officeart/2005/8/layout/default"/>
    <dgm:cxn modelId="{FD7A86D7-7660-4616-B696-1CF62D9FA350}" type="presOf" srcId="{BED7FE2B-2E73-4F95-AD2C-1BE75880880B}" destId="{565B90FF-089C-449C-951B-B1C158193048}" srcOrd="0" destOrd="0" presId="urn:microsoft.com/office/officeart/2005/8/layout/default"/>
    <dgm:cxn modelId="{D64BD8E6-CC55-4752-A6E7-F3DA5F98E417}" type="presOf" srcId="{F7138921-09C0-4A77-933B-42A0EB30BD6E}" destId="{D4F68EC4-739F-407B-AE53-0ACC131A628B}" srcOrd="0" destOrd="1" presId="urn:microsoft.com/office/officeart/2005/8/layout/default"/>
    <dgm:cxn modelId="{A0CBADF2-17F1-49C0-90D3-9F7FD005D31C}" type="presOf" srcId="{4292E375-61D9-4158-9C09-DF8F34317D5D}" destId="{79B3A317-3956-43BF-B5F8-40147E78DD33}" srcOrd="0" destOrd="1" presId="urn:microsoft.com/office/officeart/2005/8/layout/default"/>
    <dgm:cxn modelId="{E68A80FD-1C37-44A9-894D-604203F0C51D}" srcId="{7D29E4BA-724A-4F0F-AAAC-896F91B289D5}" destId="{980789FD-9228-4D14-B84D-A987EE2AA6A9}" srcOrd="1" destOrd="0" parTransId="{69B42856-EC33-4C85-8BB5-F0CBAB97043C}" sibTransId="{AE82748C-AC59-464E-B247-439ED178086D}"/>
    <dgm:cxn modelId="{FF3A19FF-1DA8-4079-BDE0-2D6465683ED9}" type="presOf" srcId="{980789FD-9228-4D14-B84D-A987EE2AA6A9}" destId="{8F35218B-0B29-4537-A959-F065B533DCA0}" srcOrd="0" destOrd="2" presId="urn:microsoft.com/office/officeart/2005/8/layout/default"/>
    <dgm:cxn modelId="{156D433E-5EBB-45F6-94A8-05694A6BAB39}" type="presParOf" srcId="{565B90FF-089C-449C-951B-B1C158193048}" destId="{4841FE55-6EF3-474D-A028-5B9AFFAF4649}" srcOrd="0" destOrd="0" presId="urn:microsoft.com/office/officeart/2005/8/layout/default"/>
    <dgm:cxn modelId="{BA6603CE-82BC-4C0D-8715-93ADCBEA34EA}" type="presParOf" srcId="{565B90FF-089C-449C-951B-B1C158193048}" destId="{98FEB1F9-FA25-4E86-A643-56271137D37C}" srcOrd="1" destOrd="0" presId="urn:microsoft.com/office/officeart/2005/8/layout/default"/>
    <dgm:cxn modelId="{96CCAA7B-A607-455C-99F2-3FA5E8964323}" type="presParOf" srcId="{565B90FF-089C-449C-951B-B1C158193048}" destId="{8F35218B-0B29-4537-A959-F065B533DCA0}" srcOrd="2" destOrd="0" presId="urn:microsoft.com/office/officeart/2005/8/layout/default"/>
    <dgm:cxn modelId="{4FDFAD99-1B33-467B-8DF7-304150577039}" type="presParOf" srcId="{565B90FF-089C-449C-951B-B1C158193048}" destId="{EFF5BFFA-DECF-4623-8DFF-2E844FC979DD}" srcOrd="3" destOrd="0" presId="urn:microsoft.com/office/officeart/2005/8/layout/default"/>
    <dgm:cxn modelId="{EAD2E834-B9ED-45B6-A99C-7565E01A8A14}" type="presParOf" srcId="{565B90FF-089C-449C-951B-B1C158193048}" destId="{D4F68EC4-739F-407B-AE53-0ACC131A628B}" srcOrd="4" destOrd="0" presId="urn:microsoft.com/office/officeart/2005/8/layout/default"/>
    <dgm:cxn modelId="{5416FB23-2FC5-4C9D-84C7-E61AB09A5022}" type="presParOf" srcId="{565B90FF-089C-449C-951B-B1C158193048}" destId="{2DD7B3E0-82BB-45CE-B64C-02F80DAD68CF}" srcOrd="5" destOrd="0" presId="urn:microsoft.com/office/officeart/2005/8/layout/default"/>
    <dgm:cxn modelId="{2F803DEB-E981-41FB-933E-708AEDC7FA08}" type="presParOf" srcId="{565B90FF-089C-449C-951B-B1C158193048}" destId="{79B3A317-3956-43BF-B5F8-40147E78DD33}" srcOrd="6" destOrd="0" presId="urn:microsoft.com/office/officeart/2005/8/layout/default"/>
    <dgm:cxn modelId="{DCBA1014-811A-41CB-A311-5D148DDE27C1}" type="presParOf" srcId="{565B90FF-089C-449C-951B-B1C158193048}" destId="{6108416D-154B-4B36-8BAA-167F291E402D}" srcOrd="7" destOrd="0" presId="urn:microsoft.com/office/officeart/2005/8/layout/default"/>
    <dgm:cxn modelId="{6834F340-B04C-461D-B1C5-E38172D28DFE}" type="presParOf" srcId="{565B90FF-089C-449C-951B-B1C158193048}" destId="{21CE97F9-BC39-44B4-A65D-950B9D32C728}" srcOrd="8" destOrd="0" presId="urn:microsoft.com/office/officeart/2005/8/layout/default"/>
    <dgm:cxn modelId="{646B9B6B-5DB6-4E79-A4E8-A5B140749E51}" type="presParOf" srcId="{565B90FF-089C-449C-951B-B1C158193048}" destId="{EFC1C592-869D-4A4C-831E-72CABE8991FC}" srcOrd="9" destOrd="0" presId="urn:microsoft.com/office/officeart/2005/8/layout/default"/>
    <dgm:cxn modelId="{C437F0F0-C37D-43B8-85F1-5685C17782A2}" type="presParOf" srcId="{565B90FF-089C-449C-951B-B1C158193048}" destId="{63406FD2-4322-4D8B-9847-80EC07198A92}" srcOrd="10" destOrd="0" presId="urn:microsoft.com/office/officeart/2005/8/layout/default"/>
    <dgm:cxn modelId="{8B344DCE-A2C1-4BED-AE04-EA5228B28229}" type="presParOf" srcId="{565B90FF-089C-449C-951B-B1C158193048}" destId="{B06A1C5A-578A-4C06-839D-F2846CC2D799}" srcOrd="11" destOrd="0" presId="urn:microsoft.com/office/officeart/2005/8/layout/default"/>
    <dgm:cxn modelId="{DFD69353-F8D6-4002-9D0C-8AB4F221A242}" type="presParOf" srcId="{565B90FF-089C-449C-951B-B1C158193048}" destId="{2F70ABAD-FD34-4D55-B5C9-FDB43501D535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88%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Naïve Bayes with F1 Score 58 %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387EDD-22C2-4EC0-BEA6-20E074C9D7C1}" type="doc">
      <dgm:prSet loTypeId="urn:microsoft.com/office/officeart/2005/8/layout/orgChart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E769C8-021B-4F87-BB33-1B175B782C36}">
      <dgm:prSet phldrT="[Text]"/>
      <dgm:spPr/>
      <dgm:t>
        <a:bodyPr/>
        <a:lstStyle/>
        <a:p>
          <a:r>
            <a:rPr lang="en-US" dirty="0"/>
            <a:t>Voting Classifier with F1 Score 93%</a:t>
          </a:r>
        </a:p>
      </dgm:t>
    </dgm:pt>
    <dgm:pt modelId="{6272B37D-8D41-4F2B-B532-D3CCE5CC23D4}" type="parTrans" cxnId="{1F246124-2900-4DBA-850F-18185D072A7A}">
      <dgm:prSet/>
      <dgm:spPr/>
      <dgm:t>
        <a:bodyPr/>
        <a:lstStyle/>
        <a:p>
          <a:endParaRPr lang="en-US"/>
        </a:p>
      </dgm:t>
    </dgm:pt>
    <dgm:pt modelId="{A4A05D47-4A7B-4B8F-BE7F-5B2D438EF7DD}" type="sibTrans" cxnId="{1F246124-2900-4DBA-850F-18185D072A7A}">
      <dgm:prSet/>
      <dgm:spPr/>
      <dgm:t>
        <a:bodyPr/>
        <a:lstStyle/>
        <a:p>
          <a:endParaRPr lang="en-US"/>
        </a:p>
      </dgm:t>
    </dgm:pt>
    <dgm:pt modelId="{89746A52-5CA8-4D83-9D0D-6D6F2AEBEE95}" type="asst">
      <dgm:prSet phldrT="[Text]"/>
      <dgm:spPr/>
      <dgm:t>
        <a:bodyPr/>
        <a:lstStyle/>
        <a:p>
          <a:r>
            <a:rPr lang="en-US" dirty="0"/>
            <a:t>Soft Voting </a:t>
          </a:r>
        </a:p>
      </dgm:t>
    </dgm:pt>
    <dgm:pt modelId="{A92592C3-B26E-4FEB-89CF-1723A31A741F}" type="parTrans" cxnId="{4468DE6E-AE9B-43CB-AA44-CC3139C91F32}">
      <dgm:prSet/>
      <dgm:spPr/>
      <dgm:t>
        <a:bodyPr/>
        <a:lstStyle/>
        <a:p>
          <a:endParaRPr lang="en-US"/>
        </a:p>
      </dgm:t>
    </dgm:pt>
    <dgm:pt modelId="{C3C721D9-C649-4DC0-AE01-48506C7060EE}" type="sibTrans" cxnId="{4468DE6E-AE9B-43CB-AA44-CC3139C91F32}">
      <dgm:prSet/>
      <dgm:spPr/>
      <dgm:t>
        <a:bodyPr/>
        <a:lstStyle/>
        <a:p>
          <a:endParaRPr lang="en-US"/>
        </a:p>
      </dgm:t>
    </dgm:pt>
    <dgm:pt modelId="{7373971F-5389-44D0-91D9-307B67B8CC9B}">
      <dgm:prSet phldrT="[Text]"/>
      <dgm:spPr/>
      <dgm:t>
        <a:bodyPr/>
        <a:lstStyle/>
        <a:p>
          <a:r>
            <a:rPr lang="en-US" dirty="0"/>
            <a:t>Decision Tree Model with F1 Score 81 % </a:t>
          </a:r>
        </a:p>
      </dgm:t>
    </dgm:pt>
    <dgm:pt modelId="{B949E802-A800-4100-8A1F-9AD9B29B14BF}" type="parTrans" cxnId="{F70C05F4-BD8A-4F2E-A2FE-C0B0EDD239A1}">
      <dgm:prSet/>
      <dgm:spPr/>
      <dgm:t>
        <a:bodyPr/>
        <a:lstStyle/>
        <a:p>
          <a:endParaRPr lang="en-US"/>
        </a:p>
      </dgm:t>
    </dgm:pt>
    <dgm:pt modelId="{B42356D5-5CD1-4573-BAAD-56C73E047F93}" type="sibTrans" cxnId="{F70C05F4-BD8A-4F2E-A2FE-C0B0EDD239A1}">
      <dgm:prSet/>
      <dgm:spPr/>
      <dgm:t>
        <a:bodyPr/>
        <a:lstStyle/>
        <a:p>
          <a:endParaRPr lang="en-US"/>
        </a:p>
      </dgm:t>
    </dgm:pt>
    <dgm:pt modelId="{9FDAFCB6-D3D0-498E-B2D0-E6B0499E6866}">
      <dgm:prSet phldrT="[Text]"/>
      <dgm:spPr/>
      <dgm:t>
        <a:bodyPr/>
        <a:lstStyle/>
        <a:p>
          <a:r>
            <a:rPr lang="en-US" dirty="0"/>
            <a:t>Random Forest with F1 Score 97 %</a:t>
          </a:r>
        </a:p>
      </dgm:t>
    </dgm:pt>
    <dgm:pt modelId="{5E53DCF7-2F16-4A13-A367-1C3338BD3F34}" type="parTrans" cxnId="{8E7FE2F6-809C-4F39-BB59-348E3D6070A5}">
      <dgm:prSet/>
      <dgm:spPr/>
      <dgm:t>
        <a:bodyPr/>
        <a:lstStyle/>
        <a:p>
          <a:endParaRPr lang="en-US"/>
        </a:p>
      </dgm:t>
    </dgm:pt>
    <dgm:pt modelId="{9F459D5A-1EB8-47BF-BD60-D2DDA62C58D7}" type="sibTrans" cxnId="{8E7FE2F6-809C-4F39-BB59-348E3D6070A5}">
      <dgm:prSet/>
      <dgm:spPr/>
      <dgm:t>
        <a:bodyPr/>
        <a:lstStyle/>
        <a:p>
          <a:endParaRPr lang="en-US"/>
        </a:p>
      </dgm:t>
    </dgm:pt>
    <dgm:pt modelId="{7EB66AA7-889E-46A6-9CBC-76A0397B7479}" type="pres">
      <dgm:prSet presAssocID="{9A387EDD-22C2-4EC0-BEA6-20E074C9D7C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55098B5-D86C-4BD1-B23D-1AB24B7D5EE0}" type="pres">
      <dgm:prSet presAssocID="{0BE769C8-021B-4F87-BB33-1B175B782C36}" presName="hierRoot1" presStyleCnt="0">
        <dgm:presLayoutVars>
          <dgm:hierBranch val="init"/>
        </dgm:presLayoutVars>
      </dgm:prSet>
      <dgm:spPr/>
    </dgm:pt>
    <dgm:pt modelId="{5D01D2F0-B5C3-47C4-946E-FFD6E3F07C87}" type="pres">
      <dgm:prSet presAssocID="{0BE769C8-021B-4F87-BB33-1B175B782C36}" presName="rootComposite1" presStyleCnt="0"/>
      <dgm:spPr/>
    </dgm:pt>
    <dgm:pt modelId="{D7632279-193C-49F7-A744-17F034B3FE61}" type="pres">
      <dgm:prSet presAssocID="{0BE769C8-021B-4F87-BB33-1B175B782C36}" presName="rootText1" presStyleLbl="node0" presStyleIdx="0" presStyleCnt="1">
        <dgm:presLayoutVars>
          <dgm:chPref val="3"/>
        </dgm:presLayoutVars>
      </dgm:prSet>
      <dgm:spPr/>
    </dgm:pt>
    <dgm:pt modelId="{4E225D11-3515-4190-81B5-F7E26A83FC56}" type="pres">
      <dgm:prSet presAssocID="{0BE769C8-021B-4F87-BB33-1B175B782C36}" presName="rootConnector1" presStyleLbl="node1" presStyleIdx="0" presStyleCnt="0"/>
      <dgm:spPr/>
    </dgm:pt>
    <dgm:pt modelId="{2802EB9A-B19C-435B-8566-14FC28F01D51}" type="pres">
      <dgm:prSet presAssocID="{0BE769C8-021B-4F87-BB33-1B175B782C36}" presName="hierChild2" presStyleCnt="0"/>
      <dgm:spPr/>
    </dgm:pt>
    <dgm:pt modelId="{7F74D96D-D3A3-4E92-A984-5821B01F986B}" type="pres">
      <dgm:prSet presAssocID="{B949E802-A800-4100-8A1F-9AD9B29B14BF}" presName="Name37" presStyleLbl="parChTrans1D2" presStyleIdx="0" presStyleCnt="3"/>
      <dgm:spPr/>
    </dgm:pt>
    <dgm:pt modelId="{F0023A61-7A57-4DBA-B583-82FC12C3CCBF}" type="pres">
      <dgm:prSet presAssocID="{7373971F-5389-44D0-91D9-307B67B8CC9B}" presName="hierRoot2" presStyleCnt="0">
        <dgm:presLayoutVars>
          <dgm:hierBranch val="init"/>
        </dgm:presLayoutVars>
      </dgm:prSet>
      <dgm:spPr/>
    </dgm:pt>
    <dgm:pt modelId="{6618EB79-6EAC-48BC-B99E-76E9FA6E250A}" type="pres">
      <dgm:prSet presAssocID="{7373971F-5389-44D0-91D9-307B67B8CC9B}" presName="rootComposite" presStyleCnt="0"/>
      <dgm:spPr/>
    </dgm:pt>
    <dgm:pt modelId="{E88FF0A0-1393-446E-BF98-CB53C15D5241}" type="pres">
      <dgm:prSet presAssocID="{7373971F-5389-44D0-91D9-307B67B8CC9B}" presName="rootText" presStyleLbl="node2" presStyleIdx="0" presStyleCnt="2">
        <dgm:presLayoutVars>
          <dgm:chPref val="3"/>
        </dgm:presLayoutVars>
      </dgm:prSet>
      <dgm:spPr/>
    </dgm:pt>
    <dgm:pt modelId="{BAD78F90-F4CD-4282-B9BF-B5D1BC1AE373}" type="pres">
      <dgm:prSet presAssocID="{7373971F-5389-44D0-91D9-307B67B8CC9B}" presName="rootConnector" presStyleLbl="node2" presStyleIdx="0" presStyleCnt="2"/>
      <dgm:spPr/>
    </dgm:pt>
    <dgm:pt modelId="{2276110D-66B2-4CBA-865B-0FBD80B1D05B}" type="pres">
      <dgm:prSet presAssocID="{7373971F-5389-44D0-91D9-307B67B8CC9B}" presName="hierChild4" presStyleCnt="0"/>
      <dgm:spPr/>
    </dgm:pt>
    <dgm:pt modelId="{391D1DE0-3FE3-4AD8-A431-EC1D0FE06E48}" type="pres">
      <dgm:prSet presAssocID="{7373971F-5389-44D0-91D9-307B67B8CC9B}" presName="hierChild5" presStyleCnt="0"/>
      <dgm:spPr/>
    </dgm:pt>
    <dgm:pt modelId="{38260225-7A49-4CB4-94AD-FC400E1B36BA}" type="pres">
      <dgm:prSet presAssocID="{5E53DCF7-2F16-4A13-A367-1C3338BD3F34}" presName="Name37" presStyleLbl="parChTrans1D2" presStyleIdx="1" presStyleCnt="3"/>
      <dgm:spPr/>
    </dgm:pt>
    <dgm:pt modelId="{F7A0FB06-3E72-44CF-A800-7C32591CB902}" type="pres">
      <dgm:prSet presAssocID="{9FDAFCB6-D3D0-498E-B2D0-E6B0499E6866}" presName="hierRoot2" presStyleCnt="0">
        <dgm:presLayoutVars>
          <dgm:hierBranch val="init"/>
        </dgm:presLayoutVars>
      </dgm:prSet>
      <dgm:spPr/>
    </dgm:pt>
    <dgm:pt modelId="{24D1A6F7-4729-4A23-8C1D-4685A0380062}" type="pres">
      <dgm:prSet presAssocID="{9FDAFCB6-D3D0-498E-B2D0-E6B0499E6866}" presName="rootComposite" presStyleCnt="0"/>
      <dgm:spPr/>
    </dgm:pt>
    <dgm:pt modelId="{0965EE2B-2301-4490-8CC5-05BCAE60F18E}" type="pres">
      <dgm:prSet presAssocID="{9FDAFCB6-D3D0-498E-B2D0-E6B0499E6866}" presName="rootText" presStyleLbl="node2" presStyleIdx="1" presStyleCnt="2">
        <dgm:presLayoutVars>
          <dgm:chPref val="3"/>
        </dgm:presLayoutVars>
      </dgm:prSet>
      <dgm:spPr/>
    </dgm:pt>
    <dgm:pt modelId="{26ABA0E0-B8AF-488B-9A8A-8C6ED5906A7A}" type="pres">
      <dgm:prSet presAssocID="{9FDAFCB6-D3D0-498E-B2D0-E6B0499E6866}" presName="rootConnector" presStyleLbl="node2" presStyleIdx="1" presStyleCnt="2"/>
      <dgm:spPr/>
    </dgm:pt>
    <dgm:pt modelId="{DAE8F249-A71D-4FFD-B199-4FF169950607}" type="pres">
      <dgm:prSet presAssocID="{9FDAFCB6-D3D0-498E-B2D0-E6B0499E6866}" presName="hierChild4" presStyleCnt="0"/>
      <dgm:spPr/>
    </dgm:pt>
    <dgm:pt modelId="{88206109-C715-4157-A868-4FE56E896DA0}" type="pres">
      <dgm:prSet presAssocID="{9FDAFCB6-D3D0-498E-B2D0-E6B0499E6866}" presName="hierChild5" presStyleCnt="0"/>
      <dgm:spPr/>
    </dgm:pt>
    <dgm:pt modelId="{E170663B-3F4B-46C9-9BAF-139D1D8A96D0}" type="pres">
      <dgm:prSet presAssocID="{0BE769C8-021B-4F87-BB33-1B175B782C36}" presName="hierChild3" presStyleCnt="0"/>
      <dgm:spPr/>
    </dgm:pt>
    <dgm:pt modelId="{9FA3D72F-C69E-457D-B141-169125B71CD1}" type="pres">
      <dgm:prSet presAssocID="{A92592C3-B26E-4FEB-89CF-1723A31A741F}" presName="Name111" presStyleLbl="parChTrans1D2" presStyleIdx="2" presStyleCnt="3"/>
      <dgm:spPr/>
    </dgm:pt>
    <dgm:pt modelId="{6D0DFC02-4C53-4C15-A329-0DCB2679D54F}" type="pres">
      <dgm:prSet presAssocID="{89746A52-5CA8-4D83-9D0D-6D6F2AEBEE95}" presName="hierRoot3" presStyleCnt="0">
        <dgm:presLayoutVars>
          <dgm:hierBranch val="init"/>
        </dgm:presLayoutVars>
      </dgm:prSet>
      <dgm:spPr/>
    </dgm:pt>
    <dgm:pt modelId="{0D9FF219-84CC-4F95-84EB-310735E91DC6}" type="pres">
      <dgm:prSet presAssocID="{89746A52-5CA8-4D83-9D0D-6D6F2AEBEE95}" presName="rootComposite3" presStyleCnt="0"/>
      <dgm:spPr/>
    </dgm:pt>
    <dgm:pt modelId="{F5BD45AD-73AF-4972-BD41-7523FEBD9C3C}" type="pres">
      <dgm:prSet presAssocID="{89746A52-5CA8-4D83-9D0D-6D6F2AEBEE95}" presName="rootText3" presStyleLbl="asst1" presStyleIdx="0" presStyleCnt="1" custScaleX="81402" custScaleY="43629">
        <dgm:presLayoutVars>
          <dgm:chPref val="3"/>
        </dgm:presLayoutVars>
      </dgm:prSet>
      <dgm:spPr/>
    </dgm:pt>
    <dgm:pt modelId="{01C58784-57A7-4817-9B29-C0BDB13099FD}" type="pres">
      <dgm:prSet presAssocID="{89746A52-5CA8-4D83-9D0D-6D6F2AEBEE95}" presName="rootConnector3" presStyleLbl="asst1" presStyleIdx="0" presStyleCnt="1"/>
      <dgm:spPr/>
    </dgm:pt>
    <dgm:pt modelId="{28E06E05-8493-4F51-A376-861E0806EBC8}" type="pres">
      <dgm:prSet presAssocID="{89746A52-5CA8-4D83-9D0D-6D6F2AEBEE95}" presName="hierChild6" presStyleCnt="0"/>
      <dgm:spPr/>
    </dgm:pt>
    <dgm:pt modelId="{716BEDF7-A8D7-431A-987B-6965F65AEF8E}" type="pres">
      <dgm:prSet presAssocID="{89746A52-5CA8-4D83-9D0D-6D6F2AEBEE95}" presName="hierChild7" presStyleCnt="0"/>
      <dgm:spPr/>
    </dgm:pt>
  </dgm:ptLst>
  <dgm:cxnLst>
    <dgm:cxn modelId="{E6A9AC1A-9F2B-4ABA-B78B-DF0211EE2E5E}" type="presOf" srcId="{0BE769C8-021B-4F87-BB33-1B175B782C36}" destId="{4E225D11-3515-4190-81B5-F7E26A83FC56}" srcOrd="1" destOrd="0" presId="urn:microsoft.com/office/officeart/2005/8/layout/orgChart1"/>
    <dgm:cxn modelId="{1F246124-2900-4DBA-850F-18185D072A7A}" srcId="{9A387EDD-22C2-4EC0-BEA6-20E074C9D7C1}" destId="{0BE769C8-021B-4F87-BB33-1B175B782C36}" srcOrd="0" destOrd="0" parTransId="{6272B37D-8D41-4F2B-B532-D3CCE5CC23D4}" sibTransId="{A4A05D47-4A7B-4B8F-BE7F-5B2D438EF7DD}"/>
    <dgm:cxn modelId="{2472122D-565C-4DDE-9334-CDEE4D832B8E}" type="presOf" srcId="{7373971F-5389-44D0-91D9-307B67B8CC9B}" destId="{E88FF0A0-1393-446E-BF98-CB53C15D5241}" srcOrd="0" destOrd="0" presId="urn:microsoft.com/office/officeart/2005/8/layout/orgChart1"/>
    <dgm:cxn modelId="{4468DE6E-AE9B-43CB-AA44-CC3139C91F32}" srcId="{0BE769C8-021B-4F87-BB33-1B175B782C36}" destId="{89746A52-5CA8-4D83-9D0D-6D6F2AEBEE95}" srcOrd="0" destOrd="0" parTransId="{A92592C3-B26E-4FEB-89CF-1723A31A741F}" sibTransId="{C3C721D9-C649-4DC0-AE01-48506C7060EE}"/>
    <dgm:cxn modelId="{D0572D92-DB8A-4A9F-BB38-E479F60990D4}" type="presOf" srcId="{89746A52-5CA8-4D83-9D0D-6D6F2AEBEE95}" destId="{F5BD45AD-73AF-4972-BD41-7523FEBD9C3C}" srcOrd="0" destOrd="0" presId="urn:microsoft.com/office/officeart/2005/8/layout/orgChart1"/>
    <dgm:cxn modelId="{3ECB3B97-7F8E-46EF-888D-0E3BEAC22724}" type="presOf" srcId="{9FDAFCB6-D3D0-498E-B2D0-E6B0499E6866}" destId="{0965EE2B-2301-4490-8CC5-05BCAE60F18E}" srcOrd="0" destOrd="0" presId="urn:microsoft.com/office/officeart/2005/8/layout/orgChart1"/>
    <dgm:cxn modelId="{4F51389A-F274-4BFF-91D2-1F3D4798556F}" type="presOf" srcId="{7373971F-5389-44D0-91D9-307B67B8CC9B}" destId="{BAD78F90-F4CD-4282-B9BF-B5D1BC1AE373}" srcOrd="1" destOrd="0" presId="urn:microsoft.com/office/officeart/2005/8/layout/orgChart1"/>
    <dgm:cxn modelId="{3B3C1E9B-6986-4D93-858D-CF3DD28F960F}" type="presOf" srcId="{A92592C3-B26E-4FEB-89CF-1723A31A741F}" destId="{9FA3D72F-C69E-457D-B141-169125B71CD1}" srcOrd="0" destOrd="0" presId="urn:microsoft.com/office/officeart/2005/8/layout/orgChart1"/>
    <dgm:cxn modelId="{526744A4-4DC1-4308-A681-1949DBA303AF}" type="presOf" srcId="{9A387EDD-22C2-4EC0-BEA6-20E074C9D7C1}" destId="{7EB66AA7-889E-46A6-9CBC-76A0397B7479}" srcOrd="0" destOrd="0" presId="urn:microsoft.com/office/officeart/2005/8/layout/orgChart1"/>
    <dgm:cxn modelId="{A4D71AD0-F663-44A9-812F-CD4F48D437DD}" type="presOf" srcId="{5E53DCF7-2F16-4A13-A367-1C3338BD3F34}" destId="{38260225-7A49-4CB4-94AD-FC400E1B36BA}" srcOrd="0" destOrd="0" presId="urn:microsoft.com/office/officeart/2005/8/layout/orgChart1"/>
    <dgm:cxn modelId="{FFFBD9D6-C6C8-4BD4-81A6-D8ADD7D1182E}" type="presOf" srcId="{B949E802-A800-4100-8A1F-9AD9B29B14BF}" destId="{7F74D96D-D3A3-4E92-A984-5821B01F986B}" srcOrd="0" destOrd="0" presId="urn:microsoft.com/office/officeart/2005/8/layout/orgChart1"/>
    <dgm:cxn modelId="{A25CB4E3-6F09-4B5F-A231-AF0B4AF878D9}" type="presOf" srcId="{9FDAFCB6-D3D0-498E-B2D0-E6B0499E6866}" destId="{26ABA0E0-B8AF-488B-9A8A-8C6ED5906A7A}" srcOrd="1" destOrd="0" presId="urn:microsoft.com/office/officeart/2005/8/layout/orgChart1"/>
    <dgm:cxn modelId="{A675DFE3-C5E2-4E08-816A-DA9F6351C1ED}" type="presOf" srcId="{0BE769C8-021B-4F87-BB33-1B175B782C36}" destId="{D7632279-193C-49F7-A744-17F034B3FE61}" srcOrd="0" destOrd="0" presId="urn:microsoft.com/office/officeart/2005/8/layout/orgChart1"/>
    <dgm:cxn modelId="{F70C05F4-BD8A-4F2E-A2FE-C0B0EDD239A1}" srcId="{0BE769C8-021B-4F87-BB33-1B175B782C36}" destId="{7373971F-5389-44D0-91D9-307B67B8CC9B}" srcOrd="1" destOrd="0" parTransId="{B949E802-A800-4100-8A1F-9AD9B29B14BF}" sibTransId="{B42356D5-5CD1-4573-BAAD-56C73E047F93}"/>
    <dgm:cxn modelId="{8E7FE2F6-809C-4F39-BB59-348E3D6070A5}" srcId="{0BE769C8-021B-4F87-BB33-1B175B782C36}" destId="{9FDAFCB6-D3D0-498E-B2D0-E6B0499E6866}" srcOrd="2" destOrd="0" parTransId="{5E53DCF7-2F16-4A13-A367-1C3338BD3F34}" sibTransId="{9F459D5A-1EB8-47BF-BD60-D2DDA62C58D7}"/>
    <dgm:cxn modelId="{1657A5FB-2EA5-4458-BF18-B855533935A4}" type="presOf" srcId="{89746A52-5CA8-4D83-9D0D-6D6F2AEBEE95}" destId="{01C58784-57A7-4817-9B29-C0BDB13099FD}" srcOrd="1" destOrd="0" presId="urn:microsoft.com/office/officeart/2005/8/layout/orgChart1"/>
    <dgm:cxn modelId="{58C9F101-2229-418C-A0BF-2441AFA8613C}" type="presParOf" srcId="{7EB66AA7-889E-46A6-9CBC-76A0397B7479}" destId="{555098B5-D86C-4BD1-B23D-1AB24B7D5EE0}" srcOrd="0" destOrd="0" presId="urn:microsoft.com/office/officeart/2005/8/layout/orgChart1"/>
    <dgm:cxn modelId="{5EFF5A64-86BC-445F-814D-960F036E1607}" type="presParOf" srcId="{555098B5-D86C-4BD1-B23D-1AB24B7D5EE0}" destId="{5D01D2F0-B5C3-47C4-946E-FFD6E3F07C87}" srcOrd="0" destOrd="0" presId="urn:microsoft.com/office/officeart/2005/8/layout/orgChart1"/>
    <dgm:cxn modelId="{BD6D3B52-9572-40E9-944D-79F3FE6930C9}" type="presParOf" srcId="{5D01D2F0-B5C3-47C4-946E-FFD6E3F07C87}" destId="{D7632279-193C-49F7-A744-17F034B3FE61}" srcOrd="0" destOrd="0" presId="urn:microsoft.com/office/officeart/2005/8/layout/orgChart1"/>
    <dgm:cxn modelId="{82B703E6-0168-4923-A452-ADDFE09C24C3}" type="presParOf" srcId="{5D01D2F0-B5C3-47C4-946E-FFD6E3F07C87}" destId="{4E225D11-3515-4190-81B5-F7E26A83FC56}" srcOrd="1" destOrd="0" presId="urn:microsoft.com/office/officeart/2005/8/layout/orgChart1"/>
    <dgm:cxn modelId="{3B908F44-BC15-46BF-B0B2-49153F3026D6}" type="presParOf" srcId="{555098B5-D86C-4BD1-B23D-1AB24B7D5EE0}" destId="{2802EB9A-B19C-435B-8566-14FC28F01D51}" srcOrd="1" destOrd="0" presId="urn:microsoft.com/office/officeart/2005/8/layout/orgChart1"/>
    <dgm:cxn modelId="{AC203CCD-2307-42DD-8A21-FAB3E2D41268}" type="presParOf" srcId="{2802EB9A-B19C-435B-8566-14FC28F01D51}" destId="{7F74D96D-D3A3-4E92-A984-5821B01F986B}" srcOrd="0" destOrd="0" presId="urn:microsoft.com/office/officeart/2005/8/layout/orgChart1"/>
    <dgm:cxn modelId="{178F97BB-8F44-4493-8E17-8E3B1119B06D}" type="presParOf" srcId="{2802EB9A-B19C-435B-8566-14FC28F01D51}" destId="{F0023A61-7A57-4DBA-B583-82FC12C3CCBF}" srcOrd="1" destOrd="0" presId="urn:microsoft.com/office/officeart/2005/8/layout/orgChart1"/>
    <dgm:cxn modelId="{DCC02D8C-48F7-420B-A7C5-65104C262969}" type="presParOf" srcId="{F0023A61-7A57-4DBA-B583-82FC12C3CCBF}" destId="{6618EB79-6EAC-48BC-B99E-76E9FA6E250A}" srcOrd="0" destOrd="0" presId="urn:microsoft.com/office/officeart/2005/8/layout/orgChart1"/>
    <dgm:cxn modelId="{1776980C-34AD-49ED-A66A-E823CD5E3254}" type="presParOf" srcId="{6618EB79-6EAC-48BC-B99E-76E9FA6E250A}" destId="{E88FF0A0-1393-446E-BF98-CB53C15D5241}" srcOrd="0" destOrd="0" presId="urn:microsoft.com/office/officeart/2005/8/layout/orgChart1"/>
    <dgm:cxn modelId="{B74E6EF0-8E26-4BDA-A4C2-58A9D2E0CE35}" type="presParOf" srcId="{6618EB79-6EAC-48BC-B99E-76E9FA6E250A}" destId="{BAD78F90-F4CD-4282-B9BF-B5D1BC1AE373}" srcOrd="1" destOrd="0" presId="urn:microsoft.com/office/officeart/2005/8/layout/orgChart1"/>
    <dgm:cxn modelId="{D518BB82-5B32-4C7B-9C59-F05A23B19CCF}" type="presParOf" srcId="{F0023A61-7A57-4DBA-B583-82FC12C3CCBF}" destId="{2276110D-66B2-4CBA-865B-0FBD80B1D05B}" srcOrd="1" destOrd="0" presId="urn:microsoft.com/office/officeart/2005/8/layout/orgChart1"/>
    <dgm:cxn modelId="{CEE2B0BD-33CB-4418-A379-3888BA57A8E8}" type="presParOf" srcId="{F0023A61-7A57-4DBA-B583-82FC12C3CCBF}" destId="{391D1DE0-3FE3-4AD8-A431-EC1D0FE06E48}" srcOrd="2" destOrd="0" presId="urn:microsoft.com/office/officeart/2005/8/layout/orgChart1"/>
    <dgm:cxn modelId="{609EE43B-06CC-49C8-ABA9-08EE9876273C}" type="presParOf" srcId="{2802EB9A-B19C-435B-8566-14FC28F01D51}" destId="{38260225-7A49-4CB4-94AD-FC400E1B36BA}" srcOrd="2" destOrd="0" presId="urn:microsoft.com/office/officeart/2005/8/layout/orgChart1"/>
    <dgm:cxn modelId="{FEB03C1C-3D4C-404B-B825-F15259067D5A}" type="presParOf" srcId="{2802EB9A-B19C-435B-8566-14FC28F01D51}" destId="{F7A0FB06-3E72-44CF-A800-7C32591CB902}" srcOrd="3" destOrd="0" presId="urn:microsoft.com/office/officeart/2005/8/layout/orgChart1"/>
    <dgm:cxn modelId="{8A56CB6F-0780-4297-B206-D98D7A9C614A}" type="presParOf" srcId="{F7A0FB06-3E72-44CF-A800-7C32591CB902}" destId="{24D1A6F7-4729-4A23-8C1D-4685A0380062}" srcOrd="0" destOrd="0" presId="urn:microsoft.com/office/officeart/2005/8/layout/orgChart1"/>
    <dgm:cxn modelId="{D08B68FE-F3EB-49CF-943D-DAB7EB254A42}" type="presParOf" srcId="{24D1A6F7-4729-4A23-8C1D-4685A0380062}" destId="{0965EE2B-2301-4490-8CC5-05BCAE60F18E}" srcOrd="0" destOrd="0" presId="urn:microsoft.com/office/officeart/2005/8/layout/orgChart1"/>
    <dgm:cxn modelId="{7AAEE610-C5E4-441E-A2FD-C7C6F9050EC8}" type="presParOf" srcId="{24D1A6F7-4729-4A23-8C1D-4685A0380062}" destId="{26ABA0E0-B8AF-488B-9A8A-8C6ED5906A7A}" srcOrd="1" destOrd="0" presId="urn:microsoft.com/office/officeart/2005/8/layout/orgChart1"/>
    <dgm:cxn modelId="{8090CA58-E231-491B-8202-3D25864127D8}" type="presParOf" srcId="{F7A0FB06-3E72-44CF-A800-7C32591CB902}" destId="{DAE8F249-A71D-4FFD-B199-4FF169950607}" srcOrd="1" destOrd="0" presId="urn:microsoft.com/office/officeart/2005/8/layout/orgChart1"/>
    <dgm:cxn modelId="{3A6E550F-CE0D-4664-9CA8-345DD4D246A1}" type="presParOf" srcId="{F7A0FB06-3E72-44CF-A800-7C32591CB902}" destId="{88206109-C715-4157-A868-4FE56E896DA0}" srcOrd="2" destOrd="0" presId="urn:microsoft.com/office/officeart/2005/8/layout/orgChart1"/>
    <dgm:cxn modelId="{A924CB2F-025A-4F02-A07B-5E28ED5CCF77}" type="presParOf" srcId="{555098B5-D86C-4BD1-B23D-1AB24B7D5EE0}" destId="{E170663B-3F4B-46C9-9BAF-139D1D8A96D0}" srcOrd="2" destOrd="0" presId="urn:microsoft.com/office/officeart/2005/8/layout/orgChart1"/>
    <dgm:cxn modelId="{4F84AEE1-8BDE-4475-AFA9-2FD673884175}" type="presParOf" srcId="{E170663B-3F4B-46C9-9BAF-139D1D8A96D0}" destId="{9FA3D72F-C69E-457D-B141-169125B71CD1}" srcOrd="0" destOrd="0" presId="urn:microsoft.com/office/officeart/2005/8/layout/orgChart1"/>
    <dgm:cxn modelId="{1B4739BD-783A-46E1-8552-E3BBC165B3C9}" type="presParOf" srcId="{E170663B-3F4B-46C9-9BAF-139D1D8A96D0}" destId="{6D0DFC02-4C53-4C15-A329-0DCB2679D54F}" srcOrd="1" destOrd="0" presId="urn:microsoft.com/office/officeart/2005/8/layout/orgChart1"/>
    <dgm:cxn modelId="{EB9AECEA-D004-477E-815A-7AAE37110E5F}" type="presParOf" srcId="{6D0DFC02-4C53-4C15-A329-0DCB2679D54F}" destId="{0D9FF219-84CC-4F95-84EB-310735E91DC6}" srcOrd="0" destOrd="0" presId="urn:microsoft.com/office/officeart/2005/8/layout/orgChart1"/>
    <dgm:cxn modelId="{93B8E11C-AF7C-4456-93C0-5334C14E0088}" type="presParOf" srcId="{0D9FF219-84CC-4F95-84EB-310735E91DC6}" destId="{F5BD45AD-73AF-4972-BD41-7523FEBD9C3C}" srcOrd="0" destOrd="0" presId="urn:microsoft.com/office/officeart/2005/8/layout/orgChart1"/>
    <dgm:cxn modelId="{3693E4CC-E2D6-4072-86D1-A3AF30F99C2D}" type="presParOf" srcId="{0D9FF219-84CC-4F95-84EB-310735E91DC6}" destId="{01C58784-57A7-4817-9B29-C0BDB13099FD}" srcOrd="1" destOrd="0" presId="urn:microsoft.com/office/officeart/2005/8/layout/orgChart1"/>
    <dgm:cxn modelId="{E72EBFB4-E2B9-416E-BA8F-4AEEB5C27AD2}" type="presParOf" srcId="{6D0DFC02-4C53-4C15-A329-0DCB2679D54F}" destId="{28E06E05-8493-4F51-A376-861E0806EBC8}" srcOrd="1" destOrd="0" presId="urn:microsoft.com/office/officeart/2005/8/layout/orgChart1"/>
    <dgm:cxn modelId="{D36584DD-42C9-43DF-9CEC-1D33EC607C39}" type="presParOf" srcId="{6D0DFC02-4C53-4C15-A329-0DCB2679D54F}" destId="{716BEDF7-A8D7-431A-987B-6965F65AEF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01D510-2D4C-4981-AB0B-211446C68DD9}">
      <dsp:nvSpPr>
        <dsp:cNvPr id="0" name=""/>
        <dsp:cNvSpPr/>
      </dsp:nvSpPr>
      <dsp:spPr>
        <a:xfrm>
          <a:off x="0" y="5498"/>
          <a:ext cx="6263640" cy="16188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6AEFD-E595-4AF5-AF58-D2732BF56CB0}">
      <dsp:nvSpPr>
        <dsp:cNvPr id="0" name=""/>
        <dsp:cNvSpPr/>
      </dsp:nvSpPr>
      <dsp:spPr>
        <a:xfrm>
          <a:off x="489704" y="369742"/>
          <a:ext cx="891242" cy="8903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5594DE-5D80-4256-A9E3-6494AB0CB34D}">
      <dsp:nvSpPr>
        <dsp:cNvPr id="0" name=""/>
        <dsp:cNvSpPr/>
      </dsp:nvSpPr>
      <dsp:spPr>
        <a:xfrm>
          <a:off x="1870651" y="5498"/>
          <a:ext cx="2818638" cy="162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97" tIns="171497" rIns="171497" bIns="17149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The dataset </a:t>
          </a:r>
          <a:r>
            <a:rPr lang="en-GB" sz="1400" kern="1200" dirty="0" err="1"/>
            <a:t>splitted</a:t>
          </a:r>
          <a:r>
            <a:rPr lang="en-GB" sz="1400" kern="1200" dirty="0"/>
            <a:t> into two subsets:</a:t>
          </a:r>
          <a:br>
            <a:rPr lang="en-GB" sz="1400" kern="1200" dirty="0"/>
          </a:br>
          <a:r>
            <a:rPr lang="en-US" sz="1400" kern="1200" dirty="0"/>
            <a:t>Training Set : Contains employee features and attrition details for model development.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Test Set: Used to evaluate the model's performance</a:t>
          </a:r>
        </a:p>
      </dsp:txBody>
      <dsp:txXfrm>
        <a:off x="1870651" y="5498"/>
        <a:ext cx="2818638" cy="1620440"/>
      </dsp:txXfrm>
    </dsp:sp>
    <dsp:sp modelId="{F62DB53D-3F3C-4B24-922B-2BD94E7CFC98}">
      <dsp:nvSpPr>
        <dsp:cNvPr id="0" name=""/>
        <dsp:cNvSpPr/>
      </dsp:nvSpPr>
      <dsp:spPr>
        <a:xfrm>
          <a:off x="4689289" y="5498"/>
          <a:ext cx="1299951" cy="16188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329" tIns="171329" rIns="171329" bIns="17132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689289" y="5498"/>
        <a:ext cx="1299951" cy="1618858"/>
      </dsp:txXfrm>
    </dsp:sp>
    <dsp:sp modelId="{6D57B3DA-BB1A-478B-8B33-57B5AA36825D}">
      <dsp:nvSpPr>
        <dsp:cNvPr id="0" name=""/>
        <dsp:cNvSpPr/>
      </dsp:nvSpPr>
      <dsp:spPr>
        <a:xfrm>
          <a:off x="0" y="1942123"/>
          <a:ext cx="6263640" cy="16188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DD310-40A6-441A-9333-C7BD7FC906BC}">
      <dsp:nvSpPr>
        <dsp:cNvPr id="0" name=""/>
        <dsp:cNvSpPr/>
      </dsp:nvSpPr>
      <dsp:spPr>
        <a:xfrm>
          <a:off x="489704" y="2306366"/>
          <a:ext cx="891242" cy="8903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706F58-E3E4-4044-9927-AB9C819261FC}">
      <dsp:nvSpPr>
        <dsp:cNvPr id="0" name=""/>
        <dsp:cNvSpPr/>
      </dsp:nvSpPr>
      <dsp:spPr>
        <a:xfrm>
          <a:off x="1870651" y="1942123"/>
          <a:ext cx="4118589" cy="162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97" tIns="171497" rIns="171497" bIns="17149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Key features include employee demographic information, performance metrics, and HR-related variables. Preprocessing involves handling missing data, feature scaling, and encoding categorical variables.</a:t>
          </a:r>
        </a:p>
      </dsp:txBody>
      <dsp:txXfrm>
        <a:off x="1870651" y="1942123"/>
        <a:ext cx="4118589" cy="1620440"/>
      </dsp:txXfrm>
    </dsp:sp>
    <dsp:sp modelId="{F1907746-27B5-4F5E-A006-6F9292466453}">
      <dsp:nvSpPr>
        <dsp:cNvPr id="0" name=""/>
        <dsp:cNvSpPr/>
      </dsp:nvSpPr>
      <dsp:spPr>
        <a:xfrm>
          <a:off x="0" y="3878748"/>
          <a:ext cx="6263640" cy="16188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6F85F-2276-4135-AB23-9E77174CC397}">
      <dsp:nvSpPr>
        <dsp:cNvPr id="0" name=""/>
        <dsp:cNvSpPr/>
      </dsp:nvSpPr>
      <dsp:spPr>
        <a:xfrm>
          <a:off x="489704" y="4242991"/>
          <a:ext cx="891242" cy="8903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9FD29-8D89-4A18-B0C3-29D696DC6BAA}">
      <dsp:nvSpPr>
        <dsp:cNvPr id="0" name=""/>
        <dsp:cNvSpPr/>
      </dsp:nvSpPr>
      <dsp:spPr>
        <a:xfrm>
          <a:off x="1870651" y="3878748"/>
          <a:ext cx="4118589" cy="1620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97" tIns="171497" rIns="171497" bIns="17149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Data source: https://www.kaggle.com/datasets/sree1ekha/employee-data</a:t>
          </a:r>
          <a:endParaRPr lang="en-US" sz="1400" kern="1200"/>
        </a:p>
      </dsp:txBody>
      <dsp:txXfrm>
        <a:off x="1870651" y="3878748"/>
        <a:ext cx="4118589" cy="1620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41FE55-6EF3-474D-A028-5B9AFFAF4649}">
      <dsp:nvSpPr>
        <dsp:cNvPr id="0" name=""/>
        <dsp:cNvSpPr/>
      </dsp:nvSpPr>
      <dsp:spPr>
        <a:xfrm>
          <a:off x="0" y="611660"/>
          <a:ext cx="2156410" cy="12938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Dummy Model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0.0%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Only predicts true class .Accuracy 72.4%</a:t>
          </a:r>
        </a:p>
      </dsp:txBody>
      <dsp:txXfrm>
        <a:off x="0" y="611660"/>
        <a:ext cx="2156410" cy="1293846"/>
      </dsp:txXfrm>
    </dsp:sp>
    <dsp:sp modelId="{8F35218B-0B29-4537-A959-F065B533DCA0}">
      <dsp:nvSpPr>
        <dsp:cNvPr id="0" name=""/>
        <dsp:cNvSpPr/>
      </dsp:nvSpPr>
      <dsp:spPr>
        <a:xfrm>
          <a:off x="2372051" y="611660"/>
          <a:ext cx="2156410" cy="1293846"/>
        </a:xfrm>
        <a:prstGeom prst="rect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      52.81%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Not 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numerical columns </a:t>
          </a:r>
        </a:p>
      </dsp:txBody>
      <dsp:txXfrm>
        <a:off x="2372051" y="611660"/>
        <a:ext cx="2156410" cy="1293846"/>
      </dsp:txXfrm>
    </dsp:sp>
    <dsp:sp modelId="{D4F68EC4-739F-407B-AE53-0ACC131A628B}">
      <dsp:nvSpPr>
        <dsp:cNvPr id="0" name=""/>
        <dsp:cNvSpPr/>
      </dsp:nvSpPr>
      <dsp:spPr>
        <a:xfrm>
          <a:off x="4744102" y="611660"/>
          <a:ext cx="2156410" cy="1293846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56.5%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categorical variable as well</a:t>
          </a:r>
        </a:p>
      </dsp:txBody>
      <dsp:txXfrm>
        <a:off x="4744102" y="611660"/>
        <a:ext cx="2156410" cy="1293846"/>
      </dsp:txXfrm>
    </dsp:sp>
    <dsp:sp modelId="{79B3A317-3956-43BF-B5F8-40147E78DD33}">
      <dsp:nvSpPr>
        <dsp:cNvPr id="0" name=""/>
        <dsp:cNvSpPr/>
      </dsp:nvSpPr>
      <dsp:spPr>
        <a:xfrm>
          <a:off x="0" y="2121147"/>
          <a:ext cx="2156410" cy="1293846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 60.81%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</a:t>
          </a:r>
          <a:r>
            <a:rPr lang="en-US" sz="1300" kern="1200" dirty="0" err="1"/>
            <a:t>StandardScaler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Used features with high correlation only</a:t>
          </a:r>
        </a:p>
      </dsp:txBody>
      <dsp:txXfrm>
        <a:off x="0" y="2121147"/>
        <a:ext cx="2156410" cy="1293846"/>
      </dsp:txXfrm>
    </dsp:sp>
    <dsp:sp modelId="{21CE97F9-BC39-44B4-A65D-950B9D32C728}">
      <dsp:nvSpPr>
        <dsp:cNvPr id="0" name=""/>
        <dsp:cNvSpPr/>
      </dsp:nvSpPr>
      <dsp:spPr>
        <a:xfrm>
          <a:off x="2372051" y="2121147"/>
          <a:ext cx="2156410" cy="1293846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Naïve Bayes 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58%</a:t>
          </a:r>
        </a:p>
      </dsp:txBody>
      <dsp:txXfrm>
        <a:off x="2372051" y="2121147"/>
        <a:ext cx="2156410" cy="1293846"/>
      </dsp:txXfrm>
    </dsp:sp>
    <dsp:sp modelId="{63406FD2-4322-4D8B-9847-80EC07198A92}">
      <dsp:nvSpPr>
        <dsp:cNvPr id="0" name=""/>
        <dsp:cNvSpPr/>
      </dsp:nvSpPr>
      <dsp:spPr>
        <a:xfrm>
          <a:off x="4744102" y="2121147"/>
          <a:ext cx="2156410" cy="1293846"/>
        </a:xfrm>
        <a:prstGeom prst="rect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Decision Tree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81.6 %</a:t>
          </a:r>
        </a:p>
      </dsp:txBody>
      <dsp:txXfrm>
        <a:off x="4744102" y="2121147"/>
        <a:ext cx="2156410" cy="1293846"/>
      </dsp:txXfrm>
    </dsp:sp>
    <dsp:sp modelId="{2F70ABAD-FD34-4D55-B5C9-FDB43501D535}">
      <dsp:nvSpPr>
        <dsp:cNvPr id="0" name=""/>
        <dsp:cNvSpPr/>
      </dsp:nvSpPr>
      <dsp:spPr>
        <a:xfrm>
          <a:off x="2372051" y="3630634"/>
          <a:ext cx="2156410" cy="1293846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 Forest 96.9%</a:t>
          </a:r>
        </a:p>
      </dsp:txBody>
      <dsp:txXfrm>
        <a:off x="2372051" y="3630634"/>
        <a:ext cx="2156410" cy="12938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1844459" y="723572"/>
          <a:ext cx="151724" cy="664695"/>
        </a:xfrm>
        <a:custGeom>
          <a:avLst/>
          <a:gdLst/>
          <a:ahLst/>
          <a:cxnLst/>
          <a:rect l="0" t="0" r="0" b="0"/>
          <a:pathLst>
            <a:path>
              <a:moveTo>
                <a:pt x="151724" y="0"/>
              </a:moveTo>
              <a:lnTo>
                <a:pt x="151724" y="664695"/>
              </a:lnTo>
              <a:lnTo>
                <a:pt x="0" y="66469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199618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7667"/>
              </a:lnTo>
              <a:lnTo>
                <a:pt x="874219" y="1177667"/>
              </a:lnTo>
              <a:lnTo>
                <a:pt x="874219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121963" y="723572"/>
          <a:ext cx="874219" cy="1329391"/>
        </a:xfrm>
        <a:custGeom>
          <a:avLst/>
          <a:gdLst/>
          <a:ahLst/>
          <a:cxnLst/>
          <a:rect l="0" t="0" r="0" b="0"/>
          <a:pathLst>
            <a:path>
              <a:moveTo>
                <a:pt x="874219" y="0"/>
              </a:moveTo>
              <a:lnTo>
                <a:pt x="874219" y="1177667"/>
              </a:lnTo>
              <a:lnTo>
                <a:pt x="0" y="1177667"/>
              </a:lnTo>
              <a:lnTo>
                <a:pt x="0" y="132939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273687" y="1076"/>
          <a:ext cx="1444991" cy="7224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Voting Classifier with F1 Score 88%</a:t>
          </a:r>
        </a:p>
      </dsp:txBody>
      <dsp:txXfrm>
        <a:off x="1273687" y="1076"/>
        <a:ext cx="1444991" cy="722495"/>
      </dsp:txXfrm>
    </dsp:sp>
    <dsp:sp modelId="{E88FF0A0-1393-446E-BF98-CB53C15D5241}">
      <dsp:nvSpPr>
        <dsp:cNvPr id="0" name=""/>
        <dsp:cNvSpPr/>
      </dsp:nvSpPr>
      <dsp:spPr>
        <a:xfrm>
          <a:off x="399468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Naïve Bayes with F1 Score 58 % </a:t>
          </a:r>
        </a:p>
      </dsp:txBody>
      <dsp:txXfrm>
        <a:off x="399468" y="2052963"/>
        <a:ext cx="1444991" cy="722495"/>
      </dsp:txXfrm>
    </dsp:sp>
    <dsp:sp modelId="{0965EE2B-2301-4490-8CC5-05BCAE60F18E}">
      <dsp:nvSpPr>
        <dsp:cNvPr id="0" name=""/>
        <dsp:cNvSpPr/>
      </dsp:nvSpPr>
      <dsp:spPr>
        <a:xfrm>
          <a:off x="2147907" y="2052963"/>
          <a:ext cx="1444991" cy="7224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Random Forest with F1 Score 97 %</a:t>
          </a:r>
        </a:p>
      </dsp:txBody>
      <dsp:txXfrm>
        <a:off x="2147907" y="2052963"/>
        <a:ext cx="1444991" cy="722495"/>
      </dsp:txXfrm>
    </dsp:sp>
    <dsp:sp modelId="{F5BD45AD-73AF-4972-BD41-7523FEBD9C3C}">
      <dsp:nvSpPr>
        <dsp:cNvPr id="0" name=""/>
        <dsp:cNvSpPr/>
      </dsp:nvSpPr>
      <dsp:spPr>
        <a:xfrm>
          <a:off x="668207" y="1230659"/>
          <a:ext cx="1176251" cy="31521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Soft Voting </a:t>
          </a:r>
        </a:p>
      </dsp:txBody>
      <dsp:txXfrm>
        <a:off x="668207" y="1230659"/>
        <a:ext cx="1176251" cy="3152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3D72F-C69E-457D-B141-169125B71CD1}">
      <dsp:nvSpPr>
        <dsp:cNvPr id="0" name=""/>
        <dsp:cNvSpPr/>
      </dsp:nvSpPr>
      <dsp:spPr>
        <a:xfrm>
          <a:off x="2268797" y="806594"/>
          <a:ext cx="169380" cy="742048"/>
        </a:xfrm>
        <a:custGeom>
          <a:avLst/>
          <a:gdLst/>
          <a:ahLst/>
          <a:cxnLst/>
          <a:rect l="0" t="0" r="0" b="0"/>
          <a:pathLst>
            <a:path>
              <a:moveTo>
                <a:pt x="169380" y="0"/>
              </a:moveTo>
              <a:lnTo>
                <a:pt x="169380" y="742048"/>
              </a:lnTo>
              <a:lnTo>
                <a:pt x="0" y="74204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260225-7A49-4CB4-94AD-FC400E1B36BA}">
      <dsp:nvSpPr>
        <dsp:cNvPr id="0" name=""/>
        <dsp:cNvSpPr/>
      </dsp:nvSpPr>
      <dsp:spPr>
        <a:xfrm>
          <a:off x="2438178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4717"/>
              </a:lnTo>
              <a:lnTo>
                <a:pt x="975955" y="1314717"/>
              </a:lnTo>
              <a:lnTo>
                <a:pt x="975955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4D96D-D3A3-4E92-A984-5821B01F986B}">
      <dsp:nvSpPr>
        <dsp:cNvPr id="0" name=""/>
        <dsp:cNvSpPr/>
      </dsp:nvSpPr>
      <dsp:spPr>
        <a:xfrm>
          <a:off x="1462222" y="806594"/>
          <a:ext cx="975955" cy="1484097"/>
        </a:xfrm>
        <a:custGeom>
          <a:avLst/>
          <a:gdLst/>
          <a:ahLst/>
          <a:cxnLst/>
          <a:rect l="0" t="0" r="0" b="0"/>
          <a:pathLst>
            <a:path>
              <a:moveTo>
                <a:pt x="975955" y="0"/>
              </a:moveTo>
              <a:lnTo>
                <a:pt x="975955" y="1314717"/>
              </a:lnTo>
              <a:lnTo>
                <a:pt x="0" y="1314717"/>
              </a:lnTo>
              <a:lnTo>
                <a:pt x="0" y="148409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632279-193C-49F7-A744-17F034B3FE61}">
      <dsp:nvSpPr>
        <dsp:cNvPr id="0" name=""/>
        <dsp:cNvSpPr/>
      </dsp:nvSpPr>
      <dsp:spPr>
        <a:xfrm>
          <a:off x="1631603" y="19"/>
          <a:ext cx="1613149" cy="80657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Voting Classifier with F1 Score 93%</a:t>
          </a:r>
        </a:p>
      </dsp:txBody>
      <dsp:txXfrm>
        <a:off x="1631603" y="19"/>
        <a:ext cx="1613149" cy="806574"/>
      </dsp:txXfrm>
    </dsp:sp>
    <dsp:sp modelId="{E88FF0A0-1393-446E-BF98-CB53C15D5241}">
      <dsp:nvSpPr>
        <dsp:cNvPr id="0" name=""/>
        <dsp:cNvSpPr/>
      </dsp:nvSpPr>
      <dsp:spPr>
        <a:xfrm>
          <a:off x="655647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Decision Tree Model with F1 Score 81 % </a:t>
          </a:r>
        </a:p>
      </dsp:txBody>
      <dsp:txXfrm>
        <a:off x="655647" y="2290692"/>
        <a:ext cx="1613149" cy="806574"/>
      </dsp:txXfrm>
    </dsp:sp>
    <dsp:sp modelId="{0965EE2B-2301-4490-8CC5-05BCAE60F18E}">
      <dsp:nvSpPr>
        <dsp:cNvPr id="0" name=""/>
        <dsp:cNvSpPr/>
      </dsp:nvSpPr>
      <dsp:spPr>
        <a:xfrm>
          <a:off x="2607558" y="2290692"/>
          <a:ext cx="1613149" cy="80657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Random Forest with F1 Score 97 %</a:t>
          </a:r>
        </a:p>
      </dsp:txBody>
      <dsp:txXfrm>
        <a:off x="2607558" y="2290692"/>
        <a:ext cx="1613149" cy="806574"/>
      </dsp:txXfrm>
    </dsp:sp>
    <dsp:sp modelId="{F5BD45AD-73AF-4972-BD41-7523FEBD9C3C}">
      <dsp:nvSpPr>
        <dsp:cNvPr id="0" name=""/>
        <dsp:cNvSpPr/>
      </dsp:nvSpPr>
      <dsp:spPr>
        <a:xfrm>
          <a:off x="955660" y="1372693"/>
          <a:ext cx="1313136" cy="3519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Soft Voting </a:t>
          </a:r>
        </a:p>
      </dsp:txBody>
      <dsp:txXfrm>
        <a:off x="955660" y="1372693"/>
        <a:ext cx="1313136" cy="351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F7F1-AB8B-45B9-85D6-EEAB5CA0B4C8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0902-B928-4F0F-BBCD-04DEB66ED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0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54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C0902-B928-4F0F-BBCD-04DEB66ED9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3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BFFD-8A9F-36A8-CECB-4C8604175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7A3F2-32E6-F325-8A9F-D92C00514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CC84-4A5A-4D33-9EFF-52717E10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D786F-94ED-B29F-D316-217185DB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E72C5-E29A-5E04-BB95-8981A230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87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921A-95CB-7129-014F-B5162C61B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3ED45-F210-7436-B4E8-ECAD72CBB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683BD-CF34-385C-1B24-A90B33D1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17C72-64A7-9E9E-4A3C-7C0BBE02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62763-01CE-343B-626C-99B8A204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4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84237-2628-89AA-E568-76C5E00F8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E0E68-0893-E02B-5FAF-B427637B1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DD963-79BA-824C-E4E1-545CE5216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5C06C-4425-9F3E-A324-83E690B8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3CACA-C791-2113-C02E-0C18D790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0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3B58-FA16-75F2-DD62-7684118A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F72A-24E8-A209-E8A8-3DB559C3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DBFB3-04C0-487A-A14B-2B781244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9A22D-C411-61FC-7028-F5C36890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92D3-D205-579F-0A6A-7E0A8288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F7EB-D08B-8AA6-FED3-71C484901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CE64F-5D3F-7FD1-583E-BB184336C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2000F-3AEB-E516-1D70-6968708BA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556E-BCBD-8521-7584-D521D5DF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46054-BFD4-5CCD-5928-4805EFF2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77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80D3-839E-50E4-700A-FFB1E83F4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FB1-2AAB-48E1-705C-8B87BE825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E0B5-59B8-3041-0D86-A19162C23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2DB31-E3DB-F24A-AC2C-3C00DC3C9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FE57-EEC4-AF01-5EE5-D61E5368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599B0-5D85-F10D-23A7-E569B8B0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1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497-FBE0-2D9D-7354-A28B8CFA1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76213-F7E3-A9E6-F7FB-1CC7369A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F6BB5-C419-C0FC-C8FB-234A2A647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D08F13-E2E7-2854-AC72-3CD69310C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8BB33E-F3DA-43A2-065D-0962D86CD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5B499-A467-4086-B63D-27B1F6E6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F6DB9-EE10-B30D-5CD0-D6A75657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22CBE-10DF-F19A-D97F-9FD4BFDDD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68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7FE0-1A26-79C6-4DF8-B66A8267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F6073-66CF-0135-8CC1-11C40EC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93B8B-DD9C-0907-1B2E-2423173D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51A26-523F-DC61-0408-AE01E9F74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2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EF0C1-C360-20F1-5040-76A5C607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002FC-3456-939A-762C-A3557E12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48B41-896C-C976-05A3-D2004BF5C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AA5D-01C2-1E2D-9512-45F1ACEF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331D2-ECAD-3FE1-9BBE-22E1DBBC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081C9-F0DC-FBF3-E27C-D11F96C3E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8372E-E949-904A-8E08-2D778953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B58DE-1BA4-4A44-BB17-8EF8D7A36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B3CC7-96B8-C78B-6D88-F31DDF67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5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98A7-B8D4-30AF-3442-41D26C55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3EC3F-F3AC-7FDE-4B59-064189F39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917E5-4263-8242-C0ED-D95F17568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F5709-CCA1-091C-DD25-AF8035B2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45D12F-E20F-0BCB-3FFD-84AE3238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84CE9-370C-3815-A7EC-C24B1976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A8F46-D869-E1BE-6F94-23C27F69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1E623-0604-4832-382C-E35D1BB6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AD0DA-3852-086E-EB29-74E85EDB3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B92407-704D-4C58-9180-B5C5B3785A42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AD2DE-E0CB-4F83-1997-07F1B422D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194D-6D0E-D40A-418C-7C8F9CAF4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CB128B-812A-4378-A997-0B48141F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5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malytics/datasciencecanvas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83D8543-4A91-9195-4356-9F435319E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i="1" dirty="0">
                <a:latin typeface="Graphik Bold" panose="020B0803030202060203" pitchFamily="34" charset="0"/>
              </a:rPr>
              <a:t>DA 204o: </a:t>
            </a:r>
            <a:r>
              <a:rPr lang="en-SG" sz="2000" b="1" dirty="0">
                <a:latin typeface="Graphik Bold" panose="020B0803030202060203" pitchFamily="34" charset="0"/>
              </a:rPr>
              <a:t>Data Science in Practice </a:t>
            </a:r>
            <a:br>
              <a:rPr lang="en-SG" sz="2000" b="1" dirty="0">
                <a:latin typeface="Graphik Bold" panose="020B0803030202060203" pitchFamily="34" charset="0"/>
              </a:rPr>
            </a:br>
            <a:r>
              <a:rPr lang="en-US" sz="2000" i="1" dirty="0">
                <a:latin typeface="Graphik Regular" panose="020B0503030202060203" pitchFamily="34" charset="0"/>
              </a:rPr>
              <a:t>Course Project Presentation</a:t>
            </a:r>
            <a:br>
              <a:rPr lang="en-US" sz="2000" i="1" dirty="0">
                <a:latin typeface="Graphik Regular" panose="020B0503030202060203" pitchFamily="34" charset="0"/>
              </a:rPr>
            </a:br>
            <a:br>
              <a:rPr lang="en-US" sz="2000" i="1" dirty="0">
                <a:latin typeface="Graphik Regular" panose="020B0503030202060203" pitchFamily="34" charset="0"/>
              </a:rPr>
            </a:br>
            <a:r>
              <a:rPr lang="en-US" sz="2400" b="1" i="1" dirty="0">
                <a:latin typeface="Graphik Bold" panose="020B0803030202060203" pitchFamily="34" charset="0"/>
              </a:rPr>
              <a:t>Predicting Employee Attrition Using Machine Learning</a:t>
            </a:r>
            <a:endParaRPr lang="en-US" sz="24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Chandan Kumar Singh, </a:t>
            </a:r>
            <a:r>
              <a:rPr lang="en-SG" sz="2000" spc="10" dirty="0">
                <a:latin typeface="Graphik Regular" panose="020B0503030202060203" pitchFamily="34" charset="0"/>
              </a:rPr>
              <a:t>IISC, </a:t>
            </a:r>
            <a:r>
              <a:rPr lang="en-IN" sz="2000" spc="10" dirty="0">
                <a:latin typeface="Graphik Regular" panose="020B0503030202060203" pitchFamily="34" charset="0"/>
              </a:rPr>
              <a:t>chandansingh@iisc.ac.in</a:t>
            </a:r>
            <a:endParaRPr lang="en-SG" sz="2000" spc="10" dirty="0">
              <a:latin typeface="Graphik Regular" panose="020B05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Monika Tyagi, </a:t>
            </a:r>
            <a:r>
              <a:rPr lang="en-SG" sz="2000" spc="10" dirty="0">
                <a:latin typeface="Graphik Regular" panose="020B0503030202060203" pitchFamily="34" charset="0"/>
              </a:rPr>
              <a:t>IISC, monikatyagi@iisc.ac.in</a:t>
            </a:r>
            <a:endParaRPr lang="en-SG" sz="2000" b="1" spc="10" dirty="0">
              <a:latin typeface="Graphik Semibold" panose="020B0703030202060203" pitchFamily="34" charset="0"/>
            </a:endParaRP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Mukesh Kumar Yadav, </a:t>
            </a:r>
            <a:r>
              <a:rPr lang="en-SG" sz="2000" spc="10" dirty="0">
                <a:latin typeface="Graphik Regular" panose="020B0503030202060203" pitchFamily="34" charset="0"/>
              </a:rPr>
              <a:t>IISC, mukeshyadav@iisc.ac.in</a:t>
            </a:r>
          </a:p>
          <a:p>
            <a:pPr>
              <a:spcBef>
                <a:spcPts val="0"/>
              </a:spcBef>
            </a:pPr>
            <a:r>
              <a:rPr lang="en-SG" sz="2000" b="1" spc="10" dirty="0">
                <a:latin typeface="Graphik Semibold" panose="020B0703030202060203" pitchFamily="34" charset="0"/>
              </a:rPr>
              <a:t>Rishabh Mehrotra, </a:t>
            </a:r>
            <a:r>
              <a:rPr lang="en-SG" sz="2000" spc="10" dirty="0">
                <a:latin typeface="Graphik Regular" panose="020B0503030202060203" pitchFamily="34" charset="0"/>
              </a:rPr>
              <a:t>IISC, rishabhmehro@iisc.ac.in</a:t>
            </a:r>
          </a:p>
          <a:p>
            <a:endParaRPr lang="en-US" sz="2000" dirty="0"/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826F5664-9502-BD68-925D-B69050C94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7" t="9724" r="19603" b="12061"/>
          <a:stretch/>
        </p:blipFill>
        <p:spPr bwMode="auto">
          <a:xfrm>
            <a:off x="575117" y="191897"/>
            <a:ext cx="1451723" cy="137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63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E8CCB4C3-A1E3-C498-4505-DC6818B92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00" y="1773903"/>
            <a:ext cx="3517119" cy="32709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9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51257B1A-7131-4C21-57DB-A94CCD2D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9801" y="1790467"/>
            <a:ext cx="3537345" cy="325435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15" descr="A blue and white graph&#10;&#10;Description automatically generated">
            <a:extLst>
              <a:ext uri="{FF2B5EF4-FFF2-40B4-BE49-F238E27FC236}">
                <a16:creationId xmlns:a16="http://schemas.microsoft.com/office/drawing/2014/main" id="{7A9D9373-1E99-1F6B-1EE4-10E10364F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00" y="1773903"/>
            <a:ext cx="3517120" cy="3244543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E1D54D72-ED59-C6A9-1DB3-EE69161881A4}"/>
              </a:ext>
            </a:extLst>
          </p:cNvPr>
          <p:cNvSpPr/>
          <p:nvPr/>
        </p:nvSpPr>
        <p:spPr>
          <a:xfrm>
            <a:off x="1371600" y="4280170"/>
            <a:ext cx="214009" cy="20428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154E393-62AE-0634-D826-132AEA4DB35B}"/>
              </a:ext>
            </a:extLst>
          </p:cNvPr>
          <p:cNvSpPr/>
          <p:nvPr/>
        </p:nvSpPr>
        <p:spPr>
          <a:xfrm>
            <a:off x="5078998" y="4280170"/>
            <a:ext cx="214009" cy="204281"/>
          </a:xfrm>
          <a:prstGeom prst="noSmoking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miley Face 8">
            <a:extLst>
              <a:ext uri="{FF2B5EF4-FFF2-40B4-BE49-F238E27FC236}">
                <a16:creationId xmlns:a16="http://schemas.microsoft.com/office/drawing/2014/main" id="{EBB507D8-7FDC-7945-4CF3-370117E96D55}"/>
              </a:ext>
            </a:extLst>
          </p:cNvPr>
          <p:cNvSpPr/>
          <p:nvPr/>
        </p:nvSpPr>
        <p:spPr>
          <a:xfrm>
            <a:off x="8791470" y="4280170"/>
            <a:ext cx="214003" cy="204281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67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2B596-4846-9A17-A8AD-7F855E2D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Deployment Summary for Employee Attrition Web Application</a:t>
            </a:r>
            <a:br>
              <a:rPr lang="en-US" sz="31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51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4" name="Graphic 23" descr="Server">
            <a:extLst>
              <a:ext uri="{FF2B5EF4-FFF2-40B4-BE49-F238E27FC236}">
                <a16:creationId xmlns:a16="http://schemas.microsoft.com/office/drawing/2014/main" id="{F3E642F2-5AF1-4F97-365C-FB2DD0BE7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B6A1A2-C30E-904E-4C51-AE541AC69383}"/>
              </a:ext>
            </a:extLst>
          </p:cNvPr>
          <p:cNvSpPr txBox="1"/>
          <p:nvPr/>
        </p:nvSpPr>
        <p:spPr>
          <a:xfrm>
            <a:off x="6695359" y="2990818"/>
            <a:ext cx="4158031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Current State: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Local deployment for Front-End (FE) and Back-End (BE) services.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Accessible via tunneling tools for testing and development.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Future Plan: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Cloud Deployment</a:t>
            </a: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Target platforms: AWS, Azure, or Google Cloud.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chemeClr val="tx1">
                    <a:alpha val="80000"/>
                  </a:schemeClr>
                </a:solidFill>
                <a:effectLst/>
              </a:rPr>
              <a:t>Goals: High availability, scalability, and secure access.</a:t>
            </a:r>
          </a:p>
        </p:txBody>
      </p:sp>
      <p:sp>
        <p:nvSpPr>
          <p:cNvPr id="5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481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5E38F7-723F-6990-1873-89053859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50" y="787400"/>
            <a:ext cx="3416300" cy="528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95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FA5EF8-1A38-9B9C-920B-F2B3D9DD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Conclusion</a:t>
            </a:r>
            <a:r>
              <a:rPr lang="en-US" sz="5400" dirty="0"/>
              <a:t>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1F5E1-7BBF-D15E-5EA5-249DBD4D1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Feature selection based on correlation also helped us here . </a:t>
            </a:r>
          </a:p>
          <a:p>
            <a:r>
              <a:rPr lang="en-US" sz="2200" dirty="0"/>
              <a:t>Data Cleaning also helps improve the model .</a:t>
            </a:r>
          </a:p>
          <a:p>
            <a:r>
              <a:rPr lang="en-US" sz="2200" dirty="0"/>
              <a:t>Hyper Parameter tunning is important to improve the model . </a:t>
            </a:r>
          </a:p>
          <a:p>
            <a:r>
              <a:rPr lang="en-US" sz="2200" dirty="0"/>
              <a:t>Exploring advanced techniques like ensemble models or deep learning could enhance predictive performance but not always not to jump directly on them .  </a:t>
            </a:r>
          </a:p>
        </p:txBody>
      </p:sp>
    </p:spTree>
    <p:extLst>
      <p:ext uri="{BB962C8B-B14F-4D97-AF65-F5344CB8AC3E}">
        <p14:creationId xmlns:p14="http://schemas.microsoft.com/office/powerpoint/2010/main" val="214517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D86328-2369-3A09-9FA1-CD2F4BB02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63289"/>
              </p:ext>
            </p:extLst>
          </p:nvPr>
        </p:nvGraphicFramePr>
        <p:xfrm>
          <a:off x="80682" y="71719"/>
          <a:ext cx="12003744" cy="6565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0468">
                  <a:extLst>
                    <a:ext uri="{9D8B030D-6E8A-4147-A177-3AD203B41FA5}">
                      <a16:colId xmlns:a16="http://schemas.microsoft.com/office/drawing/2014/main" val="2372350435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862773583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915545707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500554688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075861341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3449983952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1697363996"/>
                    </a:ext>
                  </a:extLst>
                </a:gridCol>
                <a:gridCol w="1500468">
                  <a:extLst>
                    <a:ext uri="{9D8B030D-6E8A-4147-A177-3AD203B41FA5}">
                      <a16:colId xmlns:a16="http://schemas.microsoft.com/office/drawing/2014/main" val="2869113490"/>
                    </a:ext>
                  </a:extLst>
                </a:gridCol>
              </a:tblGrid>
              <a:tr h="294156">
                <a:tc rowSpan="2" gridSpan="3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Science Canvas</a:t>
                      </a:r>
                      <a:endParaRPr lang="en-SG" sz="18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Project:</a:t>
                      </a:r>
                      <a:endParaRPr lang="en-SG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Employee-Attrition-Prediction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225731"/>
                  </a:ext>
                </a:extLst>
              </a:tr>
              <a:tr h="294156">
                <a:tc gridSpan="3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Team:</a:t>
                      </a:r>
                      <a:endParaRPr lang="en-SG" sz="1400"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SG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Chandan, Monika, Mukesh and Rishabh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998441"/>
                  </a:ext>
                </a:extLst>
              </a:tr>
              <a:tr h="359523">
                <a:tc gridSpan="4"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Statement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Execution &amp;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SG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 &amp; Preparation</a:t>
                      </a:r>
                      <a:endParaRPr lang="en-SG" sz="1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611200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Case &amp; Value Added</a:t>
                      </a:r>
                    </a:p>
                    <a:p>
                      <a:r>
                        <a:rPr lang="en-GB" sz="1000" dirty="0"/>
                        <a:t>The business case involves predicting employee attrition to enable proactive retention strategies. This adds value by reducing recruitment costs, improving workforce stability, and increasing employee satisfaction.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Selection</a:t>
                      </a:r>
                    </a:p>
                    <a:p>
                      <a:r>
                        <a:rPr lang="en-GB" sz="1000" dirty="0"/>
                        <a:t>Analysis methods include Random Forest (for feature importance and accuracy), Decision Tree (for interpretability), and Naive Bayes (as a baseline). Random Forest has shown the highest accuracy in the current setup.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Requirements</a:t>
                      </a:r>
                    </a:p>
                    <a:p>
                      <a:r>
                        <a:rPr lang="en-GB" sz="1000" dirty="0"/>
                        <a:t>The model requires clean, balanced data with imputation for missing values. Features must be encoded for categorical variables, and proper hyperparameter tuning is essential for generalization.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Skills</a:t>
                      </a:r>
                    </a:p>
                    <a:p>
                      <a:r>
                        <a:rPr lang="en-GB" sz="1000" dirty="0"/>
                        <a:t>Skills required include data preprocessing, feature engineering, machine learning model training, and performance evaluation. Familiarity with Python and scikit-learn is essential.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Evaluation</a:t>
                      </a:r>
                    </a:p>
                    <a:p>
                      <a:r>
                        <a:rPr lang="en-GB" sz="1000" dirty="0"/>
                        <a:t>Key metrics include accuracy, F1-score, and confusion matrix to evaluate the model. Regular quality checks and periodic retraining with updated data ensure reliability. Real-time monitoring is unnecessary unless the system goes live.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Storytelling</a:t>
                      </a:r>
                    </a:p>
                    <a:p>
                      <a:r>
                        <a:rPr lang="en-GB" sz="1000" dirty="0"/>
                        <a:t>Results must be communicated through visuals like bar charts for feature importance and confusion matrices for accuracy. Tailor the story to HR professionals by focusing on actionable insights, like high-risk employees or factors influencing attrition.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Selection &amp; Cleansing</a:t>
                      </a:r>
                    </a:p>
                    <a:p>
                      <a:r>
                        <a:rPr lang="en-GB" sz="1000" dirty="0"/>
                        <a:t>Relevant data includes job satisfaction, work-life balance, salary, and demographic information. Missing values in Age, Department, and Monthly Income need imputation. Outliers in numeric columns, like Home To Work, require handling.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</a:t>
                      </a:r>
                    </a:p>
                    <a:p>
                      <a:r>
                        <a:rPr lang="en-GB" sz="1000" dirty="0"/>
                        <a:t>Additional data, such as employee feedback surveys or external market trends, can be collected through surveys or web scraping. This data should align with current features and be normalized.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94948"/>
                  </a:ext>
                </a:extLst>
              </a:tr>
              <a:tr h="27982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Landscape</a:t>
                      </a:r>
                    </a:p>
                    <a:p>
                      <a:r>
                        <a:rPr lang="en-GB" sz="1000" dirty="0"/>
                        <a:t>The dataset includes 22 features such as demographics, job satisfaction, work-life balance, and income. It is sufficient for initial analysis. Additional data, like employee feedback or external market factors, could enhance the model.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Software &amp; Libraries</a:t>
                      </a:r>
                    </a:p>
                    <a:p>
                      <a:r>
                        <a:rPr lang="en-GB" sz="1000" dirty="0"/>
                        <a:t>Python is used with libraries like pandas, NumPy, scikit-learn (for modelling), matplotlib, and seaborn (for visualization). These are standard tools for predictive modelling.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sz="1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Integration</a:t>
                      </a:r>
                    </a:p>
                    <a:p>
                      <a:r>
                        <a:rPr lang="en-GB" sz="1000" dirty="0"/>
                        <a:t>Data from various sources, such as internal HR systems and surveys, should be integrated into a unified format (e.g., CSV or a relational database) for analysis.</a:t>
                      </a:r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Explorative Data Analysis</a:t>
                      </a:r>
                    </a:p>
                    <a:p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 there outliers or structures to be  considered? Creation of descriptive  key figures for the first assessment  of the data.</a:t>
                      </a:r>
                    </a:p>
                    <a:p>
                      <a:endParaRPr lang="en-SG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979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FCB7F19-0F7E-388B-396D-D87F36107BA0}"/>
              </a:ext>
            </a:extLst>
          </p:cNvPr>
          <p:cNvSpPr txBox="1"/>
          <p:nvPr/>
        </p:nvSpPr>
        <p:spPr>
          <a:xfrm>
            <a:off x="-13446" y="6637242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/>
              <a:t>Adopted from: </a:t>
            </a:r>
            <a:r>
              <a:rPr lang="en-SG" sz="100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https://github.com/tomalytics/datasciencecanvas</a:t>
            </a:r>
            <a:endParaRPr lang="en-SG" sz="1000"/>
          </a:p>
        </p:txBody>
      </p:sp>
    </p:spTree>
    <p:extLst>
      <p:ext uri="{BB962C8B-B14F-4D97-AF65-F5344CB8AC3E}">
        <p14:creationId xmlns:p14="http://schemas.microsoft.com/office/powerpoint/2010/main" val="73760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E30AC-E2CE-3CA4-DFAB-13662225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4FC7E-053B-2ED8-417D-EDE08F0D8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15031" y="4076802"/>
            <a:ext cx="5561938" cy="153458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 !!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68860FC2-820D-AA2C-D176-9DB8B8ADE4C1}"/>
              </a:ext>
            </a:extLst>
          </p:cNvPr>
          <p:cNvSpPr/>
          <p:nvPr/>
        </p:nvSpPr>
        <p:spPr>
          <a:xfrm>
            <a:off x="8220451" y="5310973"/>
            <a:ext cx="675974" cy="686797"/>
          </a:xfrm>
          <a:prstGeom prst="smileyFac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9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B115F-A4C9-C88F-8A56-3D7373CE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365125"/>
            <a:ext cx="5105398" cy="1952744"/>
          </a:xfrm>
        </p:spPr>
        <p:txBody>
          <a:bodyPr>
            <a:normAutofit/>
          </a:bodyPr>
          <a:lstStyle/>
          <a:p>
            <a:r>
              <a:rPr lang="en-US"/>
              <a:t>Problem Statement 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6BF3967B-E333-76E6-4361-516094646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8231-4E7A-837B-0AFC-46B68282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2497257"/>
            <a:ext cx="5105398" cy="3679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+mn-lt"/>
              </a:rPr>
              <a:t>The goal is to predict employee attrition, which is a critical issue for fast-growing organizations. Attrition, caused by resignation leads to economic and operational challenges, including recruitment and training costs</a:t>
            </a:r>
            <a:r>
              <a:rPr lang="en-US" sz="1600"/>
              <a:t>. Using a predictive model, HR teams can take proactive steps to minimize turnover and improve workforce stability.</a:t>
            </a:r>
          </a:p>
          <a:p>
            <a:pPr marL="0" indent="0">
              <a:buNone/>
            </a:pPr>
            <a:r>
              <a:rPr lang="en-US" sz="1600" b="1"/>
              <a:t>Key Idea : </a:t>
            </a:r>
          </a:p>
          <a:p>
            <a:r>
              <a:rPr lang="en-US" sz="1600">
                <a:latin typeface="+mn-lt"/>
              </a:rPr>
              <a:t>Manual methods </a:t>
            </a:r>
            <a:r>
              <a:rPr lang="en-US" sz="1600"/>
              <a:t>to predict attrition are time-consuming and lack accuracy .</a:t>
            </a:r>
            <a:endParaRPr lang="en-US" sz="1600">
              <a:latin typeface="+mn-lt"/>
            </a:endParaRPr>
          </a:p>
          <a:p>
            <a:r>
              <a:rPr lang="en-US" sz="1600"/>
              <a:t>Use machine learning models to analyze employee data and predict attrition.</a:t>
            </a:r>
            <a:r>
              <a:rPr lang="en-US" sz="1600">
                <a:latin typeface="+mn-lt"/>
              </a:rPr>
              <a:t> </a:t>
            </a:r>
          </a:p>
          <a:p>
            <a:r>
              <a:rPr lang="en-US" sz="1600">
                <a:latin typeface="+mn-lt"/>
              </a:rPr>
              <a:t>Identifying employees likely to leave can help organizations take proactive measures.</a:t>
            </a:r>
          </a:p>
        </p:txBody>
      </p:sp>
    </p:spTree>
    <p:extLst>
      <p:ext uri="{BB962C8B-B14F-4D97-AF65-F5344CB8AC3E}">
        <p14:creationId xmlns:p14="http://schemas.microsoft.com/office/powerpoint/2010/main" val="168183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D62B7CA-2E81-3E7A-4178-D85ECE58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1" kern="1200" spc="-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Collection and Preparation</a:t>
            </a:r>
            <a:endParaRPr lang="en-US" sz="5200" kern="1200" spc="-5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F87E3-EF85-5975-5843-8C317E72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DA 204o: Data Science in Practice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33D9B-569A-42CE-E61E-A2EF51AA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F1758FF-0BF1-4103-A89A-38EC40E85429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0393541A-3064-C5A0-9016-447F1DD1E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67026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01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28765D-2052-4A9E-855A-66D72BB5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1"/>
              <a:t>Handle outliers and Missing Values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7DB863-1E35-AF00-B8AE-88E6B1C36A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31895" y="2642616"/>
            <a:ext cx="4990705" cy="3605784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91B96C-6519-16EA-92AB-988D567C5D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54496" y="2894526"/>
            <a:ext cx="5614416" cy="310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94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0C3AA-8B14-D7EC-90ED-C604CFA24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latin typeface="+mj-lt"/>
                <a:ea typeface="+mj-ea"/>
                <a:cs typeface="+mj-cs"/>
              </a:rPr>
              <a:t>Correlation</a:t>
            </a:r>
            <a:r>
              <a:rPr lang="en-US" sz="5400" kern="120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 descr="Research outline">
            <a:extLst>
              <a:ext uri="{FF2B5EF4-FFF2-40B4-BE49-F238E27FC236}">
                <a16:creationId xmlns:a16="http://schemas.microsoft.com/office/drawing/2014/main" id="{2282AD88-59BE-26E6-920B-69BFE2F5C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9981" y="3655705"/>
            <a:ext cx="914400" cy="9144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D64BF4-F2C4-A7D6-5BC3-D078C4924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451" y="1403012"/>
            <a:ext cx="75628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1F3DB-7F41-1A08-2EA9-C59338E9D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Hyperparameter Tunning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D621A-7B0D-054D-50B1-72DAEDE0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We have done </a:t>
            </a:r>
            <a:r>
              <a:rPr lang="en-US" dirty="0" err="1"/>
              <a:t>GridSearchCv</a:t>
            </a:r>
            <a:r>
              <a:rPr lang="en-US" dirty="0"/>
              <a:t> to do tunning of our model as our data was not that big .</a:t>
            </a:r>
          </a:p>
          <a:p>
            <a:pPr lvl="1"/>
            <a:r>
              <a:rPr lang="en-US" dirty="0"/>
              <a:t>Random forest : </a:t>
            </a:r>
            <a:r>
              <a:rPr lang="en-US" dirty="0" err="1"/>
              <a:t>max_depth</a:t>
            </a:r>
            <a:r>
              <a:rPr lang="en-US" dirty="0"/>
              <a:t>=16, </a:t>
            </a:r>
            <a:r>
              <a:rPr lang="en-US" dirty="0" err="1"/>
              <a:t>n_estimators</a:t>
            </a:r>
            <a:r>
              <a:rPr lang="en-US" dirty="0"/>
              <a:t>=162 </a:t>
            </a:r>
          </a:p>
          <a:p>
            <a:pPr lvl="1"/>
            <a:r>
              <a:rPr lang="en-US" dirty="0"/>
              <a:t>Decision Tree : '</a:t>
            </a:r>
            <a:r>
              <a:rPr lang="en-US" dirty="0" err="1"/>
              <a:t>max_depth</a:t>
            </a:r>
            <a:r>
              <a:rPr lang="en-US" dirty="0"/>
              <a:t>': 22, '</a:t>
            </a:r>
            <a:r>
              <a:rPr lang="en-US" dirty="0" err="1"/>
              <a:t>min_samples_leaf</a:t>
            </a:r>
            <a:r>
              <a:rPr lang="en-US" dirty="0"/>
              <a:t>': 5, '</a:t>
            </a:r>
            <a:r>
              <a:rPr lang="en-US" dirty="0" err="1"/>
              <a:t>min_samples_split</a:t>
            </a:r>
            <a:r>
              <a:rPr lang="en-US" dirty="0"/>
              <a:t>': 10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74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7AE10D-1E53-67AD-D667-6F689021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Different Model and their f1- Score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BC9B08-1EF0-E406-EA77-D399DB680E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086479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2328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6C11D4-3A5E-0FFD-1BE9-E572C80A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/>
              <a:t>Can this help further improvement ? </a:t>
            </a:r>
            <a:br>
              <a:rPr lang="en-US" sz="2600" dirty="0"/>
            </a:br>
            <a:br>
              <a:rPr lang="en-US" sz="2600" dirty="0"/>
            </a:br>
            <a:r>
              <a:rPr lang="en-US" sz="2000" dirty="0"/>
              <a:t>If one model is highly accurate, assembling with other model is unlikely to improve the overall accuracy.</a:t>
            </a:r>
          </a:p>
        </p:txBody>
      </p:sp>
      <p:sp>
        <p:nvSpPr>
          <p:cNvPr id="5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4A148F3-207C-4E8D-8EF4-53230AED8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2211875"/>
              </p:ext>
            </p:extLst>
          </p:nvPr>
        </p:nvGraphicFramePr>
        <p:xfrm>
          <a:off x="8196585" y="3875499"/>
          <a:ext cx="3992367" cy="27765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4FC9D468-9A31-AC54-1240-392FF8B1EE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7468698"/>
              </p:ext>
            </p:extLst>
          </p:nvPr>
        </p:nvGraphicFramePr>
        <p:xfrm>
          <a:off x="4851305" y="778212"/>
          <a:ext cx="4876356" cy="3097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20234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117B0-1D65-49CA-95E9-828CF423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 we improve using neural network ?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64838-53A3-C1E5-BE6F-9E27F00B4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f1 score 91% in single try . </a:t>
            </a:r>
          </a:p>
          <a:p>
            <a:r>
              <a:rPr lang="en-US" sz="2000" dirty="0"/>
              <a:t>Accuracy reduces when we add more layer and number of neurons in each layer  ( f1 reduces to 61% also )</a:t>
            </a:r>
          </a:p>
          <a:p>
            <a:r>
              <a:rPr lang="en-US" sz="2000" b="1" dirty="0"/>
              <a:t>Random forest is still best for our problem.</a:t>
            </a:r>
          </a:p>
          <a:p>
            <a:r>
              <a:rPr lang="en-US" sz="2000" dirty="0"/>
              <a:t>Even though using sigmoid at the output layer this will not give 0 and 1 directly .</a:t>
            </a:r>
          </a:p>
          <a:p>
            <a:r>
              <a:rPr lang="en-US" sz="2000" dirty="0"/>
              <a:t>Use (</a:t>
            </a:r>
            <a:r>
              <a:rPr lang="en-US" sz="2000" dirty="0" err="1"/>
              <a:t>y_pred</a:t>
            </a:r>
            <a:r>
              <a:rPr lang="en-US" sz="2000" dirty="0"/>
              <a:t> &gt; 0.6).</a:t>
            </a:r>
            <a:r>
              <a:rPr lang="en-US" sz="2000" dirty="0" err="1"/>
              <a:t>astype</a:t>
            </a:r>
            <a:r>
              <a:rPr lang="en-US" sz="2000" dirty="0"/>
              <a:t>(int) to get binary prediction 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A8E0A5F-73AA-27D0-684F-EBD45C0945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99048" y="1880018"/>
            <a:ext cx="5458968" cy="30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5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1119</Words>
  <Application>Microsoft Office PowerPoint</Application>
  <PresentationFormat>Widescreen</PresentationFormat>
  <Paragraphs>110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Graphik Bold</vt:lpstr>
      <vt:lpstr>Graphik Regular</vt:lpstr>
      <vt:lpstr>Graphik Semibold</vt:lpstr>
      <vt:lpstr>Office Theme</vt:lpstr>
      <vt:lpstr>PowerPoint Presentation</vt:lpstr>
      <vt:lpstr>Problem Statement </vt:lpstr>
      <vt:lpstr>Data Collection and Preparation</vt:lpstr>
      <vt:lpstr>Handle outliers and Missing Values</vt:lpstr>
      <vt:lpstr>Correlation </vt:lpstr>
      <vt:lpstr>Hyperparameter Tunning</vt:lpstr>
      <vt:lpstr>Different Model and their f1- Score </vt:lpstr>
      <vt:lpstr>Can this help further improvement ?   If one model is highly accurate, assembling with other model is unlikely to improve the overall accuracy.</vt:lpstr>
      <vt:lpstr>Can we improve using neural network ? </vt:lpstr>
      <vt:lpstr>PowerPoint Presentation</vt:lpstr>
      <vt:lpstr>Deployment Summary for Employee Attrition Web Application </vt:lpstr>
      <vt:lpstr>PowerPoint Presentation</vt:lpstr>
      <vt:lpstr>Conclusion </vt:lpstr>
      <vt:lpstr>PowerPoint Presentation</vt:lpstr>
      <vt:lpstr>Questions 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Chandan Kumar Singh</dc:creator>
  <cp:lastModifiedBy>Chandan Kumar Singh</cp:lastModifiedBy>
  <cp:revision>22</cp:revision>
  <dcterms:created xsi:type="dcterms:W3CDTF">2024-12-03T18:31:43Z</dcterms:created>
  <dcterms:modified xsi:type="dcterms:W3CDTF">2024-12-05T12:00:21Z</dcterms:modified>
</cp:coreProperties>
</file>