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9" r:id="rId2"/>
    <p:sldId id="263" r:id="rId3"/>
    <p:sldId id="257" r:id="rId4"/>
    <p:sldId id="1605" r:id="rId5"/>
    <p:sldId id="258" r:id="rId6"/>
    <p:sldId id="261" r:id="rId7"/>
    <p:sldId id="160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Not used any categorical variable 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all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all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any categorical variable 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3931"/>
            <a:ext cx="3143250" cy="2601119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Problem Statement </a:t>
            </a: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200" y="2429670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652" y="730249"/>
            <a:ext cx="7153147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800" dirty="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800" b="1" dirty="0"/>
              <a:t>Key Idea : </a:t>
            </a:r>
          </a:p>
          <a:p>
            <a:r>
              <a:rPr lang="en-US" sz="1800" dirty="0">
                <a:latin typeface="+mn-lt"/>
              </a:rPr>
              <a:t>Manual methods </a:t>
            </a:r>
            <a:r>
              <a:rPr lang="en-US" sz="1800" dirty="0"/>
              <a:t>to predict attrition are time-consuming and lack accuracy .</a:t>
            </a:r>
            <a:endParaRPr lang="en-US" sz="1800" dirty="0">
              <a:latin typeface="+mn-lt"/>
            </a:endParaRPr>
          </a:p>
          <a:p>
            <a:r>
              <a:rPr lang="en-US" sz="1800" dirty="0"/>
              <a:t>Use machine learning models to analyze employee data and predict attrition.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28334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63350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 No 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HyperParameter tunning is important to improve the model . We have done GridSearchCv to do tunning of our model as our data was not that big . </a:t>
            </a:r>
          </a:p>
          <a:p>
            <a:pPr lvl="1"/>
            <a:r>
              <a:rPr lang="en-US" sz="2200"/>
              <a:t>Random forest : max_depth=16, n_estimators=162 </a:t>
            </a:r>
          </a:p>
          <a:p>
            <a:pPr lvl="1"/>
            <a:r>
              <a:rPr lang="en-US" sz="2200"/>
              <a:t>Decision Tree : 'max_depth': 22, 'min_samples_leaf': 5, 'min_samples_split': 10</a:t>
            </a:r>
          </a:p>
          <a:p>
            <a:r>
              <a:rPr lang="en-US" sz="2200"/>
              <a:t>Exploring advanced techniques like ensemble models or deep learning could enhance predictive performance . </a:t>
            </a:r>
          </a:p>
          <a:p>
            <a:r>
              <a:rPr lang="en-US" sz="2200"/>
              <a:t>Feature selection based on correlation also helped us here .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940</Words>
  <Application>Microsoft Office PowerPoint</Application>
  <PresentationFormat>Widescreen</PresentationFormat>
  <Paragraphs>89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Different Model and their f1- Score </vt:lpstr>
      <vt:lpstr>PowerPoint Presentation</vt:lpstr>
      <vt:lpstr>Can this help further improvement ?   If one model is highly accurate, assembling with other model is unlikely to improve the overall accuracy.</vt:lpstr>
      <vt:lpstr>Can we improve using neural network ? </vt:lpstr>
      <vt:lpstr>PowerPoint Presentation</vt:lpstr>
      <vt:lpstr>Conclusion 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Chandan Kumar Singh</cp:lastModifiedBy>
  <cp:revision>7</cp:revision>
  <dcterms:created xsi:type="dcterms:W3CDTF">2024-12-03T18:31:43Z</dcterms:created>
  <dcterms:modified xsi:type="dcterms:W3CDTF">2024-12-04T07:52:45Z</dcterms:modified>
</cp:coreProperties>
</file>