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3" r:id="rId3"/>
    <p:sldId id="1606" r:id="rId4"/>
    <p:sldId id="1609" r:id="rId5"/>
    <p:sldId id="1610" r:id="rId6"/>
    <p:sldId id="1611" r:id="rId7"/>
    <p:sldId id="257" r:id="rId8"/>
    <p:sldId id="258" r:id="rId9"/>
    <p:sldId id="1605" r:id="rId10"/>
    <p:sldId id="261" r:id="rId11"/>
    <p:sldId id="1612" r:id="rId12"/>
    <p:sldId id="1613" r:id="rId13"/>
    <p:sldId id="1603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Used categorical variable as well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numerical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BB1F6F43-E23D-4EA9-AC40-2EC9712A8DB0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D97ACDAA-3921-409E-84A8-BEAE666BA87D}" type="parTrans" cxnId="{DB22C239-922F-472F-B8EF-519C934D9D76}">
      <dgm:prSet/>
      <dgm:spPr/>
      <dgm:t>
        <a:bodyPr/>
        <a:lstStyle/>
        <a:p>
          <a:endParaRPr lang="en-US"/>
        </a:p>
      </dgm:t>
    </dgm:pt>
    <dgm:pt modelId="{87317E56-7708-421D-A8AA-D0A8FB135E10}" type="sibTrans" cxnId="{DB22C239-922F-472F-B8EF-519C934D9D76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AC34BB07-E5B2-473D-BD9C-4FD60332DF1F}" type="presOf" srcId="{BB1F6F43-E23D-4EA9-AC40-2EC9712A8DB0}" destId="{79B3A317-3956-43BF-B5F8-40147E78DD33}" srcOrd="0" destOrd="2" presId="urn:microsoft.com/office/officeart/2005/8/layout/default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DB22C239-922F-472F-B8EF-519C934D9D76}" srcId="{ED784AFE-1B07-45C6-BE33-1AEB9AC9BAAC}" destId="{BB1F6F43-E23D-4EA9-AC40-2EC9712A8DB0}" srcOrd="1" destOrd="0" parTransId="{D97ACDAA-3921-409E-84A8-BEAE666BA87D}" sibTransId="{87317E56-7708-421D-A8AA-D0A8FB135E10}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numerical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categorical variable as well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26F5664-9502-BD68-925D-B69050C94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596-4846-9A17-A8AD-7F855E2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Deployment Summary for Employee Attrition Web Application</a:t>
            </a:r>
            <a:b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Graphic 23" descr="Server">
            <a:extLst>
              <a:ext uri="{FF2B5EF4-FFF2-40B4-BE49-F238E27FC236}">
                <a16:creationId xmlns:a16="http://schemas.microsoft.com/office/drawing/2014/main" id="{F3E642F2-5AF1-4F97-365C-FB2DD0BE7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6A1A2-C30E-904E-4C51-AE541AC69383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Current State: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Local deployment for Front-End (FE) and Back-End (BE) services.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Accessible via tunneling tools for testing and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Future Plan: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Cloud Deployment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Target platforms: AWS, Azure, or Google Cloud.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Goals: High availability, scalability, and secure access.</a:t>
            </a:r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8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A70A0-7745-A6F3-D1D9-5C1D5A2C1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43" y="643467"/>
            <a:ext cx="4791114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9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25122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No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Feature selection based on correlation also helped us here . </a:t>
            </a:r>
          </a:p>
          <a:p>
            <a:r>
              <a:rPr lang="en-US" sz="2200" dirty="0"/>
              <a:t>Data Cleaning also helps improve the model .</a:t>
            </a:r>
          </a:p>
          <a:p>
            <a:r>
              <a:rPr lang="en-US" sz="2200" dirty="0"/>
              <a:t>Hyper Parameter tunning is important to improve the model . </a:t>
            </a:r>
          </a:p>
          <a:p>
            <a:r>
              <a:rPr lang="en-US" sz="2200" dirty="0"/>
              <a:t>Exploring advanced techniques like ensemble models or deep learning could enhance predictive performance but not always not to jump directly on them . 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Problem Statement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800" dirty="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800" b="1" dirty="0"/>
              <a:t>Key Idea : </a:t>
            </a:r>
          </a:p>
          <a:p>
            <a:r>
              <a:rPr lang="en-US" sz="1800" dirty="0">
                <a:latin typeface="+mn-lt"/>
              </a:rPr>
              <a:t>Manual methods </a:t>
            </a:r>
            <a:r>
              <a:rPr lang="en-US" sz="1800" dirty="0"/>
              <a:t>to predict attrition are time-consuming and lack accuracy .</a:t>
            </a:r>
            <a:endParaRPr lang="en-US" sz="1800" dirty="0">
              <a:latin typeface="+mn-lt"/>
            </a:endParaRPr>
          </a:p>
          <a:p>
            <a:r>
              <a:rPr lang="en-US" sz="1800" dirty="0"/>
              <a:t>Use machine learning models to analyze employee data and predict attrition.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A010-1ABF-AC8D-6FBF-9FB0DEAF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Know the Data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20CBA-B516-9726-3537-9FB2251AF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44" y="1948704"/>
            <a:ext cx="4426283" cy="46085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C7AFAE-3CDB-4498-6879-D724DCB0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125" y="2048303"/>
            <a:ext cx="6389156" cy="447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10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</a:t>
            </a:r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lorful square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E2A12EB-9970-45B1-9DBC-B6955FE55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926242"/>
            <a:ext cx="7214616" cy="49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F3DB-7F41-1A08-2EA9-C59338E9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 Tunning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621A-7B0D-054D-50B1-72DAEDE0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have done </a:t>
            </a:r>
            <a:r>
              <a:rPr lang="en-US" dirty="0" err="1"/>
              <a:t>GridSearchCv</a:t>
            </a:r>
            <a:r>
              <a:rPr lang="en-US" dirty="0"/>
              <a:t> to do tunning of our model as our data was not that big .</a:t>
            </a:r>
          </a:p>
          <a:p>
            <a:pPr lvl="1"/>
            <a:r>
              <a:rPr lang="en-US" dirty="0"/>
              <a:t>Random forest : </a:t>
            </a:r>
            <a:r>
              <a:rPr lang="en-US" dirty="0" err="1"/>
              <a:t>max_depth</a:t>
            </a:r>
            <a:r>
              <a:rPr lang="en-US" dirty="0"/>
              <a:t>=16, </a:t>
            </a:r>
            <a:r>
              <a:rPr lang="en-US" dirty="0" err="1"/>
              <a:t>n_estimators</a:t>
            </a:r>
            <a:r>
              <a:rPr lang="en-US" dirty="0"/>
              <a:t>=162 </a:t>
            </a:r>
          </a:p>
          <a:p>
            <a:pPr lvl="1"/>
            <a:r>
              <a:rPr lang="en-US" dirty="0"/>
              <a:t>Decision Tree : '</a:t>
            </a:r>
            <a:r>
              <a:rPr lang="en-US" dirty="0" err="1"/>
              <a:t>max_depth</a:t>
            </a:r>
            <a:r>
              <a:rPr lang="en-US" dirty="0"/>
              <a:t>': 22, '</a:t>
            </a:r>
            <a:r>
              <a:rPr lang="en-US" dirty="0" err="1"/>
              <a:t>min_samples_leaf</a:t>
            </a:r>
            <a:r>
              <a:rPr lang="en-US" dirty="0"/>
              <a:t>': 5, '</a:t>
            </a:r>
            <a:r>
              <a:rPr lang="en-US" dirty="0" err="1"/>
              <a:t>min_samples_split</a:t>
            </a:r>
            <a:r>
              <a:rPr lang="en-US" dirty="0"/>
              <a:t>':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47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1032</Words>
  <Application>Microsoft Macintosh PowerPoint</Application>
  <PresentationFormat>Widescreen</PresentationFormat>
  <Paragraphs>104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Know the Data</vt:lpstr>
      <vt:lpstr>Handle outliers and Missing Values</vt:lpstr>
      <vt:lpstr>Correlation </vt:lpstr>
      <vt:lpstr>Hyperparameter Tunning</vt:lpstr>
      <vt:lpstr>Different Model and their f1- Score </vt:lpstr>
      <vt:lpstr>Can this help further improvement ?   If one model is highly accurate, assembling with other model is unlikely to improve the overall accuracy.</vt:lpstr>
      <vt:lpstr>PowerPoint Presentation</vt:lpstr>
      <vt:lpstr>Can we improve using neural network ? </vt:lpstr>
      <vt:lpstr>Deployment Summary for Employee Attrition Web Application </vt:lpstr>
      <vt:lpstr>PowerPoint Presentation</vt:lpstr>
      <vt:lpstr>PowerPoint Presentation</vt:lpstr>
      <vt:lpstr>Conclusion 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Satyam Vats</cp:lastModifiedBy>
  <cp:revision>15</cp:revision>
  <dcterms:created xsi:type="dcterms:W3CDTF">2024-12-03T18:31:43Z</dcterms:created>
  <dcterms:modified xsi:type="dcterms:W3CDTF">2024-12-05T05:25:18Z</dcterms:modified>
</cp:coreProperties>
</file>