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3" r:id="rId3"/>
    <p:sldId id="1606" r:id="rId4"/>
    <p:sldId id="1609" r:id="rId5"/>
    <p:sldId id="1610" r:id="rId6"/>
    <p:sldId id="1611" r:id="rId7"/>
    <p:sldId id="257" r:id="rId8"/>
    <p:sldId id="258" r:id="rId9"/>
    <p:sldId id="1605" r:id="rId10"/>
    <p:sldId id="261" r:id="rId11"/>
    <p:sldId id="1603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25122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No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Problem Statement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800" dirty="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800" b="1" dirty="0"/>
              <a:t>Key Idea : </a:t>
            </a:r>
          </a:p>
          <a:p>
            <a:r>
              <a:rPr lang="en-US" sz="1800" dirty="0">
                <a:latin typeface="+mn-lt"/>
              </a:rPr>
              <a:t>Manual methods </a:t>
            </a:r>
            <a:r>
              <a:rPr lang="en-US" sz="1800" dirty="0"/>
              <a:t>to predict attrition are time-consuming and lack accuracy .</a:t>
            </a:r>
            <a:endParaRPr lang="en-US" sz="1800" dirty="0">
              <a:latin typeface="+mn-lt"/>
            </a:endParaRPr>
          </a:p>
          <a:p>
            <a:r>
              <a:rPr lang="en-US" sz="1800" dirty="0"/>
              <a:t>Use machine learning models to analyze employee data and predict attrition.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A010-1ABF-AC8D-6FBF-9FB0DE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Know the Data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CBA-B516-9726-3537-9FB2251A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44" y="1948704"/>
            <a:ext cx="4426283" cy="460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7AFAE-3CDB-4498-6879-D724DCB0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25" y="2048303"/>
            <a:ext cx="638915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970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Know the Data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PowerPoint Presentation</vt:lpstr>
      <vt:lpstr>Can we improve using neural network ? </vt:lpstr>
      <vt:lpstr>PowerPoint Presentation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13</cp:revision>
  <dcterms:created xsi:type="dcterms:W3CDTF">2024-12-03T18:31:43Z</dcterms:created>
  <dcterms:modified xsi:type="dcterms:W3CDTF">2024-12-04T13:23:20Z</dcterms:modified>
</cp:coreProperties>
</file>