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66" r:id="rId3"/>
    <p:sldId id="273" r:id="rId4"/>
    <p:sldId id="1608" r:id="rId5"/>
    <p:sldId id="257" r:id="rId6"/>
    <p:sldId id="258" r:id="rId7"/>
    <p:sldId id="260" r:id="rId8"/>
    <p:sldId id="259" r:id="rId9"/>
    <p:sldId id="1614" r:id="rId10"/>
    <p:sldId id="1615" r:id="rId11"/>
    <p:sldId id="1612" r:id="rId12"/>
    <p:sldId id="1609" r:id="rId13"/>
    <p:sldId id="1610" r:id="rId14"/>
    <p:sldId id="1611" r:id="rId15"/>
    <p:sldId id="1616" r:id="rId16"/>
    <p:sldId id="268" r:id="rId17"/>
    <p:sldId id="269" r:id="rId18"/>
    <p:sldId id="270" r:id="rId19"/>
    <p:sldId id="161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35"/>
  </p:normalViewPr>
  <p:slideViewPr>
    <p:cSldViewPr snapToGrid="0">
      <p:cViewPr varScale="1">
        <p:scale>
          <a:sx n="68" d="100"/>
          <a:sy n="68"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19</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a:t>Open Weather provides different APIs to pull weather data .</a:t>
            </a:r>
          </a:p>
          <a:p>
            <a:r>
              <a:rPr lang="en-US" sz="2600"/>
              <a:t>Updated Python code to pull bulk data from past 3 years. </a:t>
            </a:r>
          </a:p>
          <a:p>
            <a:r>
              <a:rPr lang="en-US" sz="2600"/>
              <a:t>When we run the code and get the data , it was actually created rows based on number of time our loop ran but the unique unix time was just duplicate ( only 2-3 unique time data in those data ) </a:t>
            </a:r>
          </a:p>
          <a:p>
            <a:r>
              <a:rPr lang="en-US" sz="2600"/>
              <a:t>We come to know that We need Subscription to get real data . </a:t>
            </a:r>
          </a:p>
          <a:p>
            <a:r>
              <a:rPr lang="en-US" sz="2600"/>
              <a:t>Search through different available source also but not able to find real data  .</a:t>
            </a:r>
          </a:p>
          <a:p>
            <a:r>
              <a:rPr lang="en-US" sz="2600"/>
              <a:t>We used python utility to generate 2GB of similar data which openWeather API use to return . </a:t>
            </a:r>
          </a:p>
          <a:p>
            <a:endParaRPr lang="en-US" sz="2600"/>
          </a:p>
        </p:txBody>
      </p:sp>
    </p:spTree>
    <p:extLst>
      <p:ext uri="{BB962C8B-B14F-4D97-AF65-F5344CB8AC3E}">
        <p14:creationId xmlns:p14="http://schemas.microsoft.com/office/powerpoint/2010/main" val="122762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260878"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214802"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178532"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8967734"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129014"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2953476" y="3759740"/>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2904432"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336431"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3832698"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5564221"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180962"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183906"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5614241"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8643884"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p:nvPr/>
        </p:nvCxnSpPr>
        <p:spPr>
          <a:xfrm>
            <a:off x="1857983" y="3429000"/>
            <a:ext cx="924128" cy="627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p:nvPr/>
        </p:nvCxnSpPr>
        <p:spPr>
          <a:xfrm flipV="1">
            <a:off x="1643974" y="5564221"/>
            <a:ext cx="1001949" cy="282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stCxn id="14" idx="3"/>
          </p:cNvCxnSpPr>
          <p:nvPr/>
        </p:nvCxnSpPr>
        <p:spPr>
          <a:xfrm>
            <a:off x="3829776" y="4150265"/>
            <a:ext cx="1423160" cy="694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p:nvPr/>
        </p:nvCxnSpPr>
        <p:spPr>
          <a:xfrm flipV="1">
            <a:off x="4001141" y="5173696"/>
            <a:ext cx="1154519" cy="531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6770451"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377464"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0593421"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279</TotalTime>
  <Words>833</Words>
  <Application>Microsoft Office PowerPoint</Application>
  <PresentationFormat>Widescreen</PresentationFormat>
  <Paragraphs>108</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Rishabh Mehrotra</cp:lastModifiedBy>
  <cp:revision>20</cp:revision>
  <dcterms:created xsi:type="dcterms:W3CDTF">2024-12-04T20:16:07Z</dcterms:created>
  <dcterms:modified xsi:type="dcterms:W3CDTF">2024-12-05T19:08:45Z</dcterms:modified>
</cp:coreProperties>
</file>