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3"/>
  </p:notesMasterIdLst>
  <p:sldIdLst>
    <p:sldId id="1607" r:id="rId3"/>
    <p:sldId id="273" r:id="rId4"/>
    <p:sldId id="1619" r:id="rId5"/>
    <p:sldId id="1620" r:id="rId6"/>
    <p:sldId id="257" r:id="rId7"/>
    <p:sldId id="258" r:id="rId8"/>
    <p:sldId id="260" r:id="rId9"/>
    <p:sldId id="259" r:id="rId10"/>
    <p:sldId id="1614" r:id="rId11"/>
    <p:sldId id="1615" r:id="rId12"/>
    <p:sldId id="1612" r:id="rId13"/>
    <p:sldId id="1609" r:id="rId14"/>
    <p:sldId id="1610" r:id="rId15"/>
    <p:sldId id="1611" r:id="rId16"/>
    <p:sldId id="1616" r:id="rId17"/>
    <p:sldId id="268" r:id="rId18"/>
    <p:sldId id="269" r:id="rId19"/>
    <p:sldId id="270" r:id="rId20"/>
    <p:sldId id="1613"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7" autoAdjust="0"/>
    <p:restoredTop sz="94637"/>
  </p:normalViewPr>
  <p:slideViewPr>
    <p:cSldViewPr snapToGrid="0">
      <p:cViewPr varScale="1">
        <p:scale>
          <a:sx n="86" d="100"/>
          <a:sy n="86" d="100"/>
        </p:scale>
        <p:origin x="224"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9BE32-417E-4224-BAB0-7933B1157AB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7743BD-7C99-45F2-B98B-9BF8F0E223E6}">
      <dgm:prSet/>
      <dgm:spPr/>
      <dgm:t>
        <a:bodyPr/>
        <a:lstStyle/>
        <a:p>
          <a:pPr>
            <a:lnSpc>
              <a:spcPct val="100000"/>
            </a:lnSpc>
            <a:defRPr b="1"/>
          </a:pPr>
          <a:r>
            <a:rPr lang="en-US" b="1" i="0"/>
            <a:t>Data Collection and Challenges</a:t>
          </a:r>
          <a:endParaRPr lang="en-US"/>
        </a:p>
      </dgm:t>
    </dgm:pt>
    <dgm:pt modelId="{5B630D7A-68C7-44D9-BEF8-B28E0E48FC92}" type="parTrans" cxnId="{2C336E8D-0775-4B93-B422-92DF59898631}">
      <dgm:prSet/>
      <dgm:spPr/>
      <dgm:t>
        <a:bodyPr/>
        <a:lstStyle/>
        <a:p>
          <a:endParaRPr lang="en-US"/>
        </a:p>
      </dgm:t>
    </dgm:pt>
    <dgm:pt modelId="{4D2BE505-7FFE-4A34-922D-C48753F9405A}" type="sibTrans" cxnId="{2C336E8D-0775-4B93-B422-92DF59898631}">
      <dgm:prSet/>
      <dgm:spPr/>
      <dgm:t>
        <a:bodyPr/>
        <a:lstStyle/>
        <a:p>
          <a:endParaRPr lang="en-US"/>
        </a:p>
      </dgm:t>
    </dgm:pt>
    <dgm:pt modelId="{38E0C723-13A0-4449-BC94-6587892EA2F3}">
      <dgm:prSet/>
      <dgm:spPr/>
      <dgm:t>
        <a:bodyPr/>
        <a:lstStyle/>
        <a:p>
          <a:pPr>
            <a:lnSpc>
              <a:spcPct val="100000"/>
            </a:lnSpc>
          </a:pPr>
          <a:r>
            <a:rPr lang="en-US" b="1" i="0"/>
            <a:t>Data Source</a:t>
          </a:r>
          <a:r>
            <a:rPr lang="en-US" b="0" i="0"/>
            <a:t>: Attempted to collect bulk weather data from OpenWeatherMap API using Python for the past 45 years.</a:t>
          </a:r>
          <a:endParaRPr lang="en-US"/>
        </a:p>
      </dgm:t>
    </dgm:pt>
    <dgm:pt modelId="{1A63C3C3-973D-45D3-BCF5-075E7AD08784}" type="parTrans" cxnId="{AC790DE4-28CB-49D1-9428-3C90B913EBC0}">
      <dgm:prSet/>
      <dgm:spPr/>
      <dgm:t>
        <a:bodyPr/>
        <a:lstStyle/>
        <a:p>
          <a:endParaRPr lang="en-US"/>
        </a:p>
      </dgm:t>
    </dgm:pt>
    <dgm:pt modelId="{556FE32F-255C-4F4A-966A-9844627858A9}" type="sibTrans" cxnId="{AC790DE4-28CB-49D1-9428-3C90B913EBC0}">
      <dgm:prSet/>
      <dgm:spPr/>
      <dgm:t>
        <a:bodyPr/>
        <a:lstStyle/>
        <a:p>
          <a:endParaRPr lang="en-US"/>
        </a:p>
      </dgm:t>
    </dgm:pt>
    <dgm:pt modelId="{D4B8E38F-D4BA-4C07-84BB-9B78A7D1FF94}">
      <dgm:prSet/>
      <dgm:spPr/>
      <dgm:t>
        <a:bodyPr/>
        <a:lstStyle/>
        <a:p>
          <a:pPr>
            <a:lnSpc>
              <a:spcPct val="100000"/>
            </a:lnSpc>
          </a:pPr>
          <a:r>
            <a:rPr lang="en-US" b="1" i="0"/>
            <a:t>Challenges</a:t>
          </a:r>
          <a:r>
            <a:rPr lang="en-US" b="0" i="0"/>
            <a:t>:</a:t>
          </a:r>
          <a:endParaRPr lang="en-US"/>
        </a:p>
      </dgm:t>
    </dgm:pt>
    <dgm:pt modelId="{BE4F2FD1-E469-4CAD-BA11-4FEF7CBA3885}" type="parTrans" cxnId="{231D969F-459D-409F-8BC3-371A8C59FCF6}">
      <dgm:prSet/>
      <dgm:spPr/>
      <dgm:t>
        <a:bodyPr/>
        <a:lstStyle/>
        <a:p>
          <a:endParaRPr lang="en-US"/>
        </a:p>
      </dgm:t>
    </dgm:pt>
    <dgm:pt modelId="{8C54AE00-DFFB-49DB-AB1D-F80AEFD681A0}" type="sibTrans" cxnId="{231D969F-459D-409F-8BC3-371A8C59FCF6}">
      <dgm:prSet/>
      <dgm:spPr/>
      <dgm:t>
        <a:bodyPr/>
        <a:lstStyle/>
        <a:p>
          <a:endParaRPr lang="en-US"/>
        </a:p>
      </dgm:t>
    </dgm:pt>
    <dgm:pt modelId="{B3A8EE05-B091-42C1-93DB-033AF52CFF22}">
      <dgm:prSet/>
      <dgm:spPr/>
      <dgm:t>
        <a:bodyPr/>
        <a:lstStyle/>
        <a:p>
          <a:r>
            <a:rPr lang="en-US" b="0" i="0"/>
            <a:t>Data retrieved contained only a few unique timestamps due to subscription limitations.</a:t>
          </a:r>
          <a:endParaRPr lang="en-US"/>
        </a:p>
      </dgm:t>
    </dgm:pt>
    <dgm:pt modelId="{19E996CD-78F2-4AF6-B855-5FAB71E83372}" type="parTrans" cxnId="{803BC40C-CF61-448F-A4A6-913FBBD472A5}">
      <dgm:prSet/>
      <dgm:spPr/>
      <dgm:t>
        <a:bodyPr/>
        <a:lstStyle/>
        <a:p>
          <a:endParaRPr lang="en-US"/>
        </a:p>
      </dgm:t>
    </dgm:pt>
    <dgm:pt modelId="{C655C038-57EC-4FC9-B362-A4B5E85BE1D9}" type="sibTrans" cxnId="{803BC40C-CF61-448F-A4A6-913FBBD472A5}">
      <dgm:prSet/>
      <dgm:spPr/>
      <dgm:t>
        <a:bodyPr/>
        <a:lstStyle/>
        <a:p>
          <a:endParaRPr lang="en-US"/>
        </a:p>
      </dgm:t>
    </dgm:pt>
    <dgm:pt modelId="{11927494-446B-43B0-BF8C-05EFBD24A84D}">
      <dgm:prSet/>
      <dgm:spPr/>
      <dgm:t>
        <a:bodyPr/>
        <a:lstStyle/>
        <a:p>
          <a:r>
            <a:rPr lang="en-US" b="0" i="0"/>
            <a:t>Unable to find real weather data through alternative sources.</a:t>
          </a:r>
          <a:endParaRPr lang="en-US"/>
        </a:p>
      </dgm:t>
    </dgm:pt>
    <dgm:pt modelId="{74DCB0DE-8766-424F-9F89-922A5FACA3C2}" type="parTrans" cxnId="{514D811C-E91B-446F-B8E7-C6288B06CB2C}">
      <dgm:prSet/>
      <dgm:spPr/>
      <dgm:t>
        <a:bodyPr/>
        <a:lstStyle/>
        <a:p>
          <a:endParaRPr lang="en-US"/>
        </a:p>
      </dgm:t>
    </dgm:pt>
    <dgm:pt modelId="{C2DB35A8-E94C-4271-AAEF-0ED17D820858}" type="sibTrans" cxnId="{514D811C-E91B-446F-B8E7-C6288B06CB2C}">
      <dgm:prSet/>
      <dgm:spPr/>
      <dgm:t>
        <a:bodyPr/>
        <a:lstStyle/>
        <a:p>
          <a:endParaRPr lang="en-US"/>
        </a:p>
      </dgm:t>
    </dgm:pt>
    <dgm:pt modelId="{26A76B25-48EA-4743-ACCC-E1447941F0FF}">
      <dgm:prSet/>
      <dgm:spPr/>
      <dgm:t>
        <a:bodyPr/>
        <a:lstStyle/>
        <a:p>
          <a:pPr>
            <a:lnSpc>
              <a:spcPct val="100000"/>
            </a:lnSpc>
            <a:defRPr b="1"/>
          </a:pPr>
          <a:r>
            <a:rPr lang="en-US" b="1" i="0"/>
            <a:t>Solution</a:t>
          </a:r>
          <a:r>
            <a:rPr lang="en-US" b="0" i="0"/>
            <a:t>:</a:t>
          </a:r>
          <a:endParaRPr lang="en-US"/>
        </a:p>
      </dgm:t>
    </dgm:pt>
    <dgm:pt modelId="{054D4BAE-B355-4EBE-B75F-A82D5D37088A}" type="parTrans" cxnId="{B45E9AFE-856E-46B8-B320-11BD356880E1}">
      <dgm:prSet/>
      <dgm:spPr/>
      <dgm:t>
        <a:bodyPr/>
        <a:lstStyle/>
        <a:p>
          <a:endParaRPr lang="en-US"/>
        </a:p>
      </dgm:t>
    </dgm:pt>
    <dgm:pt modelId="{FE267A1E-10BC-4C82-85F9-89CE884B97F0}" type="sibTrans" cxnId="{B45E9AFE-856E-46B8-B320-11BD356880E1}">
      <dgm:prSet/>
      <dgm:spPr/>
      <dgm:t>
        <a:bodyPr/>
        <a:lstStyle/>
        <a:p>
          <a:endParaRPr lang="en-US"/>
        </a:p>
      </dgm:t>
    </dgm:pt>
    <dgm:pt modelId="{619D9F95-4E26-43E8-B086-C8B515D864F1}">
      <dgm:prSet/>
      <dgm:spPr/>
      <dgm:t>
        <a:bodyPr/>
        <a:lstStyle/>
        <a:p>
          <a:pPr>
            <a:lnSpc>
              <a:spcPct val="100000"/>
            </a:lnSpc>
          </a:pPr>
          <a:r>
            <a:rPr lang="en-US" b="0" i="0" dirty="0"/>
            <a:t>Created a Python utility to generate 2GB of synthetic data, simulating the typical response from </a:t>
          </a:r>
          <a:r>
            <a:rPr lang="en-US" b="0" i="0" dirty="0" err="1"/>
            <a:t>OpenWeatherMap</a:t>
          </a:r>
          <a:r>
            <a:rPr lang="en-US" b="0" i="0" dirty="0"/>
            <a:t> API.</a:t>
          </a:r>
          <a:endParaRPr lang="en-US" dirty="0"/>
        </a:p>
      </dgm:t>
    </dgm:pt>
    <dgm:pt modelId="{AB1E6CB0-36BD-4C66-8230-91B0A40C5658}" type="parTrans" cxnId="{914141C6-2107-4ECA-99CB-34C14164CAA8}">
      <dgm:prSet/>
      <dgm:spPr/>
      <dgm:t>
        <a:bodyPr/>
        <a:lstStyle/>
        <a:p>
          <a:endParaRPr lang="en-US"/>
        </a:p>
      </dgm:t>
    </dgm:pt>
    <dgm:pt modelId="{659541CB-111B-4C9E-84EB-BA886CBB7617}" type="sibTrans" cxnId="{914141C6-2107-4ECA-99CB-34C14164CAA8}">
      <dgm:prSet/>
      <dgm:spPr/>
      <dgm:t>
        <a:bodyPr/>
        <a:lstStyle/>
        <a:p>
          <a:endParaRPr lang="en-US"/>
        </a:p>
      </dgm:t>
    </dgm:pt>
    <dgm:pt modelId="{93AE977C-1848-4312-A023-8ACA575FB54B}" type="pres">
      <dgm:prSet presAssocID="{D9D9BE32-417E-4224-BAB0-7933B1157AB9}" presName="root" presStyleCnt="0">
        <dgm:presLayoutVars>
          <dgm:dir/>
          <dgm:resizeHandles val="exact"/>
        </dgm:presLayoutVars>
      </dgm:prSet>
      <dgm:spPr/>
    </dgm:pt>
    <dgm:pt modelId="{DC7E8E2D-5059-4423-B0CC-A618856B85D1}" type="pres">
      <dgm:prSet presAssocID="{4C7743BD-7C99-45F2-B98B-9BF8F0E223E6}" presName="compNode" presStyleCnt="0"/>
      <dgm:spPr/>
    </dgm:pt>
    <dgm:pt modelId="{04C74D0D-EAF3-44A5-A749-06A61D0A6F4A}" type="pres">
      <dgm:prSet presAssocID="{4C7743BD-7C99-45F2-B98B-9BF8F0E22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179D109-70E0-4B2B-8C2E-5A6BA1F0A7D0}" type="pres">
      <dgm:prSet presAssocID="{4C7743BD-7C99-45F2-B98B-9BF8F0E223E6}" presName="iconSpace" presStyleCnt="0"/>
      <dgm:spPr/>
    </dgm:pt>
    <dgm:pt modelId="{8A51C4C9-8945-4398-9608-4C75880FBD45}" type="pres">
      <dgm:prSet presAssocID="{4C7743BD-7C99-45F2-B98B-9BF8F0E223E6}" presName="parTx" presStyleLbl="revTx" presStyleIdx="0" presStyleCnt="4">
        <dgm:presLayoutVars>
          <dgm:chMax val="0"/>
          <dgm:chPref val="0"/>
        </dgm:presLayoutVars>
      </dgm:prSet>
      <dgm:spPr/>
    </dgm:pt>
    <dgm:pt modelId="{8524BCF6-5461-4AFE-BFB3-B2DC9F071615}" type="pres">
      <dgm:prSet presAssocID="{4C7743BD-7C99-45F2-B98B-9BF8F0E223E6}" presName="txSpace" presStyleCnt="0"/>
      <dgm:spPr/>
    </dgm:pt>
    <dgm:pt modelId="{5366B811-1A62-4ABD-8B39-308C8A6A2D6B}" type="pres">
      <dgm:prSet presAssocID="{4C7743BD-7C99-45F2-B98B-9BF8F0E223E6}" presName="desTx" presStyleLbl="revTx" presStyleIdx="1" presStyleCnt="4">
        <dgm:presLayoutVars/>
      </dgm:prSet>
      <dgm:spPr/>
    </dgm:pt>
    <dgm:pt modelId="{8EE5519D-9E11-4107-BCDF-BCED60488CA4}" type="pres">
      <dgm:prSet presAssocID="{4D2BE505-7FFE-4A34-922D-C48753F9405A}" presName="sibTrans" presStyleCnt="0"/>
      <dgm:spPr/>
    </dgm:pt>
    <dgm:pt modelId="{1F01F1C9-BE58-4EA0-852E-78800069A326}" type="pres">
      <dgm:prSet presAssocID="{26A76B25-48EA-4743-ACCC-E1447941F0FF}" presName="compNode" presStyleCnt="0"/>
      <dgm:spPr/>
    </dgm:pt>
    <dgm:pt modelId="{47D6DE55-F62F-4F49-B579-4CEFCECD7DD6}" type="pres">
      <dgm:prSet presAssocID="{26A76B25-48EA-4743-ACCC-E1447941F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F8A0C32-10F4-4B5E-B061-DF2A29FF8B24}" type="pres">
      <dgm:prSet presAssocID="{26A76B25-48EA-4743-ACCC-E1447941F0FF}" presName="iconSpace" presStyleCnt="0"/>
      <dgm:spPr/>
    </dgm:pt>
    <dgm:pt modelId="{B5E7056B-2B58-4AAC-91A1-AA46BE788678}" type="pres">
      <dgm:prSet presAssocID="{26A76B25-48EA-4743-ACCC-E1447941F0FF}" presName="parTx" presStyleLbl="revTx" presStyleIdx="2" presStyleCnt="4">
        <dgm:presLayoutVars>
          <dgm:chMax val="0"/>
          <dgm:chPref val="0"/>
        </dgm:presLayoutVars>
      </dgm:prSet>
      <dgm:spPr/>
    </dgm:pt>
    <dgm:pt modelId="{DCC95F2C-D33A-4BF6-85CF-041700D364C2}" type="pres">
      <dgm:prSet presAssocID="{26A76B25-48EA-4743-ACCC-E1447941F0FF}" presName="txSpace" presStyleCnt="0"/>
      <dgm:spPr/>
    </dgm:pt>
    <dgm:pt modelId="{5E3F5CE1-3BE0-45EC-B586-41E2FBCFFDEC}" type="pres">
      <dgm:prSet presAssocID="{26A76B25-48EA-4743-ACCC-E1447941F0FF}" presName="desTx" presStyleLbl="revTx" presStyleIdx="3" presStyleCnt="4">
        <dgm:presLayoutVars/>
      </dgm:prSet>
      <dgm:spPr/>
    </dgm:pt>
  </dgm:ptLst>
  <dgm:cxnLst>
    <dgm:cxn modelId="{803BC40C-CF61-448F-A4A6-913FBBD472A5}" srcId="{D4B8E38F-D4BA-4C07-84BB-9B78A7D1FF94}" destId="{B3A8EE05-B091-42C1-93DB-033AF52CFF22}" srcOrd="0" destOrd="0" parTransId="{19E996CD-78F2-4AF6-B855-5FAB71E83372}" sibTransId="{C655C038-57EC-4FC9-B362-A4B5E85BE1D9}"/>
    <dgm:cxn modelId="{CAE8A00F-3EBB-D14B-A935-74F8DCE57D77}" type="presOf" srcId="{4C7743BD-7C99-45F2-B98B-9BF8F0E223E6}" destId="{8A51C4C9-8945-4398-9608-4C75880FBD45}" srcOrd="0" destOrd="0" presId="urn:microsoft.com/office/officeart/2018/2/layout/IconLabelDescriptionList"/>
    <dgm:cxn modelId="{7487F419-93A8-2144-8426-046D4425E3F2}" type="presOf" srcId="{38E0C723-13A0-4449-BC94-6587892EA2F3}" destId="{5366B811-1A62-4ABD-8B39-308C8A6A2D6B}" srcOrd="0" destOrd="0" presId="urn:microsoft.com/office/officeart/2018/2/layout/IconLabelDescriptionList"/>
    <dgm:cxn modelId="{514D811C-E91B-446F-B8E7-C6288B06CB2C}" srcId="{D4B8E38F-D4BA-4C07-84BB-9B78A7D1FF94}" destId="{11927494-446B-43B0-BF8C-05EFBD24A84D}" srcOrd="1" destOrd="0" parTransId="{74DCB0DE-8766-424F-9F89-922A5FACA3C2}" sibTransId="{C2DB35A8-E94C-4271-AAEF-0ED17D820858}"/>
    <dgm:cxn modelId="{4753744B-E42E-714A-9A1B-E144B90577F8}" type="presOf" srcId="{26A76B25-48EA-4743-ACCC-E1447941F0FF}" destId="{B5E7056B-2B58-4AAC-91A1-AA46BE788678}" srcOrd="0" destOrd="0" presId="urn:microsoft.com/office/officeart/2018/2/layout/IconLabelDescriptionList"/>
    <dgm:cxn modelId="{18F07968-E0EE-8C44-821A-CFE07A04A322}" type="presOf" srcId="{619D9F95-4E26-43E8-B086-C8B515D864F1}" destId="{5E3F5CE1-3BE0-45EC-B586-41E2FBCFFDEC}" srcOrd="0" destOrd="0" presId="urn:microsoft.com/office/officeart/2018/2/layout/IconLabelDescriptionList"/>
    <dgm:cxn modelId="{7C34C371-5EA5-CC41-B4B6-239C477343F7}" type="presOf" srcId="{D4B8E38F-D4BA-4C07-84BB-9B78A7D1FF94}" destId="{5366B811-1A62-4ABD-8B39-308C8A6A2D6B}" srcOrd="0" destOrd="1" presId="urn:microsoft.com/office/officeart/2018/2/layout/IconLabelDescriptionList"/>
    <dgm:cxn modelId="{C0C0E177-D809-DD4A-A95B-CDBADBFFF76F}" type="presOf" srcId="{D9D9BE32-417E-4224-BAB0-7933B1157AB9}" destId="{93AE977C-1848-4312-A023-8ACA575FB54B}" srcOrd="0" destOrd="0" presId="urn:microsoft.com/office/officeart/2018/2/layout/IconLabelDescriptionList"/>
    <dgm:cxn modelId="{2C336E8D-0775-4B93-B422-92DF59898631}" srcId="{D9D9BE32-417E-4224-BAB0-7933B1157AB9}" destId="{4C7743BD-7C99-45F2-B98B-9BF8F0E223E6}" srcOrd="0" destOrd="0" parTransId="{5B630D7A-68C7-44D9-BEF8-B28E0E48FC92}" sibTransId="{4D2BE505-7FFE-4A34-922D-C48753F9405A}"/>
    <dgm:cxn modelId="{A19E279E-EE25-174E-9F0F-0A9E70B49643}" type="presOf" srcId="{B3A8EE05-B091-42C1-93DB-033AF52CFF22}" destId="{5366B811-1A62-4ABD-8B39-308C8A6A2D6B}" srcOrd="0" destOrd="2" presId="urn:microsoft.com/office/officeart/2018/2/layout/IconLabelDescriptionList"/>
    <dgm:cxn modelId="{231D969F-459D-409F-8BC3-371A8C59FCF6}" srcId="{4C7743BD-7C99-45F2-B98B-9BF8F0E223E6}" destId="{D4B8E38F-D4BA-4C07-84BB-9B78A7D1FF94}" srcOrd="1" destOrd="0" parTransId="{BE4F2FD1-E469-4CAD-BA11-4FEF7CBA3885}" sibTransId="{8C54AE00-DFFB-49DB-AB1D-F80AEFD681A0}"/>
    <dgm:cxn modelId="{914141C6-2107-4ECA-99CB-34C14164CAA8}" srcId="{26A76B25-48EA-4743-ACCC-E1447941F0FF}" destId="{619D9F95-4E26-43E8-B086-C8B515D864F1}" srcOrd="0" destOrd="0" parTransId="{AB1E6CB0-36BD-4C66-8230-91B0A40C5658}" sibTransId="{659541CB-111B-4C9E-84EB-BA886CBB7617}"/>
    <dgm:cxn modelId="{AC790DE4-28CB-49D1-9428-3C90B913EBC0}" srcId="{4C7743BD-7C99-45F2-B98B-9BF8F0E223E6}" destId="{38E0C723-13A0-4449-BC94-6587892EA2F3}" srcOrd="0" destOrd="0" parTransId="{1A63C3C3-973D-45D3-BCF5-075E7AD08784}" sibTransId="{556FE32F-255C-4F4A-966A-9844627858A9}"/>
    <dgm:cxn modelId="{35005EF6-EF6D-914B-A9CE-9780294B73EE}" type="presOf" srcId="{11927494-446B-43B0-BF8C-05EFBD24A84D}" destId="{5366B811-1A62-4ABD-8B39-308C8A6A2D6B}" srcOrd="0" destOrd="3" presId="urn:microsoft.com/office/officeart/2018/2/layout/IconLabelDescriptionList"/>
    <dgm:cxn modelId="{B45E9AFE-856E-46B8-B320-11BD356880E1}" srcId="{D9D9BE32-417E-4224-BAB0-7933B1157AB9}" destId="{26A76B25-48EA-4743-ACCC-E1447941F0FF}" srcOrd="1" destOrd="0" parTransId="{054D4BAE-B355-4EBE-B75F-A82D5D37088A}" sibTransId="{FE267A1E-10BC-4C82-85F9-89CE884B97F0}"/>
    <dgm:cxn modelId="{2E58919A-03D1-4443-AE48-1B47805DD343}" type="presParOf" srcId="{93AE977C-1848-4312-A023-8ACA575FB54B}" destId="{DC7E8E2D-5059-4423-B0CC-A618856B85D1}" srcOrd="0" destOrd="0" presId="urn:microsoft.com/office/officeart/2018/2/layout/IconLabelDescriptionList"/>
    <dgm:cxn modelId="{6AD545C8-346E-0F42-A915-45312CE20879}" type="presParOf" srcId="{DC7E8E2D-5059-4423-B0CC-A618856B85D1}" destId="{04C74D0D-EAF3-44A5-A749-06A61D0A6F4A}" srcOrd="0" destOrd="0" presId="urn:microsoft.com/office/officeart/2018/2/layout/IconLabelDescriptionList"/>
    <dgm:cxn modelId="{52EC8EEB-D613-5047-9221-F262A9A4EEB8}" type="presParOf" srcId="{DC7E8E2D-5059-4423-B0CC-A618856B85D1}" destId="{D179D109-70E0-4B2B-8C2E-5A6BA1F0A7D0}" srcOrd="1" destOrd="0" presId="urn:microsoft.com/office/officeart/2018/2/layout/IconLabelDescriptionList"/>
    <dgm:cxn modelId="{D19C5551-C4DE-BC4F-B5EB-E846472689CE}" type="presParOf" srcId="{DC7E8E2D-5059-4423-B0CC-A618856B85D1}" destId="{8A51C4C9-8945-4398-9608-4C75880FBD45}" srcOrd="2" destOrd="0" presId="urn:microsoft.com/office/officeart/2018/2/layout/IconLabelDescriptionList"/>
    <dgm:cxn modelId="{DA64681B-0D63-8C4B-BD8A-F62BAAF0B9C9}" type="presParOf" srcId="{DC7E8E2D-5059-4423-B0CC-A618856B85D1}" destId="{8524BCF6-5461-4AFE-BFB3-B2DC9F071615}" srcOrd="3" destOrd="0" presId="urn:microsoft.com/office/officeart/2018/2/layout/IconLabelDescriptionList"/>
    <dgm:cxn modelId="{35D52B75-C623-9C47-BC91-7C2709F517E0}" type="presParOf" srcId="{DC7E8E2D-5059-4423-B0CC-A618856B85D1}" destId="{5366B811-1A62-4ABD-8B39-308C8A6A2D6B}" srcOrd="4" destOrd="0" presId="urn:microsoft.com/office/officeart/2018/2/layout/IconLabelDescriptionList"/>
    <dgm:cxn modelId="{8BCA2FBF-6573-CC43-9819-5FD5006438C7}" type="presParOf" srcId="{93AE977C-1848-4312-A023-8ACA575FB54B}" destId="{8EE5519D-9E11-4107-BCDF-BCED60488CA4}" srcOrd="1" destOrd="0" presId="urn:microsoft.com/office/officeart/2018/2/layout/IconLabelDescriptionList"/>
    <dgm:cxn modelId="{5C015B3B-9F3C-4244-8661-BF5092C7D210}" type="presParOf" srcId="{93AE977C-1848-4312-A023-8ACA575FB54B}" destId="{1F01F1C9-BE58-4EA0-852E-78800069A326}" srcOrd="2" destOrd="0" presId="urn:microsoft.com/office/officeart/2018/2/layout/IconLabelDescriptionList"/>
    <dgm:cxn modelId="{C0B51FAE-498C-7D4F-A02C-DAB62FD3CC35}" type="presParOf" srcId="{1F01F1C9-BE58-4EA0-852E-78800069A326}" destId="{47D6DE55-F62F-4F49-B579-4CEFCECD7DD6}" srcOrd="0" destOrd="0" presId="urn:microsoft.com/office/officeart/2018/2/layout/IconLabelDescriptionList"/>
    <dgm:cxn modelId="{56431FDF-B893-3449-A17B-91F85DA25E96}" type="presParOf" srcId="{1F01F1C9-BE58-4EA0-852E-78800069A326}" destId="{2F8A0C32-10F4-4B5E-B061-DF2A29FF8B24}" srcOrd="1" destOrd="0" presId="urn:microsoft.com/office/officeart/2018/2/layout/IconLabelDescriptionList"/>
    <dgm:cxn modelId="{D95E6738-3BDA-134A-8452-90CEFE6CAD5E}" type="presParOf" srcId="{1F01F1C9-BE58-4EA0-852E-78800069A326}" destId="{B5E7056B-2B58-4AAC-91A1-AA46BE788678}" srcOrd="2" destOrd="0" presId="urn:microsoft.com/office/officeart/2018/2/layout/IconLabelDescriptionList"/>
    <dgm:cxn modelId="{43124EE5-243F-AC41-A738-E213C01F08B2}" type="presParOf" srcId="{1F01F1C9-BE58-4EA0-852E-78800069A326}" destId="{DCC95F2C-D33A-4BF6-85CF-041700D364C2}" srcOrd="3" destOrd="0" presId="urn:microsoft.com/office/officeart/2018/2/layout/IconLabelDescriptionList"/>
    <dgm:cxn modelId="{0F056FF6-BE38-F749-A7DC-D070DC9687F2}" type="presParOf" srcId="{1F01F1C9-BE58-4EA0-852E-78800069A326}" destId="{5E3F5CE1-3BE0-45EC-B586-41E2FBCFFD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F4A02B-EDEE-4943-956A-3A910969B46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0B94AB-9272-420C-96E5-1235D6E289DA}">
      <dgm:prSet/>
      <dgm:spPr/>
      <dgm:t>
        <a:bodyPr/>
        <a:lstStyle/>
        <a:p>
          <a:pPr>
            <a:lnSpc>
              <a:spcPct val="100000"/>
            </a:lnSpc>
          </a:pPr>
          <a:r>
            <a:rPr lang="en-US"/>
            <a:t>While creating spark session set jar  </a:t>
          </a:r>
          <a:r>
            <a:rPr lang="en-US" b="1"/>
            <a:t>config("spark.jars.packages", "org.apache.spark:spark-sql-kafka-0-10_2.12:3.2.0,org.apache.kafka:kafka-clients:3.5.2") \</a:t>
          </a:r>
          <a:endParaRPr lang="en-US"/>
        </a:p>
      </dgm:t>
    </dgm:pt>
    <dgm:pt modelId="{60F459F5-0DB5-465B-87D0-AFE5F421B463}" type="parTrans" cxnId="{F846EAD5-0828-4FFA-8F31-E30547B1176E}">
      <dgm:prSet/>
      <dgm:spPr/>
      <dgm:t>
        <a:bodyPr/>
        <a:lstStyle/>
        <a:p>
          <a:endParaRPr lang="en-US"/>
        </a:p>
      </dgm:t>
    </dgm:pt>
    <dgm:pt modelId="{11AAC632-4792-47DA-B470-BF48E0E11BA9}" type="sibTrans" cxnId="{F846EAD5-0828-4FFA-8F31-E30547B1176E}">
      <dgm:prSet/>
      <dgm:spPr/>
      <dgm:t>
        <a:bodyPr/>
        <a:lstStyle/>
        <a:p>
          <a:endParaRPr lang="en-US"/>
        </a:p>
      </dgm:t>
    </dgm:pt>
    <dgm:pt modelId="{1C1000FD-EA76-46B4-8C4A-BCF5A172BB41}">
      <dgm:prSet/>
      <dgm:spPr/>
      <dgm:t>
        <a:bodyPr/>
        <a:lstStyle/>
        <a:p>
          <a:pPr>
            <a:lnSpc>
              <a:spcPct val="100000"/>
            </a:lnSpc>
          </a:pPr>
          <a:r>
            <a:rPr lang="en-US"/>
            <a:t>Also pass right Kafka bootstrap.servers and kafka topic while  </a:t>
          </a:r>
          <a:r>
            <a:rPr lang="en-US" b="1"/>
            <a:t>spark.readStream</a:t>
          </a:r>
          <a:endParaRPr lang="en-US"/>
        </a:p>
      </dgm:t>
    </dgm:pt>
    <dgm:pt modelId="{DBFC032B-43CE-4580-8172-69EABDB76CF4}" type="parTrans" cxnId="{4DF52FD9-44CE-4ECD-A45E-8ACD451E2735}">
      <dgm:prSet/>
      <dgm:spPr/>
      <dgm:t>
        <a:bodyPr/>
        <a:lstStyle/>
        <a:p>
          <a:endParaRPr lang="en-US"/>
        </a:p>
      </dgm:t>
    </dgm:pt>
    <dgm:pt modelId="{A43D16A7-080B-4FB1-A632-F26B2A5EF855}" type="sibTrans" cxnId="{4DF52FD9-44CE-4ECD-A45E-8ACD451E2735}">
      <dgm:prSet/>
      <dgm:spPr/>
      <dgm:t>
        <a:bodyPr/>
        <a:lstStyle/>
        <a:p>
          <a:endParaRPr lang="en-US"/>
        </a:p>
      </dgm:t>
    </dgm:pt>
    <dgm:pt modelId="{316ED605-EF21-457F-9D22-5D89071568C3}">
      <dgm:prSet/>
      <dgm:spPr/>
      <dgm:t>
        <a:bodyPr/>
        <a:lstStyle/>
        <a:p>
          <a:pPr>
            <a:lnSpc>
              <a:spcPct val="100000"/>
            </a:lnSpc>
          </a:pPr>
          <a:r>
            <a:rPr lang="en-US" b="1"/>
            <a:t>Cast</a:t>
          </a:r>
          <a:r>
            <a:rPr lang="en-US"/>
            <a:t> value to string and then use from_jsom to take Json data and use explode to </a:t>
          </a:r>
          <a:r>
            <a:rPr lang="en-US" b="1"/>
            <a:t>flatten</a:t>
          </a:r>
          <a:r>
            <a:rPr lang="en-US"/>
            <a:t> the json </a:t>
          </a:r>
        </a:p>
      </dgm:t>
    </dgm:pt>
    <dgm:pt modelId="{D7D9D109-5537-4656-BF52-740D12C2F3E6}" type="parTrans" cxnId="{31AD2FDC-2699-417B-B762-CB0482160E2A}">
      <dgm:prSet/>
      <dgm:spPr/>
      <dgm:t>
        <a:bodyPr/>
        <a:lstStyle/>
        <a:p>
          <a:endParaRPr lang="en-US"/>
        </a:p>
      </dgm:t>
    </dgm:pt>
    <dgm:pt modelId="{028DAB25-AE43-462E-8EA8-3CCE99CF0E02}" type="sibTrans" cxnId="{31AD2FDC-2699-417B-B762-CB0482160E2A}">
      <dgm:prSet/>
      <dgm:spPr/>
      <dgm:t>
        <a:bodyPr/>
        <a:lstStyle/>
        <a:p>
          <a:endParaRPr lang="en-US"/>
        </a:p>
      </dgm:t>
    </dgm:pt>
    <dgm:pt modelId="{57703C2A-53A9-4B5A-A6C8-A5A3DA61DF7D}" type="pres">
      <dgm:prSet presAssocID="{19F4A02B-EDEE-4943-956A-3A910969B46A}" presName="root" presStyleCnt="0">
        <dgm:presLayoutVars>
          <dgm:dir/>
          <dgm:resizeHandles val="exact"/>
        </dgm:presLayoutVars>
      </dgm:prSet>
      <dgm:spPr/>
    </dgm:pt>
    <dgm:pt modelId="{49583B7D-65EF-4648-859C-5DB9E8793A25}" type="pres">
      <dgm:prSet presAssocID="{E20B94AB-9272-420C-96E5-1235D6E289DA}" presName="compNode" presStyleCnt="0"/>
      <dgm:spPr/>
    </dgm:pt>
    <dgm:pt modelId="{E3CD08B8-FF5A-4086-A5F9-0E330F224475}" type="pres">
      <dgm:prSet presAssocID="{E20B94AB-9272-420C-96E5-1235D6E289DA}" presName="bgRect" presStyleLbl="bgShp" presStyleIdx="0" presStyleCnt="3"/>
      <dgm:spPr/>
    </dgm:pt>
    <dgm:pt modelId="{273E2B9C-046D-495D-9A46-2796EBD44ED1}" type="pres">
      <dgm:prSet presAssocID="{E20B94AB-9272-420C-96E5-1235D6E289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976BA04-2DD7-4A41-9694-172D4B88EDFB}" type="pres">
      <dgm:prSet presAssocID="{E20B94AB-9272-420C-96E5-1235D6E289DA}" presName="spaceRect" presStyleCnt="0"/>
      <dgm:spPr/>
    </dgm:pt>
    <dgm:pt modelId="{A8601971-CC11-47F9-82BC-7325D3EFAC1F}" type="pres">
      <dgm:prSet presAssocID="{E20B94AB-9272-420C-96E5-1235D6E289DA}" presName="parTx" presStyleLbl="revTx" presStyleIdx="0" presStyleCnt="3">
        <dgm:presLayoutVars>
          <dgm:chMax val="0"/>
          <dgm:chPref val="0"/>
        </dgm:presLayoutVars>
      </dgm:prSet>
      <dgm:spPr/>
    </dgm:pt>
    <dgm:pt modelId="{9997E73F-99AE-4D2E-8CAC-5E29B8469FDA}" type="pres">
      <dgm:prSet presAssocID="{11AAC632-4792-47DA-B470-BF48E0E11BA9}" presName="sibTrans" presStyleCnt="0"/>
      <dgm:spPr/>
    </dgm:pt>
    <dgm:pt modelId="{950E483B-FD6E-442E-83C7-B99A569DC69A}" type="pres">
      <dgm:prSet presAssocID="{1C1000FD-EA76-46B4-8C4A-BCF5A172BB41}" presName="compNode" presStyleCnt="0"/>
      <dgm:spPr/>
    </dgm:pt>
    <dgm:pt modelId="{C9C4AD85-9884-44F5-A0CA-40EE1C64E19F}" type="pres">
      <dgm:prSet presAssocID="{1C1000FD-EA76-46B4-8C4A-BCF5A172BB41}" presName="bgRect" presStyleLbl="bgShp" presStyleIdx="1" presStyleCnt="3"/>
      <dgm:spPr/>
    </dgm:pt>
    <dgm:pt modelId="{DD0E0998-105D-4D35-8AAF-1B9FE23576E4}" type="pres">
      <dgm:prSet presAssocID="{1C1000FD-EA76-46B4-8C4A-BCF5A172BB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t"/>
        </a:ext>
      </dgm:extLst>
    </dgm:pt>
    <dgm:pt modelId="{8B7C3D19-80E6-4704-9CC8-E890E7316A9F}" type="pres">
      <dgm:prSet presAssocID="{1C1000FD-EA76-46B4-8C4A-BCF5A172BB41}" presName="spaceRect" presStyleCnt="0"/>
      <dgm:spPr/>
    </dgm:pt>
    <dgm:pt modelId="{C4EA1D67-0FC6-40FC-95F2-FCF69F581F55}" type="pres">
      <dgm:prSet presAssocID="{1C1000FD-EA76-46B4-8C4A-BCF5A172BB41}" presName="parTx" presStyleLbl="revTx" presStyleIdx="1" presStyleCnt="3">
        <dgm:presLayoutVars>
          <dgm:chMax val="0"/>
          <dgm:chPref val="0"/>
        </dgm:presLayoutVars>
      </dgm:prSet>
      <dgm:spPr/>
    </dgm:pt>
    <dgm:pt modelId="{CE96E0E2-2616-4D79-9D38-FF28B9B97661}" type="pres">
      <dgm:prSet presAssocID="{A43D16A7-080B-4FB1-A632-F26B2A5EF855}" presName="sibTrans" presStyleCnt="0"/>
      <dgm:spPr/>
    </dgm:pt>
    <dgm:pt modelId="{51DF6A8A-3592-4578-BE07-2E5F630681DE}" type="pres">
      <dgm:prSet presAssocID="{316ED605-EF21-457F-9D22-5D89071568C3}" presName="compNode" presStyleCnt="0"/>
      <dgm:spPr/>
    </dgm:pt>
    <dgm:pt modelId="{A1FF5C0B-8D53-4D3E-A423-5C6420FF8950}" type="pres">
      <dgm:prSet presAssocID="{316ED605-EF21-457F-9D22-5D89071568C3}" presName="bgRect" presStyleLbl="bgShp" presStyleIdx="2" presStyleCnt="3"/>
      <dgm:spPr/>
    </dgm:pt>
    <dgm:pt modelId="{9355C909-B1BF-4B9E-B652-BBAD0E132603}" type="pres">
      <dgm:prSet presAssocID="{316ED605-EF21-457F-9D22-5D89071568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474FA182-8001-4322-AA2F-3BEE1508D094}" type="pres">
      <dgm:prSet presAssocID="{316ED605-EF21-457F-9D22-5D89071568C3}" presName="spaceRect" presStyleCnt="0"/>
      <dgm:spPr/>
    </dgm:pt>
    <dgm:pt modelId="{434A464E-7621-4108-AB11-BB0E3E42AF8B}" type="pres">
      <dgm:prSet presAssocID="{316ED605-EF21-457F-9D22-5D89071568C3}" presName="parTx" presStyleLbl="revTx" presStyleIdx="2" presStyleCnt="3">
        <dgm:presLayoutVars>
          <dgm:chMax val="0"/>
          <dgm:chPref val="0"/>
        </dgm:presLayoutVars>
      </dgm:prSet>
      <dgm:spPr/>
    </dgm:pt>
  </dgm:ptLst>
  <dgm:cxnLst>
    <dgm:cxn modelId="{F0560525-0870-4CDD-8655-D6231F0312BE}" type="presOf" srcId="{E20B94AB-9272-420C-96E5-1235D6E289DA}" destId="{A8601971-CC11-47F9-82BC-7325D3EFAC1F}" srcOrd="0" destOrd="0" presId="urn:microsoft.com/office/officeart/2018/2/layout/IconVerticalSolidList"/>
    <dgm:cxn modelId="{17DE856B-E9ED-49B4-A621-4778AC1B8554}" type="presOf" srcId="{316ED605-EF21-457F-9D22-5D89071568C3}" destId="{434A464E-7621-4108-AB11-BB0E3E42AF8B}" srcOrd="0" destOrd="0" presId="urn:microsoft.com/office/officeart/2018/2/layout/IconVerticalSolidList"/>
    <dgm:cxn modelId="{7DB17AC0-5808-40BE-85DF-7D6E4F0F76DC}" type="presOf" srcId="{1C1000FD-EA76-46B4-8C4A-BCF5A172BB41}" destId="{C4EA1D67-0FC6-40FC-95F2-FCF69F581F55}" srcOrd="0" destOrd="0" presId="urn:microsoft.com/office/officeart/2018/2/layout/IconVerticalSolidList"/>
    <dgm:cxn modelId="{3D3A89D4-2A93-4813-ADD6-ACF39C202754}" type="presOf" srcId="{19F4A02B-EDEE-4943-956A-3A910969B46A}" destId="{57703C2A-53A9-4B5A-A6C8-A5A3DA61DF7D}" srcOrd="0" destOrd="0" presId="urn:microsoft.com/office/officeart/2018/2/layout/IconVerticalSolidList"/>
    <dgm:cxn modelId="{F846EAD5-0828-4FFA-8F31-E30547B1176E}" srcId="{19F4A02B-EDEE-4943-956A-3A910969B46A}" destId="{E20B94AB-9272-420C-96E5-1235D6E289DA}" srcOrd="0" destOrd="0" parTransId="{60F459F5-0DB5-465B-87D0-AFE5F421B463}" sibTransId="{11AAC632-4792-47DA-B470-BF48E0E11BA9}"/>
    <dgm:cxn modelId="{4DF52FD9-44CE-4ECD-A45E-8ACD451E2735}" srcId="{19F4A02B-EDEE-4943-956A-3A910969B46A}" destId="{1C1000FD-EA76-46B4-8C4A-BCF5A172BB41}" srcOrd="1" destOrd="0" parTransId="{DBFC032B-43CE-4580-8172-69EABDB76CF4}" sibTransId="{A43D16A7-080B-4FB1-A632-F26B2A5EF855}"/>
    <dgm:cxn modelId="{31AD2FDC-2699-417B-B762-CB0482160E2A}" srcId="{19F4A02B-EDEE-4943-956A-3A910969B46A}" destId="{316ED605-EF21-457F-9D22-5D89071568C3}" srcOrd="2" destOrd="0" parTransId="{D7D9D109-5537-4656-BF52-740D12C2F3E6}" sibTransId="{028DAB25-AE43-462E-8EA8-3CCE99CF0E02}"/>
    <dgm:cxn modelId="{1D89B0C0-E386-42EB-830E-94149C2EA6A4}" type="presParOf" srcId="{57703C2A-53A9-4B5A-A6C8-A5A3DA61DF7D}" destId="{49583B7D-65EF-4648-859C-5DB9E8793A25}" srcOrd="0" destOrd="0" presId="urn:microsoft.com/office/officeart/2018/2/layout/IconVerticalSolidList"/>
    <dgm:cxn modelId="{8A303D36-37C9-48E1-905B-904485E549A1}" type="presParOf" srcId="{49583B7D-65EF-4648-859C-5DB9E8793A25}" destId="{E3CD08B8-FF5A-4086-A5F9-0E330F224475}" srcOrd="0" destOrd="0" presId="urn:microsoft.com/office/officeart/2018/2/layout/IconVerticalSolidList"/>
    <dgm:cxn modelId="{05329EAF-0E8D-427F-AFBD-4AE50C37080B}" type="presParOf" srcId="{49583B7D-65EF-4648-859C-5DB9E8793A25}" destId="{273E2B9C-046D-495D-9A46-2796EBD44ED1}" srcOrd="1" destOrd="0" presId="urn:microsoft.com/office/officeart/2018/2/layout/IconVerticalSolidList"/>
    <dgm:cxn modelId="{DAEA3481-BDE8-4A03-BBF6-1BA6AFC1C164}" type="presParOf" srcId="{49583B7D-65EF-4648-859C-5DB9E8793A25}" destId="{E976BA04-2DD7-4A41-9694-172D4B88EDFB}" srcOrd="2" destOrd="0" presId="urn:microsoft.com/office/officeart/2018/2/layout/IconVerticalSolidList"/>
    <dgm:cxn modelId="{1B027C3D-90E4-4463-83B9-C5F46D78DFC4}" type="presParOf" srcId="{49583B7D-65EF-4648-859C-5DB9E8793A25}" destId="{A8601971-CC11-47F9-82BC-7325D3EFAC1F}" srcOrd="3" destOrd="0" presId="urn:microsoft.com/office/officeart/2018/2/layout/IconVerticalSolidList"/>
    <dgm:cxn modelId="{3DED19BD-E010-45EB-948C-6F9437EA7DA6}" type="presParOf" srcId="{57703C2A-53A9-4B5A-A6C8-A5A3DA61DF7D}" destId="{9997E73F-99AE-4D2E-8CAC-5E29B8469FDA}" srcOrd="1" destOrd="0" presId="urn:microsoft.com/office/officeart/2018/2/layout/IconVerticalSolidList"/>
    <dgm:cxn modelId="{D682FD05-1D3F-455B-8801-84858580F50A}" type="presParOf" srcId="{57703C2A-53A9-4B5A-A6C8-A5A3DA61DF7D}" destId="{950E483B-FD6E-442E-83C7-B99A569DC69A}" srcOrd="2" destOrd="0" presId="urn:microsoft.com/office/officeart/2018/2/layout/IconVerticalSolidList"/>
    <dgm:cxn modelId="{4F1C867D-FE28-4595-AD5B-877B85875D65}" type="presParOf" srcId="{950E483B-FD6E-442E-83C7-B99A569DC69A}" destId="{C9C4AD85-9884-44F5-A0CA-40EE1C64E19F}" srcOrd="0" destOrd="0" presId="urn:microsoft.com/office/officeart/2018/2/layout/IconVerticalSolidList"/>
    <dgm:cxn modelId="{C85657B6-3B23-4DB1-B504-20B18E75D74B}" type="presParOf" srcId="{950E483B-FD6E-442E-83C7-B99A569DC69A}" destId="{DD0E0998-105D-4D35-8AAF-1B9FE23576E4}" srcOrd="1" destOrd="0" presId="urn:microsoft.com/office/officeart/2018/2/layout/IconVerticalSolidList"/>
    <dgm:cxn modelId="{517C3848-7B1A-431B-926D-A3AC1F8C9E1B}" type="presParOf" srcId="{950E483B-FD6E-442E-83C7-B99A569DC69A}" destId="{8B7C3D19-80E6-4704-9CC8-E890E7316A9F}" srcOrd="2" destOrd="0" presId="urn:microsoft.com/office/officeart/2018/2/layout/IconVerticalSolidList"/>
    <dgm:cxn modelId="{F01AFF72-AF3B-457A-90D7-C42BD4EF048C}" type="presParOf" srcId="{950E483B-FD6E-442E-83C7-B99A569DC69A}" destId="{C4EA1D67-0FC6-40FC-95F2-FCF69F581F55}" srcOrd="3" destOrd="0" presId="urn:microsoft.com/office/officeart/2018/2/layout/IconVerticalSolidList"/>
    <dgm:cxn modelId="{41F07989-4FDD-4678-A71C-E3E070A9FCA3}" type="presParOf" srcId="{57703C2A-53A9-4B5A-A6C8-A5A3DA61DF7D}" destId="{CE96E0E2-2616-4D79-9D38-FF28B9B97661}" srcOrd="3" destOrd="0" presId="urn:microsoft.com/office/officeart/2018/2/layout/IconVerticalSolidList"/>
    <dgm:cxn modelId="{6FB4CA20-274F-4CA3-B3B8-90CE70F0D5E0}" type="presParOf" srcId="{57703C2A-53A9-4B5A-A6C8-A5A3DA61DF7D}" destId="{51DF6A8A-3592-4578-BE07-2E5F630681DE}" srcOrd="4" destOrd="0" presId="urn:microsoft.com/office/officeart/2018/2/layout/IconVerticalSolidList"/>
    <dgm:cxn modelId="{FFAD2753-4611-4EB8-AFDE-7AF4F9BC93E4}" type="presParOf" srcId="{51DF6A8A-3592-4578-BE07-2E5F630681DE}" destId="{A1FF5C0B-8D53-4D3E-A423-5C6420FF8950}" srcOrd="0" destOrd="0" presId="urn:microsoft.com/office/officeart/2018/2/layout/IconVerticalSolidList"/>
    <dgm:cxn modelId="{D48B6CC5-1379-40D1-B640-9A7DB610ADC5}" type="presParOf" srcId="{51DF6A8A-3592-4578-BE07-2E5F630681DE}" destId="{9355C909-B1BF-4B9E-B652-BBAD0E132603}" srcOrd="1" destOrd="0" presId="urn:microsoft.com/office/officeart/2018/2/layout/IconVerticalSolidList"/>
    <dgm:cxn modelId="{15C5CF7A-054D-46F2-9812-DFD5021CAE45}" type="presParOf" srcId="{51DF6A8A-3592-4578-BE07-2E5F630681DE}" destId="{474FA182-8001-4322-AA2F-3BEE1508D094}" srcOrd="2" destOrd="0" presId="urn:microsoft.com/office/officeart/2018/2/layout/IconVerticalSolidList"/>
    <dgm:cxn modelId="{7B0D8D7A-5CA0-48A3-ADDA-AD50147F7EBA}" type="presParOf" srcId="{51DF6A8A-3592-4578-BE07-2E5F630681DE}" destId="{434A464E-7621-4108-AB11-BB0E3E42AF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74D0D-EAF3-44A5-A749-06A61D0A6F4A}">
      <dsp:nvSpPr>
        <dsp:cNvPr id="0" name=""/>
        <dsp:cNvSpPr/>
      </dsp:nvSpPr>
      <dsp:spPr>
        <a:xfrm>
          <a:off x="418068" y="30587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1C4C9-8945-4398-9608-4C75880FBD45}">
      <dsp:nvSpPr>
        <dsp:cNvPr id="0" name=""/>
        <dsp:cNvSpPr/>
      </dsp:nvSpPr>
      <dsp:spPr>
        <a:xfrm>
          <a:off x="418068" y="202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Data Collection and Challenges</a:t>
          </a:r>
          <a:endParaRPr lang="en-US" sz="2300" kern="1200"/>
        </a:p>
      </dsp:txBody>
      <dsp:txXfrm>
        <a:off x="418068" y="2021299"/>
        <a:ext cx="4320000" cy="648000"/>
      </dsp:txXfrm>
    </dsp:sp>
    <dsp:sp modelId="{5366B811-1A62-4ABD-8B39-308C8A6A2D6B}">
      <dsp:nvSpPr>
        <dsp:cNvPr id="0" name=""/>
        <dsp:cNvSpPr/>
      </dsp:nvSpPr>
      <dsp:spPr>
        <a:xfrm>
          <a:off x="418068" y="2763917"/>
          <a:ext cx="4320000" cy="2272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Data Source</a:t>
          </a:r>
          <a:r>
            <a:rPr lang="en-US" sz="1700" b="0" i="0" kern="1200"/>
            <a:t>: Attempted to collect bulk weather data from OpenWeatherMap API using Python for the past 45 years.</a:t>
          </a:r>
          <a:endParaRPr lang="en-US" sz="1700" kern="1200"/>
        </a:p>
        <a:p>
          <a:pPr marL="0" lvl="0" indent="0" algn="l" defTabSz="755650">
            <a:lnSpc>
              <a:spcPct val="100000"/>
            </a:lnSpc>
            <a:spcBef>
              <a:spcPct val="0"/>
            </a:spcBef>
            <a:spcAft>
              <a:spcPct val="35000"/>
            </a:spcAft>
            <a:buNone/>
          </a:pPr>
          <a:r>
            <a:rPr lang="en-US" sz="1700" b="1" i="0" kern="1200"/>
            <a:t>Challenges</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0" i="0" kern="1200"/>
            <a:t>Data retrieved contained only a few unique timestamps due to subscription limitations.</a:t>
          </a:r>
          <a:endParaRPr lang="en-US" sz="1700" kern="1200"/>
        </a:p>
        <a:p>
          <a:pPr marL="171450" lvl="1" indent="-171450" algn="l" defTabSz="755650">
            <a:lnSpc>
              <a:spcPct val="90000"/>
            </a:lnSpc>
            <a:spcBef>
              <a:spcPct val="0"/>
            </a:spcBef>
            <a:spcAft>
              <a:spcPct val="15000"/>
            </a:spcAft>
            <a:buChar char="•"/>
          </a:pPr>
          <a:r>
            <a:rPr lang="en-US" sz="1700" b="0" i="0" kern="1200"/>
            <a:t>Unable to find real weather data through alternative sources.</a:t>
          </a:r>
          <a:endParaRPr lang="en-US" sz="1700" kern="1200"/>
        </a:p>
      </dsp:txBody>
      <dsp:txXfrm>
        <a:off x="418068" y="2763917"/>
        <a:ext cx="4320000" cy="2272849"/>
      </dsp:txXfrm>
    </dsp:sp>
    <dsp:sp modelId="{47D6DE55-F62F-4F49-B579-4CEFCECD7DD6}">
      <dsp:nvSpPr>
        <dsp:cNvPr id="0" name=""/>
        <dsp:cNvSpPr/>
      </dsp:nvSpPr>
      <dsp:spPr>
        <a:xfrm>
          <a:off x="5494068" y="30587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056B-2B58-4AAC-91A1-AA46BE788678}">
      <dsp:nvSpPr>
        <dsp:cNvPr id="0" name=""/>
        <dsp:cNvSpPr/>
      </dsp:nvSpPr>
      <dsp:spPr>
        <a:xfrm>
          <a:off x="5494068" y="202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Solution</a:t>
          </a:r>
          <a:r>
            <a:rPr lang="en-US" sz="2300" b="0" i="0" kern="1200"/>
            <a:t>:</a:t>
          </a:r>
          <a:endParaRPr lang="en-US" sz="2300" kern="1200"/>
        </a:p>
      </dsp:txBody>
      <dsp:txXfrm>
        <a:off x="5494068" y="2021299"/>
        <a:ext cx="4320000" cy="648000"/>
      </dsp:txXfrm>
    </dsp:sp>
    <dsp:sp modelId="{5E3F5CE1-3BE0-45EC-B586-41E2FBCFFDEC}">
      <dsp:nvSpPr>
        <dsp:cNvPr id="0" name=""/>
        <dsp:cNvSpPr/>
      </dsp:nvSpPr>
      <dsp:spPr>
        <a:xfrm>
          <a:off x="5494068" y="2763917"/>
          <a:ext cx="4320000" cy="2272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dirty="0"/>
            <a:t>Created a Python utility to generate 2GB of synthetic data, simulating the typical response from </a:t>
          </a:r>
          <a:r>
            <a:rPr lang="en-US" sz="1700" b="0" i="0" kern="1200" dirty="0" err="1"/>
            <a:t>OpenWeatherMap</a:t>
          </a:r>
          <a:r>
            <a:rPr lang="en-US" sz="1700" b="0" i="0" kern="1200" dirty="0"/>
            <a:t> API.</a:t>
          </a:r>
          <a:endParaRPr lang="en-US" sz="1700" kern="1200" dirty="0"/>
        </a:p>
      </dsp:txBody>
      <dsp:txXfrm>
        <a:off x="5494068" y="2763917"/>
        <a:ext cx="4320000" cy="2272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D08B8-FF5A-4086-A5F9-0E330F224475}">
      <dsp:nvSpPr>
        <dsp:cNvPr id="0" name=""/>
        <dsp:cNvSpPr/>
      </dsp:nvSpPr>
      <dsp:spPr>
        <a:xfrm>
          <a:off x="0" y="2113"/>
          <a:ext cx="5520447" cy="1081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E2B9C-046D-495D-9A46-2796EBD44ED1}">
      <dsp:nvSpPr>
        <dsp:cNvPr id="0" name=""/>
        <dsp:cNvSpPr/>
      </dsp:nvSpPr>
      <dsp:spPr>
        <a:xfrm>
          <a:off x="327124" y="245429"/>
          <a:ext cx="595352" cy="594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601971-CC11-47F9-82BC-7325D3EFAC1F}">
      <dsp:nvSpPr>
        <dsp:cNvPr id="0" name=""/>
        <dsp:cNvSpPr/>
      </dsp:nvSpPr>
      <dsp:spPr>
        <a:xfrm>
          <a:off x="1249600" y="2113"/>
          <a:ext cx="4104972" cy="108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60" tIns="114560" rIns="114560" bIns="114560" numCol="1" spcCol="1270" anchor="ctr" anchorCtr="0">
          <a:noAutofit/>
        </a:bodyPr>
        <a:lstStyle/>
        <a:p>
          <a:pPr marL="0" lvl="0" indent="0" algn="l" defTabSz="622300">
            <a:lnSpc>
              <a:spcPct val="100000"/>
            </a:lnSpc>
            <a:spcBef>
              <a:spcPct val="0"/>
            </a:spcBef>
            <a:spcAft>
              <a:spcPct val="35000"/>
            </a:spcAft>
            <a:buNone/>
          </a:pPr>
          <a:r>
            <a:rPr lang="en-US" sz="1400" kern="1200"/>
            <a:t>While creating spark session set jar  </a:t>
          </a:r>
          <a:r>
            <a:rPr lang="en-US" sz="1400" b="1" kern="1200"/>
            <a:t>config("spark.jars.packages", "org.apache.spark:spark-sql-kafka-0-10_2.12:3.2.0,org.apache.kafka:kafka-clients:3.5.2") \</a:t>
          </a:r>
          <a:endParaRPr lang="en-US" sz="1400" kern="1200"/>
        </a:p>
      </dsp:txBody>
      <dsp:txXfrm>
        <a:off x="1249600" y="2113"/>
        <a:ext cx="4104972" cy="1082459"/>
      </dsp:txXfrm>
    </dsp:sp>
    <dsp:sp modelId="{C9C4AD85-9884-44F5-A0CA-40EE1C64E19F}">
      <dsp:nvSpPr>
        <dsp:cNvPr id="0" name=""/>
        <dsp:cNvSpPr/>
      </dsp:nvSpPr>
      <dsp:spPr>
        <a:xfrm>
          <a:off x="0" y="1301064"/>
          <a:ext cx="5520447" cy="1081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E0998-105D-4D35-8AAF-1B9FE23576E4}">
      <dsp:nvSpPr>
        <dsp:cNvPr id="0" name=""/>
        <dsp:cNvSpPr/>
      </dsp:nvSpPr>
      <dsp:spPr>
        <a:xfrm>
          <a:off x="327124" y="1544379"/>
          <a:ext cx="595352" cy="594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A1D67-0FC6-40FC-95F2-FCF69F581F55}">
      <dsp:nvSpPr>
        <dsp:cNvPr id="0" name=""/>
        <dsp:cNvSpPr/>
      </dsp:nvSpPr>
      <dsp:spPr>
        <a:xfrm>
          <a:off x="1249600" y="1301064"/>
          <a:ext cx="4104972" cy="108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60" tIns="114560" rIns="114560" bIns="114560" numCol="1" spcCol="1270" anchor="ctr" anchorCtr="0">
          <a:noAutofit/>
        </a:bodyPr>
        <a:lstStyle/>
        <a:p>
          <a:pPr marL="0" lvl="0" indent="0" algn="l" defTabSz="622300">
            <a:lnSpc>
              <a:spcPct val="100000"/>
            </a:lnSpc>
            <a:spcBef>
              <a:spcPct val="0"/>
            </a:spcBef>
            <a:spcAft>
              <a:spcPct val="35000"/>
            </a:spcAft>
            <a:buNone/>
          </a:pPr>
          <a:r>
            <a:rPr lang="en-US" sz="1400" kern="1200"/>
            <a:t>Also pass right Kafka bootstrap.servers and kafka topic while  </a:t>
          </a:r>
          <a:r>
            <a:rPr lang="en-US" sz="1400" b="1" kern="1200"/>
            <a:t>spark.readStream</a:t>
          </a:r>
          <a:endParaRPr lang="en-US" sz="1400" kern="1200"/>
        </a:p>
      </dsp:txBody>
      <dsp:txXfrm>
        <a:off x="1249600" y="1301064"/>
        <a:ext cx="4104972" cy="1082459"/>
      </dsp:txXfrm>
    </dsp:sp>
    <dsp:sp modelId="{A1FF5C0B-8D53-4D3E-A423-5C6420FF8950}">
      <dsp:nvSpPr>
        <dsp:cNvPr id="0" name=""/>
        <dsp:cNvSpPr/>
      </dsp:nvSpPr>
      <dsp:spPr>
        <a:xfrm>
          <a:off x="0" y="2600015"/>
          <a:ext cx="5520447" cy="1081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5C909-B1BF-4B9E-B652-BBAD0E132603}">
      <dsp:nvSpPr>
        <dsp:cNvPr id="0" name=""/>
        <dsp:cNvSpPr/>
      </dsp:nvSpPr>
      <dsp:spPr>
        <a:xfrm>
          <a:off x="327124" y="2843330"/>
          <a:ext cx="595352" cy="594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A464E-7621-4108-AB11-BB0E3E42AF8B}">
      <dsp:nvSpPr>
        <dsp:cNvPr id="0" name=""/>
        <dsp:cNvSpPr/>
      </dsp:nvSpPr>
      <dsp:spPr>
        <a:xfrm>
          <a:off x="1249600" y="2600015"/>
          <a:ext cx="4104972" cy="108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560" tIns="114560" rIns="114560" bIns="114560" numCol="1" spcCol="1270" anchor="ctr" anchorCtr="0">
          <a:noAutofit/>
        </a:bodyPr>
        <a:lstStyle/>
        <a:p>
          <a:pPr marL="0" lvl="0" indent="0" algn="l" defTabSz="622300">
            <a:lnSpc>
              <a:spcPct val="100000"/>
            </a:lnSpc>
            <a:spcBef>
              <a:spcPct val="0"/>
            </a:spcBef>
            <a:spcAft>
              <a:spcPct val="35000"/>
            </a:spcAft>
            <a:buNone/>
          </a:pPr>
          <a:r>
            <a:rPr lang="en-US" sz="1400" b="1" kern="1200"/>
            <a:t>Cast</a:t>
          </a:r>
          <a:r>
            <a:rPr lang="en-US" sz="1400" kern="1200"/>
            <a:t> value to string and then use from_jsom to take Json data and use explode to </a:t>
          </a:r>
          <a:r>
            <a:rPr lang="en-US" sz="1400" b="1" kern="1200"/>
            <a:t>flatten</a:t>
          </a:r>
          <a:r>
            <a:rPr lang="en-US" sz="1400" kern="1200"/>
            <a:t> the json </a:t>
          </a:r>
        </a:p>
      </dsp:txBody>
      <dsp:txXfrm>
        <a:off x="1249600" y="2600015"/>
        <a:ext cx="4104972" cy="108245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20</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12/6/24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1955339" y="2125764"/>
            <a:ext cx="7018301" cy="1879172"/>
          </a:xfrm>
        </p:spPr>
        <p:txBody>
          <a:bodyPr>
            <a:normAutofit/>
          </a:bodyPr>
          <a:lstStyle/>
          <a:p>
            <a:pPr>
              <a:lnSpc>
                <a:spcPct val="125000"/>
              </a:lnSpc>
              <a:spcBef>
                <a:spcPts val="900"/>
              </a:spcBef>
              <a:spcAft>
                <a:spcPts val="1350"/>
              </a:spcAft>
            </a:pPr>
            <a:r>
              <a:rPr lang="en-SG" sz="2400" b="1" dirty="0">
                <a:latin typeface="Graphik Bold" panose="020B0803030202060203" pitchFamily="34" charset="0"/>
              </a:rPr>
              <a:t>DA 231o Data Engineering at Scale </a:t>
            </a:r>
            <a:br>
              <a:rPr lang="en-SG" sz="2400" b="1" dirty="0">
                <a:latin typeface="Graphik Bold" panose="020B0803030202060203" pitchFamily="34" charset="0"/>
              </a:rPr>
            </a:br>
            <a:r>
              <a:rPr lang="en-US" sz="2400" i="1" dirty="0">
                <a:latin typeface="Graphik Regular" panose="020B0503030202060203" pitchFamily="34" charset="0"/>
              </a:rPr>
              <a:t>Course Project Presentation</a:t>
            </a:r>
            <a:br>
              <a:rPr lang="en-US" sz="2100" i="1" dirty="0">
                <a:latin typeface="Graphik Regular" panose="020B0503030202060203" pitchFamily="34" charset="0"/>
              </a:rPr>
            </a:br>
            <a:br>
              <a:rPr lang="en-US" sz="1800" i="1" dirty="0">
                <a:latin typeface="Graphik Regular" panose="020B0503030202060203" pitchFamily="34" charset="0"/>
              </a:rPr>
            </a:br>
            <a:r>
              <a:rPr lang="en-US" sz="2800" b="1" dirty="0">
                <a:latin typeface="Graphik Bold" panose="020B0803030202060203" pitchFamily="34" charset="0"/>
              </a:rPr>
              <a:t>Grid optimization with weather</a:t>
            </a:r>
            <a:endParaRPr lang="en-SG" sz="2700" b="1" dirty="0">
              <a:latin typeface="Graphik Bold" panose="020B08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1955338" y="1001173"/>
            <a:ext cx="1088792" cy="103295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2050588" y="4126379"/>
            <a:ext cx="5607512"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9633827" y="500487"/>
            <a:ext cx="3349158" cy="3301871"/>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endParaRPr lang="en-SG" sz="1350">
              <a:solidFill>
                <a:prstClr val="white"/>
              </a:solidFill>
              <a:latin typeface="Calibri" panose="020F0502020204030204"/>
            </a:endParaRPr>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8836412" y="3347958"/>
            <a:ext cx="3349158" cy="3301871"/>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endParaRPr lang="en-SG" sz="1350">
              <a:solidFill>
                <a:prstClr val="white"/>
              </a:solidFill>
              <a:latin typeface="Calibri" panose="020F0502020204030204"/>
            </a:endParaRPr>
          </a:p>
        </p:txBody>
      </p:sp>
      <p:sp>
        <p:nvSpPr>
          <p:cNvPr id="3" name="Subtitle 5">
            <a:extLst>
              <a:ext uri="{FF2B5EF4-FFF2-40B4-BE49-F238E27FC236}">
                <a16:creationId xmlns:a16="http://schemas.microsoft.com/office/drawing/2014/main" id="{D5480749-82AF-F03F-1C0D-58404E7EB273}"/>
              </a:ext>
            </a:extLst>
          </p:cNvPr>
          <p:cNvSpPr>
            <a:spLocks noGrp="1"/>
          </p:cNvSpPr>
          <p:nvPr>
            <p:ph type="subTitle" idx="1"/>
          </p:nvPr>
        </p:nvSpPr>
        <p:spPr>
          <a:xfrm>
            <a:off x="1955007" y="4246961"/>
            <a:ext cx="6138863" cy="1541859"/>
          </a:xfrm>
        </p:spPr>
        <p:txBody>
          <a:bodyPr>
            <a:normAutofit/>
          </a:bodyPr>
          <a:lstStyle/>
          <a:p>
            <a:pPr>
              <a:spcBef>
                <a:spcPts val="0"/>
              </a:spcBef>
            </a:pPr>
            <a:r>
              <a:rPr lang="en-SG" b="1" spc="8" dirty="0">
                <a:latin typeface="Graphik Semibold" panose="020B0703030202060203" pitchFamily="34" charset="0"/>
              </a:rPr>
              <a:t>Chandan Kumar Singh, </a:t>
            </a:r>
            <a:r>
              <a:rPr lang="en-SG" spc="8" dirty="0">
                <a:latin typeface="Graphik Regular" panose="020B0503030202060203" pitchFamily="34" charset="0"/>
              </a:rPr>
              <a:t>IISC, </a:t>
            </a:r>
            <a:r>
              <a:rPr lang="en-IN" spc="8" dirty="0" err="1">
                <a:latin typeface="Graphik Regular" panose="020B0503030202060203" pitchFamily="34" charset="0"/>
              </a:rPr>
              <a:t>chandansingh@iisc.ac.in</a:t>
            </a:r>
            <a:endParaRPr lang="en-SG" spc="8" dirty="0">
              <a:latin typeface="Graphik Regular" panose="020B0503030202060203" pitchFamily="34" charset="0"/>
            </a:endParaRPr>
          </a:p>
          <a:p>
            <a:pPr>
              <a:spcBef>
                <a:spcPts val="0"/>
              </a:spcBef>
            </a:pPr>
            <a:r>
              <a:rPr lang="en-SG" b="1" spc="8" dirty="0">
                <a:latin typeface="Graphik Semibold" panose="020B0703030202060203" pitchFamily="34" charset="0"/>
              </a:rPr>
              <a:t>Monika Tyagi, </a:t>
            </a:r>
            <a:r>
              <a:rPr lang="en-SG" spc="8" dirty="0">
                <a:latin typeface="Graphik Regular" panose="020B0503030202060203" pitchFamily="34" charset="0"/>
              </a:rPr>
              <a:t>IISC, </a:t>
            </a:r>
            <a:r>
              <a:rPr lang="en-SG" spc="8" dirty="0" err="1">
                <a:latin typeface="Graphik Regular" panose="020B0503030202060203" pitchFamily="34" charset="0"/>
              </a:rPr>
              <a:t>monikatyagi@iisc.ac.in</a:t>
            </a:r>
            <a:endParaRPr lang="en-SG" b="1" spc="8" dirty="0">
              <a:latin typeface="Graphik Semibold" panose="020B0703030202060203" pitchFamily="34" charset="0"/>
            </a:endParaRPr>
          </a:p>
          <a:p>
            <a:pPr>
              <a:spcBef>
                <a:spcPts val="0"/>
              </a:spcBef>
            </a:pPr>
            <a:r>
              <a:rPr lang="en-SG" b="1" spc="8" dirty="0">
                <a:latin typeface="Graphik Semibold" panose="020B0703030202060203" pitchFamily="34" charset="0"/>
              </a:rPr>
              <a:t>Mukesh Kumar Yadav, </a:t>
            </a:r>
            <a:r>
              <a:rPr lang="en-SG" spc="8" dirty="0">
                <a:latin typeface="Graphik Regular" panose="020B0503030202060203" pitchFamily="34" charset="0"/>
              </a:rPr>
              <a:t>IISC, </a:t>
            </a:r>
            <a:r>
              <a:rPr lang="en-SG" spc="8" dirty="0" err="1">
                <a:latin typeface="Graphik Regular" panose="020B0503030202060203" pitchFamily="34" charset="0"/>
              </a:rPr>
              <a:t>mukeshyadav@iisc.ac.in</a:t>
            </a:r>
            <a:endParaRPr lang="en-SG" spc="8" dirty="0">
              <a:latin typeface="Graphik Regular" panose="020B0503030202060203" pitchFamily="34" charset="0"/>
            </a:endParaRPr>
          </a:p>
          <a:p>
            <a:pPr>
              <a:spcBef>
                <a:spcPts val="0"/>
              </a:spcBef>
            </a:pPr>
            <a:r>
              <a:rPr lang="en-SG" b="1" spc="8" dirty="0">
                <a:latin typeface="Graphik Semibold" panose="020B0703030202060203" pitchFamily="34" charset="0"/>
              </a:rPr>
              <a:t>Rishabh Mehrotra, </a:t>
            </a:r>
            <a:r>
              <a:rPr lang="en-SG" spc="8" dirty="0">
                <a:latin typeface="Graphik Regular" panose="020B0503030202060203" pitchFamily="34" charset="0"/>
              </a:rPr>
              <a:t>IISC, </a:t>
            </a:r>
            <a:r>
              <a:rPr lang="en-SG" spc="8" dirty="0" err="1">
                <a:latin typeface="Graphik Regular" panose="020B0503030202060203" pitchFamily="34" charset="0"/>
              </a:rPr>
              <a:t>rishabhmehro@iisc.ac.in</a:t>
            </a:r>
            <a:endParaRPr lang="en-SG" spc="8" dirty="0">
              <a:latin typeface="Graphik Regular" panose="020B0503030202060203" pitchFamily="34" charset="0"/>
            </a:endParaRPr>
          </a:p>
          <a:p>
            <a:pPr>
              <a:spcBef>
                <a:spcPts val="0"/>
              </a:spcBef>
            </a:pPr>
            <a:endParaRPr lang="en-SG" spc="8" dirty="0">
              <a:latin typeface="Graphik Regular" panose="020B0503030202060203" pitchFamily="34" charset="0"/>
            </a:endParaRPr>
          </a:p>
          <a:p>
            <a:pPr>
              <a:spcBef>
                <a:spcPts val="0"/>
              </a:spcBef>
            </a:pPr>
            <a:endParaRPr lang="en-SG" spc="8" dirty="0">
              <a:latin typeface="Graphik Regular" panose="020B0503030202060203" pitchFamily="34" charset="0"/>
            </a:endParaRPr>
          </a:p>
        </p:txBody>
      </p:sp>
    </p:spTree>
    <p:extLst>
      <p:ext uri="{BB962C8B-B14F-4D97-AF65-F5344CB8AC3E}">
        <p14:creationId xmlns:p14="http://schemas.microsoft.com/office/powerpoint/2010/main" val="84567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graphicFrame>
        <p:nvGraphicFramePr>
          <p:cNvPr id="8" name="Content Placeholder 5">
            <a:extLst>
              <a:ext uri="{FF2B5EF4-FFF2-40B4-BE49-F238E27FC236}">
                <a16:creationId xmlns:a16="http://schemas.microsoft.com/office/drawing/2014/main" id="{DD505AE0-C7D8-2D4C-C687-0966CCCBD426}"/>
              </a:ext>
            </a:extLst>
          </p:cNvPr>
          <p:cNvGraphicFramePr>
            <a:graphicFrameLocks noGrp="1"/>
          </p:cNvGraphicFramePr>
          <p:nvPr>
            <p:ph sz="quarter" idx="4"/>
          </p:nvPr>
        </p:nvGraphicFramePr>
        <p:xfrm>
          <a:off x="6172199" y="2505075"/>
          <a:ext cx="552044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78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a:t>Aggregation Approach</a:t>
            </a:r>
            <a:endParaRPr lang="en-US" dirty="0"/>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a:t>1. Numerical Feature Aggregation:</a:t>
            </a:r>
          </a:p>
          <a:p>
            <a:pPr marL="0" indent="0">
              <a:buNone/>
            </a:pPr>
            <a:r>
              <a:rPr lang="en-US" sz="1700"/>
              <a:t>	Calculated the average for all numerical features (e.g., Temperature, Humidity).</a:t>
            </a:r>
          </a:p>
          <a:p>
            <a:pPr marL="0" indent="0">
              <a:buNone/>
            </a:pPr>
            <a:r>
              <a:rPr lang="en-US" sz="1700"/>
              <a:t>2. Categorical Feature Aggregation:</a:t>
            </a:r>
          </a:p>
          <a:p>
            <a:pPr marL="0" indent="0">
              <a:buNone/>
            </a:pPr>
            <a:r>
              <a:rPr lang="en-US" sz="1700"/>
              <a:t>	Applied mode operation to find the most frequent value for categorical features (e.g., Weather Description).</a:t>
            </a:r>
          </a:p>
          <a:p>
            <a:pPr marL="0" indent="0">
              <a:buNone/>
            </a:pPr>
            <a:endParaRPr lang="en-US" sz="1700"/>
          </a:p>
          <a:p>
            <a:pPr marL="0" indent="0">
              <a:buNone/>
            </a:pPr>
            <a:r>
              <a:rPr lang="en-US" sz="1700"/>
              <a:t>Result: Transformed minute-wise data into a single record for each day, simplifying the dataset.</a:t>
            </a:r>
          </a:p>
          <a:p>
            <a:pPr marL="0" indent="0">
              <a:buNone/>
            </a:pPr>
            <a:endParaRPr lang="en-US" sz="160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240" y="1050595"/>
            <a:ext cx="8074815" cy="1618489"/>
          </a:xfrm>
        </p:spPr>
        <p:txBody>
          <a:bodyPr anchor="ctr">
            <a:normAutofit/>
          </a:bodyPr>
          <a:lstStyle/>
          <a:p>
            <a:r>
              <a:rPr lang="en-IN" sz="7200" dirty="0"/>
              <a:t>Problem Definition</a:t>
            </a:r>
          </a:p>
        </p:txBody>
      </p:sp>
      <p:sp>
        <p:nvSpPr>
          <p:cNvPr id="3" name="Content Placeholder 2"/>
          <p:cNvSpPr>
            <a:spLocks noGrp="1"/>
          </p:cNvSpPr>
          <p:nvPr>
            <p:ph idx="1"/>
          </p:nvPr>
        </p:nvSpPr>
        <p:spPr>
          <a:xfrm>
            <a:off x="1285240" y="2969469"/>
            <a:ext cx="8074815" cy="2800395"/>
          </a:xfrm>
        </p:spPr>
        <p:txBody>
          <a:bodyPr anchor="t">
            <a:normAutofit/>
          </a:bodyPr>
          <a:lstStyle/>
          <a:p>
            <a:r>
              <a:rPr lang="en-IN" sz="2400"/>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97E4-E9ED-3D2E-808C-698FDE3C1DBB}"/>
            </a:ext>
          </a:extLst>
        </p:cNvPr>
        <p:cNvGrpSpPr/>
        <p:nvPr/>
      </p:nvGrpSpPr>
      <p:grpSpPr>
        <a:xfrm>
          <a:off x="0" y="0"/>
          <a:ext cx="0" cy="0"/>
          <a:chOff x="0" y="0"/>
          <a:chExt cx="0" cy="0"/>
        </a:xfrm>
      </p:grpSpPr>
      <p:graphicFrame>
        <p:nvGraphicFramePr>
          <p:cNvPr id="153" name="TextBox 85">
            <a:extLst>
              <a:ext uri="{FF2B5EF4-FFF2-40B4-BE49-F238E27FC236}">
                <a16:creationId xmlns:a16="http://schemas.microsoft.com/office/drawing/2014/main" id="{8D12CA76-BC71-AAB4-A000-B742A3B92B5C}"/>
              </a:ext>
            </a:extLst>
          </p:cNvPr>
          <p:cNvGraphicFramePr/>
          <p:nvPr>
            <p:extLst>
              <p:ext uri="{D42A27DB-BD31-4B8C-83A1-F6EECF244321}">
                <p14:modId xmlns:p14="http://schemas.microsoft.com/office/powerpoint/2010/main" val="3460059561"/>
              </p:ext>
            </p:extLst>
          </p:nvPr>
        </p:nvGraphicFramePr>
        <p:xfrm>
          <a:off x="1115568" y="664969"/>
          <a:ext cx="10232136" cy="534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5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04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a:extLst>
              <a:ext uri="{FF2B5EF4-FFF2-40B4-BE49-F238E27FC236}">
                <a16:creationId xmlns:a16="http://schemas.microsoft.com/office/drawing/2014/main" id="{B377FAA2-80F6-F057-943B-26A2BBD60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38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1D40E4-1E38-F69B-3C27-DB671F73D104}"/>
              </a:ext>
            </a:extLst>
          </p:cNvPr>
          <p:cNvPicPr>
            <a:picLocks noChangeAspect="1"/>
          </p:cNvPicPr>
          <p:nvPr/>
        </p:nvPicPr>
        <p:blipFill>
          <a:blip r:embed="rId2"/>
          <a:stretch>
            <a:fillRect/>
          </a:stretch>
        </p:blipFill>
        <p:spPr>
          <a:xfrm>
            <a:off x="2710581" y="1350559"/>
            <a:ext cx="1388827" cy="721915"/>
          </a:xfrm>
          <a:prstGeom prst="rect">
            <a:avLst/>
          </a:prstGeom>
        </p:spPr>
      </p:pic>
      <p:pic>
        <p:nvPicPr>
          <p:cNvPr id="5" name="Picture 4">
            <a:extLst>
              <a:ext uri="{FF2B5EF4-FFF2-40B4-BE49-F238E27FC236}">
                <a16:creationId xmlns:a16="http://schemas.microsoft.com/office/drawing/2014/main" id="{DDEACB79-3300-6FF3-944E-1D09E9008EE7}"/>
              </a:ext>
            </a:extLst>
          </p:cNvPr>
          <p:cNvPicPr>
            <a:picLocks noChangeAspect="1"/>
          </p:cNvPicPr>
          <p:nvPr/>
        </p:nvPicPr>
        <p:blipFill>
          <a:blip r:embed="rId3"/>
          <a:stretch>
            <a:fillRect/>
          </a:stretch>
        </p:blipFill>
        <p:spPr>
          <a:xfrm>
            <a:off x="4664505" y="1121097"/>
            <a:ext cx="1145058" cy="1180841"/>
          </a:xfrm>
          <a:prstGeom prst="rect">
            <a:avLst/>
          </a:prstGeom>
        </p:spPr>
      </p:pic>
      <p:pic>
        <p:nvPicPr>
          <p:cNvPr id="7" name="Picture 6">
            <a:extLst>
              <a:ext uri="{FF2B5EF4-FFF2-40B4-BE49-F238E27FC236}">
                <a16:creationId xmlns:a16="http://schemas.microsoft.com/office/drawing/2014/main" id="{E720DF20-0507-AD05-F194-D54F3A0D9A71}"/>
              </a:ext>
            </a:extLst>
          </p:cNvPr>
          <p:cNvPicPr>
            <a:picLocks noChangeAspect="1"/>
          </p:cNvPicPr>
          <p:nvPr/>
        </p:nvPicPr>
        <p:blipFill>
          <a:blip r:embed="rId4"/>
          <a:stretch>
            <a:fillRect/>
          </a:stretch>
        </p:blipFill>
        <p:spPr>
          <a:xfrm>
            <a:off x="6628235" y="830768"/>
            <a:ext cx="1724025" cy="1619250"/>
          </a:xfrm>
          <a:prstGeom prst="rect">
            <a:avLst/>
          </a:prstGeom>
        </p:spPr>
      </p:pic>
      <p:pic>
        <p:nvPicPr>
          <p:cNvPr id="11" name="Picture 10">
            <a:extLst>
              <a:ext uri="{FF2B5EF4-FFF2-40B4-BE49-F238E27FC236}">
                <a16:creationId xmlns:a16="http://schemas.microsoft.com/office/drawing/2014/main" id="{24EA1C7E-C67B-9E40-0722-200A33981D25}"/>
              </a:ext>
            </a:extLst>
          </p:cNvPr>
          <p:cNvPicPr>
            <a:picLocks noChangeAspect="1"/>
          </p:cNvPicPr>
          <p:nvPr/>
        </p:nvPicPr>
        <p:blipFill>
          <a:blip r:embed="rId5"/>
          <a:stretch>
            <a:fillRect/>
          </a:stretch>
        </p:blipFill>
        <p:spPr>
          <a:xfrm>
            <a:off x="9417437" y="1520888"/>
            <a:ext cx="876300" cy="781050"/>
          </a:xfrm>
          <a:prstGeom prst="rect">
            <a:avLst/>
          </a:prstGeom>
        </p:spPr>
      </p:pic>
      <p:pic>
        <p:nvPicPr>
          <p:cNvPr id="13" name="Picture 12">
            <a:extLst>
              <a:ext uri="{FF2B5EF4-FFF2-40B4-BE49-F238E27FC236}">
                <a16:creationId xmlns:a16="http://schemas.microsoft.com/office/drawing/2014/main" id="{E7690171-2F57-2FA6-220E-B6E0D549D565}"/>
              </a:ext>
            </a:extLst>
          </p:cNvPr>
          <p:cNvPicPr>
            <a:picLocks noChangeAspect="1"/>
          </p:cNvPicPr>
          <p:nvPr/>
        </p:nvPicPr>
        <p:blipFill>
          <a:blip r:embed="rId6"/>
          <a:stretch>
            <a:fillRect/>
          </a:stretch>
        </p:blipFill>
        <p:spPr>
          <a:xfrm>
            <a:off x="578717" y="2619376"/>
            <a:ext cx="1603138" cy="998032"/>
          </a:xfrm>
          <a:prstGeom prst="rect">
            <a:avLst/>
          </a:prstGeom>
        </p:spPr>
      </p:pic>
      <p:pic>
        <p:nvPicPr>
          <p:cNvPr id="14" name="Picture 13">
            <a:extLst>
              <a:ext uri="{FF2B5EF4-FFF2-40B4-BE49-F238E27FC236}">
                <a16:creationId xmlns:a16="http://schemas.microsoft.com/office/drawing/2014/main" id="{0A877248-324A-146A-285E-6D506D322999}"/>
              </a:ext>
            </a:extLst>
          </p:cNvPr>
          <p:cNvPicPr>
            <a:picLocks noChangeAspect="1"/>
          </p:cNvPicPr>
          <p:nvPr/>
        </p:nvPicPr>
        <p:blipFill>
          <a:blip r:embed="rId5"/>
          <a:stretch>
            <a:fillRect/>
          </a:stretch>
        </p:blipFill>
        <p:spPr>
          <a:xfrm>
            <a:off x="3428021" y="3687742"/>
            <a:ext cx="876300" cy="781050"/>
          </a:xfrm>
          <a:prstGeom prst="rect">
            <a:avLst/>
          </a:prstGeom>
        </p:spPr>
      </p:pic>
      <p:pic>
        <p:nvPicPr>
          <p:cNvPr id="15" name="Picture 14">
            <a:extLst>
              <a:ext uri="{FF2B5EF4-FFF2-40B4-BE49-F238E27FC236}">
                <a16:creationId xmlns:a16="http://schemas.microsoft.com/office/drawing/2014/main" id="{74F754FF-3434-FDF1-A61E-0218667E8C40}"/>
              </a:ext>
            </a:extLst>
          </p:cNvPr>
          <p:cNvPicPr>
            <a:picLocks noChangeAspect="1"/>
          </p:cNvPicPr>
          <p:nvPr/>
        </p:nvPicPr>
        <p:blipFill>
          <a:blip r:embed="rId5"/>
          <a:stretch>
            <a:fillRect/>
          </a:stretch>
        </p:blipFill>
        <p:spPr>
          <a:xfrm>
            <a:off x="3354135" y="5173696"/>
            <a:ext cx="876300" cy="781050"/>
          </a:xfrm>
          <a:prstGeom prst="rect">
            <a:avLst/>
          </a:prstGeom>
        </p:spPr>
      </p:pic>
      <p:cxnSp>
        <p:nvCxnSpPr>
          <p:cNvPr id="17" name="Straight Arrow Connector 16">
            <a:extLst>
              <a:ext uri="{FF2B5EF4-FFF2-40B4-BE49-F238E27FC236}">
                <a16:creationId xmlns:a16="http://schemas.microsoft.com/office/drawing/2014/main" id="{E0488218-2BA3-656E-58EC-3A7D2F14544D}"/>
              </a:ext>
            </a:extLst>
          </p:cNvPr>
          <p:cNvCxnSpPr/>
          <p:nvPr/>
        </p:nvCxnSpPr>
        <p:spPr>
          <a:xfrm flipV="1">
            <a:off x="1786134" y="1911413"/>
            <a:ext cx="803868" cy="538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CFE9E0F-77FB-FBF2-D926-5F6B5859C463}"/>
              </a:ext>
            </a:extLst>
          </p:cNvPr>
          <p:cNvCxnSpPr/>
          <p:nvPr/>
        </p:nvCxnSpPr>
        <p:spPr>
          <a:xfrm>
            <a:off x="4282401" y="1640393"/>
            <a:ext cx="2626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C6EAFD8-337B-D2D5-CD6F-7339EC10C3B6}"/>
              </a:ext>
            </a:extLst>
          </p:cNvPr>
          <p:cNvCxnSpPr>
            <a:endCxn id="7" idx="1"/>
          </p:cNvCxnSpPr>
          <p:nvPr/>
        </p:nvCxnSpPr>
        <p:spPr>
          <a:xfrm>
            <a:off x="6013924" y="1640393"/>
            <a:ext cx="6143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BE7475-1E91-41B6-CAB9-5A8E75DB1E8F}"/>
              </a:ext>
            </a:extLst>
          </p:cNvPr>
          <p:cNvCxnSpPr/>
          <p:nvPr/>
        </p:nvCxnSpPr>
        <p:spPr>
          <a:xfrm>
            <a:off x="8630665" y="1640393"/>
            <a:ext cx="612842" cy="188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20941FE0-B65C-0E63-C9E5-EEE6DFCFBD10}"/>
              </a:ext>
            </a:extLst>
          </p:cNvPr>
          <p:cNvPicPr>
            <a:picLocks noChangeAspect="1"/>
          </p:cNvPicPr>
          <p:nvPr/>
        </p:nvPicPr>
        <p:blipFill>
          <a:blip r:embed="rId7"/>
          <a:stretch>
            <a:fillRect/>
          </a:stretch>
        </p:blipFill>
        <p:spPr>
          <a:xfrm>
            <a:off x="633609" y="4844273"/>
            <a:ext cx="1152525" cy="1819275"/>
          </a:xfrm>
          <a:prstGeom prst="rect">
            <a:avLst/>
          </a:prstGeom>
        </p:spPr>
      </p:pic>
      <p:pic>
        <p:nvPicPr>
          <p:cNvPr id="2" name="Picture 1">
            <a:extLst>
              <a:ext uri="{FF2B5EF4-FFF2-40B4-BE49-F238E27FC236}">
                <a16:creationId xmlns:a16="http://schemas.microsoft.com/office/drawing/2014/main" id="{6C8D37F8-58BC-92A1-3DC7-982E40CBF2F8}"/>
              </a:ext>
            </a:extLst>
          </p:cNvPr>
          <p:cNvPicPr>
            <a:picLocks noChangeAspect="1"/>
          </p:cNvPicPr>
          <p:nvPr/>
        </p:nvPicPr>
        <p:blipFill>
          <a:blip r:embed="rId5"/>
          <a:stretch>
            <a:fillRect/>
          </a:stretch>
        </p:blipFill>
        <p:spPr>
          <a:xfrm>
            <a:off x="6063944" y="4556063"/>
            <a:ext cx="876300" cy="781050"/>
          </a:xfrm>
          <a:prstGeom prst="rect">
            <a:avLst/>
          </a:prstGeom>
        </p:spPr>
      </p:pic>
      <p:pic>
        <p:nvPicPr>
          <p:cNvPr id="10" name="Picture 9">
            <a:extLst>
              <a:ext uri="{FF2B5EF4-FFF2-40B4-BE49-F238E27FC236}">
                <a16:creationId xmlns:a16="http://schemas.microsoft.com/office/drawing/2014/main" id="{99B0B577-29CF-9730-AE9B-549717D84D55}"/>
              </a:ext>
            </a:extLst>
          </p:cNvPr>
          <p:cNvPicPr>
            <a:picLocks noChangeAspect="1"/>
          </p:cNvPicPr>
          <p:nvPr/>
        </p:nvPicPr>
        <p:blipFill>
          <a:blip r:embed="rId8"/>
          <a:stretch>
            <a:fillRect/>
          </a:stretch>
        </p:blipFill>
        <p:spPr>
          <a:xfrm>
            <a:off x="9093587" y="4458814"/>
            <a:ext cx="1524000" cy="1085850"/>
          </a:xfrm>
          <a:prstGeom prst="rect">
            <a:avLst/>
          </a:prstGeom>
        </p:spPr>
      </p:pic>
      <p:cxnSp>
        <p:nvCxnSpPr>
          <p:cNvPr id="24" name="Straight Arrow Connector 23">
            <a:extLst>
              <a:ext uri="{FF2B5EF4-FFF2-40B4-BE49-F238E27FC236}">
                <a16:creationId xmlns:a16="http://schemas.microsoft.com/office/drawing/2014/main" id="{246FD011-F805-7EFA-BA98-C9856254B9D6}"/>
              </a:ext>
            </a:extLst>
          </p:cNvPr>
          <p:cNvCxnSpPr>
            <a:cxnSpLocks/>
          </p:cNvCxnSpPr>
          <p:nvPr/>
        </p:nvCxnSpPr>
        <p:spPr>
          <a:xfrm>
            <a:off x="2307686" y="3334864"/>
            <a:ext cx="1046449" cy="547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1F86427-4242-DCF5-EE03-003CC692DDBD}"/>
              </a:ext>
            </a:extLst>
          </p:cNvPr>
          <p:cNvCxnSpPr>
            <a:cxnSpLocks/>
          </p:cNvCxnSpPr>
          <p:nvPr/>
        </p:nvCxnSpPr>
        <p:spPr>
          <a:xfrm flipV="1">
            <a:off x="2093677" y="5705272"/>
            <a:ext cx="1138137" cy="1410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1472116-FF80-5FFD-C13D-91217E30553A}"/>
              </a:ext>
            </a:extLst>
          </p:cNvPr>
          <p:cNvCxnSpPr>
            <a:cxnSpLocks/>
          </p:cNvCxnSpPr>
          <p:nvPr/>
        </p:nvCxnSpPr>
        <p:spPr>
          <a:xfrm>
            <a:off x="4304321" y="4307731"/>
            <a:ext cx="1350086" cy="6388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4BF43D6-F783-D73A-1E08-876F3E37A052}"/>
              </a:ext>
            </a:extLst>
          </p:cNvPr>
          <p:cNvCxnSpPr>
            <a:cxnSpLocks/>
          </p:cNvCxnSpPr>
          <p:nvPr/>
        </p:nvCxnSpPr>
        <p:spPr>
          <a:xfrm flipV="1">
            <a:off x="4279479" y="5217607"/>
            <a:ext cx="1374928" cy="390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509FA7B-293E-1847-4745-AF79F69BEDC7}"/>
              </a:ext>
            </a:extLst>
          </p:cNvPr>
          <p:cNvCxnSpPr/>
          <p:nvPr/>
        </p:nvCxnSpPr>
        <p:spPr>
          <a:xfrm>
            <a:off x="7220154" y="5001739"/>
            <a:ext cx="15369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58901D2D-01C7-0591-71D3-163F44689745}"/>
              </a:ext>
            </a:extLst>
          </p:cNvPr>
          <p:cNvCxnSpPr/>
          <p:nvPr/>
        </p:nvCxnSpPr>
        <p:spPr>
          <a:xfrm>
            <a:off x="9827167" y="2519464"/>
            <a:ext cx="0" cy="1630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Arrow: Right 7">
            <a:extLst>
              <a:ext uri="{FF2B5EF4-FFF2-40B4-BE49-F238E27FC236}">
                <a16:creationId xmlns:a16="http://schemas.microsoft.com/office/drawing/2014/main" id="{62AB387F-89D2-D6CB-CD78-9C0DC2013904}"/>
              </a:ext>
            </a:extLst>
          </p:cNvPr>
          <p:cNvSpPr/>
          <p:nvPr/>
        </p:nvSpPr>
        <p:spPr>
          <a:xfrm>
            <a:off x="11043124" y="4844273"/>
            <a:ext cx="749030" cy="3294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3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334</TotalTime>
  <Words>793</Words>
  <Application>Microsoft Macintosh PowerPoint</Application>
  <PresentationFormat>Widescreen</PresentationFormat>
  <Paragraphs>105</Paragraphs>
  <Slides>20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DA 231o Data Engineering at Scale  Course Project Presentation  Grid optimization with weather</vt:lpstr>
      <vt:lpstr>Problem Definition</vt:lpstr>
      <vt:lpstr>PowerPoint Presentation</vt:lpstr>
      <vt:lpstr>PowerPoint Presentation</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28</cp:revision>
  <dcterms:created xsi:type="dcterms:W3CDTF">2024-12-04T20:16:07Z</dcterms:created>
  <dcterms:modified xsi:type="dcterms:W3CDTF">2024-12-06T04:46:22Z</dcterms:modified>
</cp:coreProperties>
</file>