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sldIdLst>
    <p:sldId id="266" r:id="rId3"/>
    <p:sldId id="273" r:id="rId4"/>
    <p:sldId id="1608" r:id="rId5"/>
    <p:sldId id="257" r:id="rId6"/>
    <p:sldId id="258" r:id="rId7"/>
    <p:sldId id="260" r:id="rId8"/>
    <p:sldId id="259" r:id="rId9"/>
    <p:sldId id="1614" r:id="rId10"/>
    <p:sldId id="1615" r:id="rId11"/>
    <p:sldId id="1612" r:id="rId12"/>
    <p:sldId id="1609" r:id="rId13"/>
    <p:sldId id="1610" r:id="rId14"/>
    <p:sldId id="1611" r:id="rId15"/>
    <p:sldId id="1616" r:id="rId16"/>
    <p:sldId id="268" r:id="rId17"/>
    <p:sldId id="269" r:id="rId18"/>
    <p:sldId id="270" r:id="rId19"/>
    <p:sldId id="161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12"/>
  </p:normalViewPr>
  <p:slideViewPr>
    <p:cSldViewPr snapToGrid="0">
      <p:cViewPr varScale="1">
        <p:scale>
          <a:sx n="89" d="100"/>
          <a:sy n="89" d="100"/>
        </p:scale>
        <p:origin x="168"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19</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0972B-9874-90C3-C64E-07D183CF1D19}"/>
              </a:ext>
            </a:extLst>
          </p:cNvPr>
          <p:cNvSpPr>
            <a:spLocks noGrp="1"/>
          </p:cNvSpPr>
          <p:nvPr>
            <p:ph type="title"/>
          </p:nvPr>
        </p:nvSpPr>
        <p:spPr>
          <a:xfrm>
            <a:off x="838200" y="365125"/>
            <a:ext cx="10515600" cy="1325563"/>
          </a:xfrm>
        </p:spPr>
        <p:txBody>
          <a:bodyPr>
            <a:normAutofit/>
          </a:bodyPr>
          <a:lstStyle/>
          <a:p>
            <a:r>
              <a:rPr lang="en-US" dirty="0"/>
              <a:t>Data Creation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7D04E2-AEA9-79CD-C4A2-D3F387ADBC8C}"/>
              </a:ext>
            </a:extLst>
          </p:cNvPr>
          <p:cNvSpPr>
            <a:spLocks noGrp="1"/>
          </p:cNvSpPr>
          <p:nvPr>
            <p:ph idx="1"/>
          </p:nvPr>
        </p:nvSpPr>
        <p:spPr>
          <a:xfrm>
            <a:off x="838200" y="1825625"/>
            <a:ext cx="10515600" cy="4351338"/>
          </a:xfrm>
        </p:spPr>
        <p:txBody>
          <a:bodyPr>
            <a:normAutofit/>
          </a:bodyPr>
          <a:lstStyle/>
          <a:p>
            <a:r>
              <a:rPr lang="en-US" sz="2600"/>
              <a:t>Open Weather provides different APIs to pull weather data .</a:t>
            </a:r>
          </a:p>
          <a:p>
            <a:r>
              <a:rPr lang="en-US" sz="2600"/>
              <a:t>Updated Python code to pull bulk data from past 3 years. </a:t>
            </a:r>
          </a:p>
          <a:p>
            <a:r>
              <a:rPr lang="en-US" sz="2600"/>
              <a:t>When we run the code and get the data , it was actually created rows based on number of time our loop ran but the unique unix time was just duplicate ( only 2-3 unique time data in those data ) </a:t>
            </a:r>
          </a:p>
          <a:p>
            <a:r>
              <a:rPr lang="en-US" sz="2600"/>
              <a:t>We come to know that We need Subscription to get real data . </a:t>
            </a:r>
          </a:p>
          <a:p>
            <a:r>
              <a:rPr lang="en-US" sz="2600"/>
              <a:t>Search through different available source also but not able to find real data  .</a:t>
            </a:r>
          </a:p>
          <a:p>
            <a:r>
              <a:rPr lang="en-US" sz="2600"/>
              <a:t>We used python utility to generate 2GB of similar data which openWeather API use to return . </a:t>
            </a:r>
          </a:p>
          <a:p>
            <a:endParaRPr lang="en-US" sz="2600"/>
          </a:p>
        </p:txBody>
      </p:sp>
    </p:spTree>
    <p:extLst>
      <p:ext uri="{BB962C8B-B14F-4D97-AF65-F5344CB8AC3E}">
        <p14:creationId xmlns:p14="http://schemas.microsoft.com/office/powerpoint/2010/main" val="122762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78562-C366-EE9C-D3DD-9F10058F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9" y="0"/>
            <a:ext cx="11815762" cy="715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281</TotalTime>
  <Words>833</Words>
  <Application>Microsoft Macintosh PowerPoint</Application>
  <PresentationFormat>Widescreen</PresentationFormat>
  <Paragraphs>108</Paragraphs>
  <Slides>19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Data Creation </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21</cp:revision>
  <dcterms:created xsi:type="dcterms:W3CDTF">2024-12-04T20:16:07Z</dcterms:created>
  <dcterms:modified xsi:type="dcterms:W3CDTF">2024-12-06T06:43:37Z</dcterms:modified>
</cp:coreProperties>
</file>