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66" r:id="rId3"/>
    <p:sldId id="273" r:id="rId4"/>
    <p:sldId id="1619" r:id="rId5"/>
    <p:sldId id="1617" r:id="rId6"/>
    <p:sldId id="1608" r:id="rId7"/>
    <p:sldId id="257" r:id="rId8"/>
    <p:sldId id="258" r:id="rId9"/>
    <p:sldId id="260" r:id="rId10"/>
    <p:sldId id="259" r:id="rId11"/>
    <p:sldId id="1614" r:id="rId12"/>
    <p:sldId id="1615" r:id="rId13"/>
    <p:sldId id="1612" r:id="rId14"/>
    <p:sldId id="1609" r:id="rId15"/>
    <p:sldId id="1610" r:id="rId16"/>
    <p:sldId id="1611" r:id="rId17"/>
    <p:sldId id="1616" r:id="rId18"/>
    <p:sldId id="268" r:id="rId19"/>
    <p:sldId id="269" r:id="rId20"/>
    <p:sldId id="270" r:id="rId21"/>
    <p:sldId id="1620" r:id="rId22"/>
    <p:sldId id="1621" r:id="rId23"/>
    <p:sldId id="161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79"/>
  </p:normalViewPr>
  <p:slideViewPr>
    <p:cSldViewPr snapToGrid="0">
      <p:cViewPr varScale="1">
        <p:scale>
          <a:sx n="104" d="100"/>
          <a:sy n="104" d="100"/>
        </p:scale>
        <p:origin x="7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23</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b="1" kern="1200">
                <a:solidFill>
                  <a:schemeClr val="tx1"/>
                </a:solidFill>
                <a:latin typeface="+mj-lt"/>
                <a:ea typeface="+mj-ea"/>
                <a:cs typeface="+mj-cs"/>
              </a:rPr>
              <a:t>Deployment Summary for Grid Consumption Prediction Web Application</a:t>
            </a:r>
            <a:br>
              <a:rPr lang="en-US" sz="3400" b="1" kern="120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082567C-408F-6C56-C5B9-A308A2C4B809}"/>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u="none" strike="noStrike" dirty="0">
                <a:effectLst/>
              </a:rPr>
              <a:t>Current State:</a:t>
            </a:r>
          </a:p>
          <a:p>
            <a:pPr lvl="1" indent="-228600">
              <a:lnSpc>
                <a:spcPct val="90000"/>
              </a:lnSpc>
              <a:spcAft>
                <a:spcPts val="600"/>
              </a:spcAft>
              <a:buFont typeface="Arial" panose="020B0604020202020204" pitchFamily="34" charset="0"/>
              <a:buChar char="•"/>
            </a:pPr>
            <a:r>
              <a:rPr lang="en-US" sz="2400" b="0" i="0" u="none" strike="noStrike" dirty="0">
                <a:effectLst/>
              </a:rPr>
              <a:t>Local deployment for Web application services.</a:t>
            </a:r>
          </a:p>
          <a:p>
            <a:pPr lvl="1" indent="-228600">
              <a:lnSpc>
                <a:spcPct val="90000"/>
              </a:lnSpc>
              <a:spcAft>
                <a:spcPts val="600"/>
              </a:spcAft>
              <a:buFont typeface="Arial" panose="020B0604020202020204" pitchFamily="34" charset="0"/>
              <a:buChar char="•"/>
            </a:pPr>
            <a:r>
              <a:rPr lang="en-US" sz="2400" b="0" i="0" u="none" strike="noStrike" dirty="0">
                <a:effectLst/>
              </a:rPr>
              <a:t>Accessible via tunneling tools for testing and development.</a:t>
            </a:r>
          </a:p>
          <a:p>
            <a:pPr indent="-228600">
              <a:lnSpc>
                <a:spcPct val="90000"/>
              </a:lnSpc>
              <a:spcAft>
                <a:spcPts val="600"/>
              </a:spcAft>
              <a:buFont typeface="Arial" panose="020B0604020202020204" pitchFamily="34" charset="0"/>
              <a:buChar char="•"/>
            </a:pPr>
            <a:r>
              <a:rPr lang="en-US" sz="2400" b="1" i="0" u="none" strike="noStrike" dirty="0">
                <a:effectLst/>
              </a:rPr>
              <a:t>Future Plan:</a:t>
            </a:r>
          </a:p>
          <a:p>
            <a:pPr lvl="1" indent="-228600">
              <a:lnSpc>
                <a:spcPct val="90000"/>
              </a:lnSpc>
              <a:spcAft>
                <a:spcPts val="600"/>
              </a:spcAft>
              <a:buFont typeface="Arial" panose="020B0604020202020204" pitchFamily="34" charset="0"/>
              <a:buChar char="•"/>
            </a:pPr>
            <a:r>
              <a:rPr lang="en-US" sz="2400" b="1" i="0" u="none" strike="noStrike" dirty="0">
                <a:effectLst/>
              </a:rPr>
              <a:t>Cloud Deployment</a:t>
            </a:r>
            <a:r>
              <a:rPr lang="en-US" sz="2400" b="0" i="0" u="none" strike="noStrike" dirty="0">
                <a:effectLst/>
              </a:rPr>
              <a:t>:</a:t>
            </a:r>
          </a:p>
          <a:p>
            <a:pPr marL="742950" lvl="1" indent="-228600">
              <a:lnSpc>
                <a:spcPct val="90000"/>
              </a:lnSpc>
              <a:spcAft>
                <a:spcPts val="600"/>
              </a:spcAft>
              <a:buFont typeface="Arial" panose="020B0604020202020204" pitchFamily="34" charset="0"/>
              <a:buChar char="•"/>
            </a:pPr>
            <a:r>
              <a:rPr lang="en-US" sz="2400" b="0" i="0" u="none" strike="noStrike" dirty="0">
                <a:effectLst/>
              </a:rPr>
              <a:t>Target platforms: AWS, Azure, or Google Cloud.</a:t>
            </a:r>
          </a:p>
          <a:p>
            <a:pPr marL="742950" lvl="1" indent="-228600">
              <a:lnSpc>
                <a:spcPct val="90000"/>
              </a:lnSpc>
              <a:spcAft>
                <a:spcPts val="600"/>
              </a:spcAft>
              <a:buFont typeface="Arial" panose="020B0604020202020204" pitchFamily="34" charset="0"/>
              <a:buChar char="•"/>
            </a:pPr>
            <a:r>
              <a:rPr lang="en-US" sz="2400" b="0" i="0" u="none" strike="noStrike" dirty="0">
                <a:effectLst/>
              </a:rPr>
              <a:t>Goals: High availability, scalability, and secure access.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0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2B035-A4C5-4202-9483-A10423CD39A3}"/>
              </a:ext>
            </a:extLst>
          </p:cNvPr>
          <p:cNvPicPr>
            <a:picLocks noChangeAspect="1"/>
          </p:cNvPicPr>
          <p:nvPr/>
        </p:nvPicPr>
        <p:blipFill>
          <a:blip r:embed="rId2"/>
          <a:stretch>
            <a:fillRect/>
          </a:stretch>
        </p:blipFill>
        <p:spPr>
          <a:xfrm>
            <a:off x="2357029" y="643467"/>
            <a:ext cx="7477941"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4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dirty="0"/>
              <a:t>Open Weather provides different APIs to pull weather data .</a:t>
            </a:r>
          </a:p>
          <a:p>
            <a:r>
              <a:rPr lang="en-US" sz="2600" dirty="0"/>
              <a:t>Updated Python code to pull bulk data from past years. </a:t>
            </a:r>
          </a:p>
          <a:p>
            <a:r>
              <a:rPr lang="en-US" sz="2600" dirty="0"/>
              <a:t>When we run the code and get the data , it was actually created rows based on number of time our loop ran but the unique </a:t>
            </a:r>
            <a:r>
              <a:rPr lang="en-US" sz="2600" dirty="0" err="1"/>
              <a:t>unix</a:t>
            </a:r>
            <a:r>
              <a:rPr lang="en-US" sz="2600" dirty="0"/>
              <a:t> time was just duplicate ( only 2-3 unique time in those data ) </a:t>
            </a:r>
          </a:p>
          <a:p>
            <a:r>
              <a:rPr lang="en-US" sz="2600" dirty="0"/>
              <a:t>We come to know that we need Subscription to get real data . </a:t>
            </a:r>
          </a:p>
          <a:p>
            <a:r>
              <a:rPr lang="en-US" sz="2600" dirty="0"/>
              <a:t>Search through different available source also but not able to find real data  .</a:t>
            </a:r>
          </a:p>
          <a:p>
            <a:r>
              <a:rPr lang="en-US" sz="2600" dirty="0"/>
              <a:t>We used python utility to generate 2GB of similar data which </a:t>
            </a:r>
            <a:r>
              <a:rPr lang="en-US" sz="2600" dirty="0" err="1"/>
              <a:t>openWeather</a:t>
            </a:r>
            <a:r>
              <a:rPr lang="en-US" sz="2600" dirty="0"/>
              <a:t> API use to return . </a:t>
            </a:r>
          </a:p>
          <a:p>
            <a:endParaRPr lang="en-US" sz="2600" dirty="0"/>
          </a:p>
        </p:txBody>
      </p:sp>
    </p:spTree>
    <p:extLst>
      <p:ext uri="{BB962C8B-B14F-4D97-AF65-F5344CB8AC3E}">
        <p14:creationId xmlns:p14="http://schemas.microsoft.com/office/powerpoint/2010/main" val="122762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78562-C366-EE9C-D3DD-9F10058F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9" y="0"/>
            <a:ext cx="11815762" cy="71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326</TotalTime>
  <Words>978</Words>
  <Application>Microsoft Macintosh PowerPoint</Application>
  <PresentationFormat>Widescreen</PresentationFormat>
  <Paragraphs>126</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27</cp:revision>
  <dcterms:created xsi:type="dcterms:W3CDTF">2024-12-04T20:16:07Z</dcterms:created>
  <dcterms:modified xsi:type="dcterms:W3CDTF">2024-12-06T16:17:55Z</dcterms:modified>
</cp:coreProperties>
</file>