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4"/>
  </p:notesMasterIdLst>
  <p:sldIdLst>
    <p:sldId id="266" r:id="rId3"/>
    <p:sldId id="273" r:id="rId4"/>
    <p:sldId id="1619" r:id="rId5"/>
    <p:sldId id="1617" r:id="rId6"/>
    <p:sldId id="1608" r:id="rId7"/>
    <p:sldId id="257" r:id="rId8"/>
    <p:sldId id="258" r:id="rId9"/>
    <p:sldId id="260" r:id="rId10"/>
    <p:sldId id="259" r:id="rId11"/>
    <p:sldId id="1614" r:id="rId12"/>
    <p:sldId id="1615" r:id="rId13"/>
    <p:sldId id="1612" r:id="rId14"/>
    <p:sldId id="1609" r:id="rId15"/>
    <p:sldId id="1610" r:id="rId16"/>
    <p:sldId id="1611" r:id="rId17"/>
    <p:sldId id="1616" r:id="rId18"/>
    <p:sldId id="268" r:id="rId19"/>
    <p:sldId id="269" r:id="rId20"/>
    <p:sldId id="270" r:id="rId21"/>
    <p:sldId id="1613"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12"/>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9BE32-417E-4224-BAB0-7933B1157AB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C7743BD-7C99-45F2-B98B-9BF8F0E223E6}">
      <dgm:prSet/>
      <dgm:spPr/>
      <dgm:t>
        <a:bodyPr/>
        <a:lstStyle/>
        <a:p>
          <a:pPr>
            <a:lnSpc>
              <a:spcPct val="100000"/>
            </a:lnSpc>
            <a:defRPr b="1"/>
          </a:pPr>
          <a:r>
            <a:rPr lang="en-US" b="1" i="0"/>
            <a:t>Data Collection and Challenges</a:t>
          </a:r>
          <a:endParaRPr lang="en-US"/>
        </a:p>
      </dgm:t>
    </dgm:pt>
    <dgm:pt modelId="{5B630D7A-68C7-44D9-BEF8-B28E0E48FC92}" type="parTrans" cxnId="{2C336E8D-0775-4B93-B422-92DF59898631}">
      <dgm:prSet/>
      <dgm:spPr/>
      <dgm:t>
        <a:bodyPr/>
        <a:lstStyle/>
        <a:p>
          <a:endParaRPr lang="en-US"/>
        </a:p>
      </dgm:t>
    </dgm:pt>
    <dgm:pt modelId="{4D2BE505-7FFE-4A34-922D-C48753F9405A}" type="sibTrans" cxnId="{2C336E8D-0775-4B93-B422-92DF59898631}">
      <dgm:prSet/>
      <dgm:spPr/>
      <dgm:t>
        <a:bodyPr/>
        <a:lstStyle/>
        <a:p>
          <a:endParaRPr lang="en-US"/>
        </a:p>
      </dgm:t>
    </dgm:pt>
    <dgm:pt modelId="{38E0C723-13A0-4449-BC94-6587892EA2F3}">
      <dgm:prSet/>
      <dgm:spPr/>
      <dgm:t>
        <a:bodyPr/>
        <a:lstStyle/>
        <a:p>
          <a:pPr>
            <a:lnSpc>
              <a:spcPct val="100000"/>
            </a:lnSpc>
          </a:pPr>
          <a:r>
            <a:rPr lang="en-US" b="1" i="0"/>
            <a:t>Data Source</a:t>
          </a:r>
          <a:r>
            <a:rPr lang="en-US" b="0" i="0"/>
            <a:t>: </a:t>
          </a:r>
          <a:r>
            <a:rPr lang="en-US"/>
            <a:t>Open Weather provides different APIs to pull weather data. </a:t>
          </a:r>
          <a:r>
            <a:rPr lang="en-US" b="0" i="0"/>
            <a:t>Attempted to collect bulk weather data from OpenWeatherMap API using Python for the past 45 years.</a:t>
          </a:r>
          <a:endParaRPr lang="en-US" dirty="0"/>
        </a:p>
      </dgm:t>
    </dgm:pt>
    <dgm:pt modelId="{1A63C3C3-973D-45D3-BCF5-075E7AD08784}" type="parTrans" cxnId="{AC790DE4-28CB-49D1-9428-3C90B913EBC0}">
      <dgm:prSet/>
      <dgm:spPr/>
      <dgm:t>
        <a:bodyPr/>
        <a:lstStyle/>
        <a:p>
          <a:endParaRPr lang="en-US"/>
        </a:p>
      </dgm:t>
    </dgm:pt>
    <dgm:pt modelId="{556FE32F-255C-4F4A-966A-9844627858A9}" type="sibTrans" cxnId="{AC790DE4-28CB-49D1-9428-3C90B913EBC0}">
      <dgm:prSet/>
      <dgm:spPr/>
      <dgm:t>
        <a:bodyPr/>
        <a:lstStyle/>
        <a:p>
          <a:endParaRPr lang="en-US"/>
        </a:p>
      </dgm:t>
    </dgm:pt>
    <dgm:pt modelId="{D4B8E38F-D4BA-4C07-84BB-9B78A7D1FF94}">
      <dgm:prSet/>
      <dgm:spPr/>
      <dgm:t>
        <a:bodyPr/>
        <a:lstStyle/>
        <a:p>
          <a:pPr>
            <a:lnSpc>
              <a:spcPct val="100000"/>
            </a:lnSpc>
          </a:pPr>
          <a:r>
            <a:rPr lang="en-US" b="1" i="0"/>
            <a:t>Challenges</a:t>
          </a:r>
          <a:r>
            <a:rPr lang="en-US" b="0" i="0"/>
            <a:t>:</a:t>
          </a:r>
          <a:endParaRPr lang="en-US"/>
        </a:p>
      </dgm:t>
    </dgm:pt>
    <dgm:pt modelId="{BE4F2FD1-E469-4CAD-BA11-4FEF7CBA3885}" type="parTrans" cxnId="{231D969F-459D-409F-8BC3-371A8C59FCF6}">
      <dgm:prSet/>
      <dgm:spPr/>
      <dgm:t>
        <a:bodyPr/>
        <a:lstStyle/>
        <a:p>
          <a:endParaRPr lang="en-US"/>
        </a:p>
      </dgm:t>
    </dgm:pt>
    <dgm:pt modelId="{8C54AE00-DFFB-49DB-AB1D-F80AEFD681A0}" type="sibTrans" cxnId="{231D969F-459D-409F-8BC3-371A8C59FCF6}">
      <dgm:prSet/>
      <dgm:spPr/>
      <dgm:t>
        <a:bodyPr/>
        <a:lstStyle/>
        <a:p>
          <a:endParaRPr lang="en-US"/>
        </a:p>
      </dgm:t>
    </dgm:pt>
    <dgm:pt modelId="{B3A8EE05-B091-42C1-93DB-033AF52CFF22}">
      <dgm:prSet/>
      <dgm:spPr/>
      <dgm:t>
        <a:bodyPr/>
        <a:lstStyle/>
        <a:p>
          <a:r>
            <a:rPr lang="en-US" b="0" i="0"/>
            <a:t>Data retrieved contained only a few unique timestamps due to subscription limitations.</a:t>
          </a:r>
          <a:endParaRPr lang="en-US"/>
        </a:p>
      </dgm:t>
    </dgm:pt>
    <dgm:pt modelId="{19E996CD-78F2-4AF6-B855-5FAB71E83372}" type="parTrans" cxnId="{803BC40C-CF61-448F-A4A6-913FBBD472A5}">
      <dgm:prSet/>
      <dgm:spPr/>
      <dgm:t>
        <a:bodyPr/>
        <a:lstStyle/>
        <a:p>
          <a:endParaRPr lang="en-US"/>
        </a:p>
      </dgm:t>
    </dgm:pt>
    <dgm:pt modelId="{C655C038-57EC-4FC9-B362-A4B5E85BE1D9}" type="sibTrans" cxnId="{803BC40C-CF61-448F-A4A6-913FBBD472A5}">
      <dgm:prSet/>
      <dgm:spPr/>
      <dgm:t>
        <a:bodyPr/>
        <a:lstStyle/>
        <a:p>
          <a:endParaRPr lang="en-US"/>
        </a:p>
      </dgm:t>
    </dgm:pt>
    <dgm:pt modelId="{11927494-446B-43B0-BF8C-05EFBD24A84D}">
      <dgm:prSet/>
      <dgm:spPr/>
      <dgm:t>
        <a:bodyPr/>
        <a:lstStyle/>
        <a:p>
          <a:r>
            <a:rPr lang="en-US" b="0" i="0"/>
            <a:t>Unable to find real weather data through alternative sources.</a:t>
          </a:r>
          <a:endParaRPr lang="en-US"/>
        </a:p>
      </dgm:t>
    </dgm:pt>
    <dgm:pt modelId="{74DCB0DE-8766-424F-9F89-922A5FACA3C2}" type="parTrans" cxnId="{514D811C-E91B-446F-B8E7-C6288B06CB2C}">
      <dgm:prSet/>
      <dgm:spPr/>
      <dgm:t>
        <a:bodyPr/>
        <a:lstStyle/>
        <a:p>
          <a:endParaRPr lang="en-US"/>
        </a:p>
      </dgm:t>
    </dgm:pt>
    <dgm:pt modelId="{C2DB35A8-E94C-4271-AAEF-0ED17D820858}" type="sibTrans" cxnId="{514D811C-E91B-446F-B8E7-C6288B06CB2C}">
      <dgm:prSet/>
      <dgm:spPr/>
      <dgm:t>
        <a:bodyPr/>
        <a:lstStyle/>
        <a:p>
          <a:endParaRPr lang="en-US"/>
        </a:p>
      </dgm:t>
    </dgm:pt>
    <dgm:pt modelId="{26A76B25-48EA-4743-ACCC-E1447941F0FF}">
      <dgm:prSet/>
      <dgm:spPr/>
      <dgm:t>
        <a:bodyPr/>
        <a:lstStyle/>
        <a:p>
          <a:pPr>
            <a:lnSpc>
              <a:spcPct val="100000"/>
            </a:lnSpc>
            <a:defRPr b="1"/>
          </a:pPr>
          <a:r>
            <a:rPr lang="en-US" b="1" i="0"/>
            <a:t>Solution</a:t>
          </a:r>
          <a:r>
            <a:rPr lang="en-US" b="0" i="0"/>
            <a:t>:</a:t>
          </a:r>
          <a:endParaRPr lang="en-US"/>
        </a:p>
      </dgm:t>
    </dgm:pt>
    <dgm:pt modelId="{054D4BAE-B355-4EBE-B75F-A82D5D37088A}" type="parTrans" cxnId="{B45E9AFE-856E-46B8-B320-11BD356880E1}">
      <dgm:prSet/>
      <dgm:spPr/>
      <dgm:t>
        <a:bodyPr/>
        <a:lstStyle/>
        <a:p>
          <a:endParaRPr lang="en-US"/>
        </a:p>
      </dgm:t>
    </dgm:pt>
    <dgm:pt modelId="{FE267A1E-10BC-4C82-85F9-89CE884B97F0}" type="sibTrans" cxnId="{B45E9AFE-856E-46B8-B320-11BD356880E1}">
      <dgm:prSet/>
      <dgm:spPr/>
      <dgm:t>
        <a:bodyPr/>
        <a:lstStyle/>
        <a:p>
          <a:endParaRPr lang="en-US"/>
        </a:p>
      </dgm:t>
    </dgm:pt>
    <dgm:pt modelId="{619D9F95-4E26-43E8-B086-C8B515D864F1}">
      <dgm:prSet/>
      <dgm:spPr/>
      <dgm:t>
        <a:bodyPr/>
        <a:lstStyle/>
        <a:p>
          <a:pPr>
            <a:lnSpc>
              <a:spcPct val="100000"/>
            </a:lnSpc>
          </a:pPr>
          <a:r>
            <a:rPr lang="en-US" b="0" i="0"/>
            <a:t>Created a Python utility to generate 2GB of synthetic data, simulating the typical response from OpenWeatherMap API.</a:t>
          </a:r>
          <a:endParaRPr lang="en-US" dirty="0"/>
        </a:p>
      </dgm:t>
    </dgm:pt>
    <dgm:pt modelId="{AB1E6CB0-36BD-4C66-8230-91B0A40C5658}" type="parTrans" cxnId="{914141C6-2107-4ECA-99CB-34C14164CAA8}">
      <dgm:prSet/>
      <dgm:spPr/>
      <dgm:t>
        <a:bodyPr/>
        <a:lstStyle/>
        <a:p>
          <a:endParaRPr lang="en-US"/>
        </a:p>
      </dgm:t>
    </dgm:pt>
    <dgm:pt modelId="{659541CB-111B-4C9E-84EB-BA886CBB7617}" type="sibTrans" cxnId="{914141C6-2107-4ECA-99CB-34C14164CAA8}">
      <dgm:prSet/>
      <dgm:spPr/>
      <dgm:t>
        <a:bodyPr/>
        <a:lstStyle/>
        <a:p>
          <a:endParaRPr lang="en-US"/>
        </a:p>
      </dgm:t>
    </dgm:pt>
    <dgm:pt modelId="{93AE977C-1848-4312-A023-8ACA575FB54B}" type="pres">
      <dgm:prSet presAssocID="{D9D9BE32-417E-4224-BAB0-7933B1157AB9}" presName="root" presStyleCnt="0">
        <dgm:presLayoutVars>
          <dgm:dir/>
          <dgm:resizeHandles val="exact"/>
        </dgm:presLayoutVars>
      </dgm:prSet>
      <dgm:spPr/>
    </dgm:pt>
    <dgm:pt modelId="{DC7E8E2D-5059-4423-B0CC-A618856B85D1}" type="pres">
      <dgm:prSet presAssocID="{4C7743BD-7C99-45F2-B98B-9BF8F0E223E6}" presName="compNode" presStyleCnt="0"/>
      <dgm:spPr/>
    </dgm:pt>
    <dgm:pt modelId="{04C74D0D-EAF3-44A5-A749-06A61D0A6F4A}" type="pres">
      <dgm:prSet presAssocID="{4C7743BD-7C99-45F2-B98B-9BF8F0E223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179D109-70E0-4B2B-8C2E-5A6BA1F0A7D0}" type="pres">
      <dgm:prSet presAssocID="{4C7743BD-7C99-45F2-B98B-9BF8F0E223E6}" presName="iconSpace" presStyleCnt="0"/>
      <dgm:spPr/>
    </dgm:pt>
    <dgm:pt modelId="{8A51C4C9-8945-4398-9608-4C75880FBD45}" type="pres">
      <dgm:prSet presAssocID="{4C7743BD-7C99-45F2-B98B-9BF8F0E223E6}" presName="parTx" presStyleLbl="revTx" presStyleIdx="0" presStyleCnt="4">
        <dgm:presLayoutVars>
          <dgm:chMax val="0"/>
          <dgm:chPref val="0"/>
        </dgm:presLayoutVars>
      </dgm:prSet>
      <dgm:spPr/>
    </dgm:pt>
    <dgm:pt modelId="{8524BCF6-5461-4AFE-BFB3-B2DC9F071615}" type="pres">
      <dgm:prSet presAssocID="{4C7743BD-7C99-45F2-B98B-9BF8F0E223E6}" presName="txSpace" presStyleCnt="0"/>
      <dgm:spPr/>
    </dgm:pt>
    <dgm:pt modelId="{5366B811-1A62-4ABD-8B39-308C8A6A2D6B}" type="pres">
      <dgm:prSet presAssocID="{4C7743BD-7C99-45F2-B98B-9BF8F0E223E6}" presName="desTx" presStyleLbl="revTx" presStyleIdx="1" presStyleCnt="4">
        <dgm:presLayoutVars/>
      </dgm:prSet>
      <dgm:spPr/>
    </dgm:pt>
    <dgm:pt modelId="{8EE5519D-9E11-4107-BCDF-BCED60488CA4}" type="pres">
      <dgm:prSet presAssocID="{4D2BE505-7FFE-4A34-922D-C48753F9405A}" presName="sibTrans" presStyleCnt="0"/>
      <dgm:spPr/>
    </dgm:pt>
    <dgm:pt modelId="{1F01F1C9-BE58-4EA0-852E-78800069A326}" type="pres">
      <dgm:prSet presAssocID="{26A76B25-48EA-4743-ACCC-E1447941F0FF}" presName="compNode" presStyleCnt="0"/>
      <dgm:spPr/>
    </dgm:pt>
    <dgm:pt modelId="{47D6DE55-F62F-4F49-B579-4CEFCECD7DD6}" type="pres">
      <dgm:prSet presAssocID="{26A76B25-48EA-4743-ACCC-E1447941F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F8A0C32-10F4-4B5E-B061-DF2A29FF8B24}" type="pres">
      <dgm:prSet presAssocID="{26A76B25-48EA-4743-ACCC-E1447941F0FF}" presName="iconSpace" presStyleCnt="0"/>
      <dgm:spPr/>
    </dgm:pt>
    <dgm:pt modelId="{B5E7056B-2B58-4AAC-91A1-AA46BE788678}" type="pres">
      <dgm:prSet presAssocID="{26A76B25-48EA-4743-ACCC-E1447941F0FF}" presName="parTx" presStyleLbl="revTx" presStyleIdx="2" presStyleCnt="4">
        <dgm:presLayoutVars>
          <dgm:chMax val="0"/>
          <dgm:chPref val="0"/>
        </dgm:presLayoutVars>
      </dgm:prSet>
      <dgm:spPr/>
    </dgm:pt>
    <dgm:pt modelId="{DCC95F2C-D33A-4BF6-85CF-041700D364C2}" type="pres">
      <dgm:prSet presAssocID="{26A76B25-48EA-4743-ACCC-E1447941F0FF}" presName="txSpace" presStyleCnt="0"/>
      <dgm:spPr/>
    </dgm:pt>
    <dgm:pt modelId="{5E3F5CE1-3BE0-45EC-B586-41E2FBCFFDEC}" type="pres">
      <dgm:prSet presAssocID="{26A76B25-48EA-4743-ACCC-E1447941F0FF}" presName="desTx" presStyleLbl="revTx" presStyleIdx="3" presStyleCnt="4">
        <dgm:presLayoutVars/>
      </dgm:prSet>
      <dgm:spPr/>
    </dgm:pt>
  </dgm:ptLst>
  <dgm:cxnLst>
    <dgm:cxn modelId="{803BC40C-CF61-448F-A4A6-913FBBD472A5}" srcId="{D4B8E38F-D4BA-4C07-84BB-9B78A7D1FF94}" destId="{B3A8EE05-B091-42C1-93DB-033AF52CFF22}" srcOrd="0" destOrd="0" parTransId="{19E996CD-78F2-4AF6-B855-5FAB71E83372}" sibTransId="{C655C038-57EC-4FC9-B362-A4B5E85BE1D9}"/>
    <dgm:cxn modelId="{514D811C-E91B-446F-B8E7-C6288B06CB2C}" srcId="{D4B8E38F-D4BA-4C07-84BB-9B78A7D1FF94}" destId="{11927494-446B-43B0-BF8C-05EFBD24A84D}" srcOrd="1" destOrd="0" parTransId="{74DCB0DE-8766-424F-9F89-922A5FACA3C2}" sibTransId="{C2DB35A8-E94C-4271-AAEF-0ED17D820858}"/>
    <dgm:cxn modelId="{26083825-3317-8546-BB57-EFBAEDEC2E99}" type="presOf" srcId="{38E0C723-13A0-4449-BC94-6587892EA2F3}" destId="{5366B811-1A62-4ABD-8B39-308C8A6A2D6B}" srcOrd="0" destOrd="0" presId="urn:microsoft.com/office/officeart/2018/2/layout/IconLabelDescriptionList"/>
    <dgm:cxn modelId="{72A86745-CD89-B140-A600-797174694B14}" type="presOf" srcId="{D4B8E38F-D4BA-4C07-84BB-9B78A7D1FF94}" destId="{5366B811-1A62-4ABD-8B39-308C8A6A2D6B}" srcOrd="0" destOrd="1" presId="urn:microsoft.com/office/officeart/2018/2/layout/IconLabelDescriptionList"/>
    <dgm:cxn modelId="{10968852-469E-5F4F-AC17-8C9956E5909D}" type="presOf" srcId="{26A76B25-48EA-4743-ACCC-E1447941F0FF}" destId="{B5E7056B-2B58-4AAC-91A1-AA46BE788678}" srcOrd="0" destOrd="0" presId="urn:microsoft.com/office/officeart/2018/2/layout/IconLabelDescriptionList"/>
    <dgm:cxn modelId="{FCE65274-5CD0-B54C-BC8D-BC358923BCE8}" type="presOf" srcId="{11927494-446B-43B0-BF8C-05EFBD24A84D}" destId="{5366B811-1A62-4ABD-8B39-308C8A6A2D6B}" srcOrd="0" destOrd="3" presId="urn:microsoft.com/office/officeart/2018/2/layout/IconLabelDescriptionList"/>
    <dgm:cxn modelId="{858EC775-258A-D54D-9E9D-D6DF4C071F67}" type="presOf" srcId="{D9D9BE32-417E-4224-BAB0-7933B1157AB9}" destId="{93AE977C-1848-4312-A023-8ACA575FB54B}" srcOrd="0" destOrd="0" presId="urn:microsoft.com/office/officeart/2018/2/layout/IconLabelDescriptionList"/>
    <dgm:cxn modelId="{2C336E8D-0775-4B93-B422-92DF59898631}" srcId="{D9D9BE32-417E-4224-BAB0-7933B1157AB9}" destId="{4C7743BD-7C99-45F2-B98B-9BF8F0E223E6}" srcOrd="0" destOrd="0" parTransId="{5B630D7A-68C7-44D9-BEF8-B28E0E48FC92}" sibTransId="{4D2BE505-7FFE-4A34-922D-C48753F9405A}"/>
    <dgm:cxn modelId="{60BA8496-8B3A-7B49-8BFA-8907925CFB3B}" type="presOf" srcId="{B3A8EE05-B091-42C1-93DB-033AF52CFF22}" destId="{5366B811-1A62-4ABD-8B39-308C8A6A2D6B}" srcOrd="0" destOrd="2" presId="urn:microsoft.com/office/officeart/2018/2/layout/IconLabelDescriptionList"/>
    <dgm:cxn modelId="{6CCE399B-E953-484D-BE25-F9A801C7C8B0}" type="presOf" srcId="{4C7743BD-7C99-45F2-B98B-9BF8F0E223E6}" destId="{8A51C4C9-8945-4398-9608-4C75880FBD45}" srcOrd="0" destOrd="0" presId="urn:microsoft.com/office/officeart/2018/2/layout/IconLabelDescriptionList"/>
    <dgm:cxn modelId="{231D969F-459D-409F-8BC3-371A8C59FCF6}" srcId="{4C7743BD-7C99-45F2-B98B-9BF8F0E223E6}" destId="{D4B8E38F-D4BA-4C07-84BB-9B78A7D1FF94}" srcOrd="1" destOrd="0" parTransId="{BE4F2FD1-E469-4CAD-BA11-4FEF7CBA3885}" sibTransId="{8C54AE00-DFFB-49DB-AB1D-F80AEFD681A0}"/>
    <dgm:cxn modelId="{4B47D6AE-A18B-464D-B7F4-1F390880FDAB}" type="presOf" srcId="{619D9F95-4E26-43E8-B086-C8B515D864F1}" destId="{5E3F5CE1-3BE0-45EC-B586-41E2FBCFFDEC}" srcOrd="0" destOrd="0" presId="urn:microsoft.com/office/officeart/2018/2/layout/IconLabelDescriptionList"/>
    <dgm:cxn modelId="{914141C6-2107-4ECA-99CB-34C14164CAA8}" srcId="{26A76B25-48EA-4743-ACCC-E1447941F0FF}" destId="{619D9F95-4E26-43E8-B086-C8B515D864F1}" srcOrd="0" destOrd="0" parTransId="{AB1E6CB0-36BD-4C66-8230-91B0A40C5658}" sibTransId="{659541CB-111B-4C9E-84EB-BA886CBB7617}"/>
    <dgm:cxn modelId="{AC790DE4-28CB-49D1-9428-3C90B913EBC0}" srcId="{4C7743BD-7C99-45F2-B98B-9BF8F0E223E6}" destId="{38E0C723-13A0-4449-BC94-6587892EA2F3}" srcOrd="0" destOrd="0" parTransId="{1A63C3C3-973D-45D3-BCF5-075E7AD08784}" sibTransId="{556FE32F-255C-4F4A-966A-9844627858A9}"/>
    <dgm:cxn modelId="{B45E9AFE-856E-46B8-B320-11BD356880E1}" srcId="{D9D9BE32-417E-4224-BAB0-7933B1157AB9}" destId="{26A76B25-48EA-4743-ACCC-E1447941F0FF}" srcOrd="1" destOrd="0" parTransId="{054D4BAE-B355-4EBE-B75F-A82D5D37088A}" sibTransId="{FE267A1E-10BC-4C82-85F9-89CE884B97F0}"/>
    <dgm:cxn modelId="{118C117D-12E3-F240-B03D-6C446F182566}" type="presParOf" srcId="{93AE977C-1848-4312-A023-8ACA575FB54B}" destId="{DC7E8E2D-5059-4423-B0CC-A618856B85D1}" srcOrd="0" destOrd="0" presId="urn:microsoft.com/office/officeart/2018/2/layout/IconLabelDescriptionList"/>
    <dgm:cxn modelId="{8F7E1FC5-655D-E241-94B0-6331A787035D}" type="presParOf" srcId="{DC7E8E2D-5059-4423-B0CC-A618856B85D1}" destId="{04C74D0D-EAF3-44A5-A749-06A61D0A6F4A}" srcOrd="0" destOrd="0" presId="urn:microsoft.com/office/officeart/2018/2/layout/IconLabelDescriptionList"/>
    <dgm:cxn modelId="{1C94A230-2B1D-804E-AB4D-3B47DA57F4E0}" type="presParOf" srcId="{DC7E8E2D-5059-4423-B0CC-A618856B85D1}" destId="{D179D109-70E0-4B2B-8C2E-5A6BA1F0A7D0}" srcOrd="1" destOrd="0" presId="urn:microsoft.com/office/officeart/2018/2/layout/IconLabelDescriptionList"/>
    <dgm:cxn modelId="{4BE7759D-5BC2-EA45-BA6F-7DEE74BD87CB}" type="presParOf" srcId="{DC7E8E2D-5059-4423-B0CC-A618856B85D1}" destId="{8A51C4C9-8945-4398-9608-4C75880FBD45}" srcOrd="2" destOrd="0" presId="urn:microsoft.com/office/officeart/2018/2/layout/IconLabelDescriptionList"/>
    <dgm:cxn modelId="{4085A372-3FD9-DF42-BD04-AEF93265AE84}" type="presParOf" srcId="{DC7E8E2D-5059-4423-B0CC-A618856B85D1}" destId="{8524BCF6-5461-4AFE-BFB3-B2DC9F071615}" srcOrd="3" destOrd="0" presId="urn:microsoft.com/office/officeart/2018/2/layout/IconLabelDescriptionList"/>
    <dgm:cxn modelId="{0178DBE4-9A74-034F-AEE0-A801FA815DD9}" type="presParOf" srcId="{DC7E8E2D-5059-4423-B0CC-A618856B85D1}" destId="{5366B811-1A62-4ABD-8B39-308C8A6A2D6B}" srcOrd="4" destOrd="0" presId="urn:microsoft.com/office/officeart/2018/2/layout/IconLabelDescriptionList"/>
    <dgm:cxn modelId="{67530FD5-EF53-484E-B510-921ABEFA3712}" type="presParOf" srcId="{93AE977C-1848-4312-A023-8ACA575FB54B}" destId="{8EE5519D-9E11-4107-BCDF-BCED60488CA4}" srcOrd="1" destOrd="0" presId="urn:microsoft.com/office/officeart/2018/2/layout/IconLabelDescriptionList"/>
    <dgm:cxn modelId="{1EBB9EC1-4C92-9B45-9C3D-817650951816}" type="presParOf" srcId="{93AE977C-1848-4312-A023-8ACA575FB54B}" destId="{1F01F1C9-BE58-4EA0-852E-78800069A326}" srcOrd="2" destOrd="0" presId="urn:microsoft.com/office/officeart/2018/2/layout/IconLabelDescriptionList"/>
    <dgm:cxn modelId="{45226E93-94FD-7040-A436-D9B9EF53B604}" type="presParOf" srcId="{1F01F1C9-BE58-4EA0-852E-78800069A326}" destId="{47D6DE55-F62F-4F49-B579-4CEFCECD7DD6}" srcOrd="0" destOrd="0" presId="urn:microsoft.com/office/officeart/2018/2/layout/IconLabelDescriptionList"/>
    <dgm:cxn modelId="{77F7BA55-8665-9C42-AF20-828508DF3FA1}" type="presParOf" srcId="{1F01F1C9-BE58-4EA0-852E-78800069A326}" destId="{2F8A0C32-10F4-4B5E-B061-DF2A29FF8B24}" srcOrd="1" destOrd="0" presId="urn:microsoft.com/office/officeart/2018/2/layout/IconLabelDescriptionList"/>
    <dgm:cxn modelId="{E711FEB2-B671-EA43-85B1-B4744818F8AF}" type="presParOf" srcId="{1F01F1C9-BE58-4EA0-852E-78800069A326}" destId="{B5E7056B-2B58-4AAC-91A1-AA46BE788678}" srcOrd="2" destOrd="0" presId="urn:microsoft.com/office/officeart/2018/2/layout/IconLabelDescriptionList"/>
    <dgm:cxn modelId="{7410EDD8-4089-4741-8B6F-2D6D80286017}" type="presParOf" srcId="{1F01F1C9-BE58-4EA0-852E-78800069A326}" destId="{DCC95F2C-D33A-4BF6-85CF-041700D364C2}" srcOrd="3" destOrd="0" presId="urn:microsoft.com/office/officeart/2018/2/layout/IconLabelDescriptionList"/>
    <dgm:cxn modelId="{984B7B07-63BA-5343-A956-FB70A1444E7E}" type="presParOf" srcId="{1F01F1C9-BE58-4EA0-852E-78800069A326}" destId="{5E3F5CE1-3BE0-45EC-B586-41E2FBCFFD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74D0D-EAF3-44A5-A749-06A61D0A6F4A}">
      <dsp:nvSpPr>
        <dsp:cNvPr id="0" name=""/>
        <dsp:cNvSpPr/>
      </dsp:nvSpPr>
      <dsp:spPr>
        <a:xfrm>
          <a:off x="418068" y="3234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1C4C9-8945-4398-9608-4C75880FBD45}">
      <dsp:nvSpPr>
        <dsp:cNvPr id="0" name=""/>
        <dsp:cNvSpPr/>
      </dsp:nvSpPr>
      <dsp:spPr>
        <a:xfrm>
          <a:off x="418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Data Collection and Challenges</a:t>
          </a:r>
          <a:endParaRPr lang="en-US" sz="2300" kern="1200"/>
        </a:p>
      </dsp:txBody>
      <dsp:txXfrm>
        <a:off x="418068" y="1771299"/>
        <a:ext cx="4320000" cy="648000"/>
      </dsp:txXfrm>
    </dsp:sp>
    <dsp:sp modelId="{5366B811-1A62-4ABD-8B39-308C8A6A2D6B}">
      <dsp:nvSpPr>
        <dsp:cNvPr id="0" name=""/>
        <dsp:cNvSpPr/>
      </dsp:nvSpPr>
      <dsp:spPr>
        <a:xfrm>
          <a:off x="418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Data Source</a:t>
          </a:r>
          <a:r>
            <a:rPr lang="en-US" sz="1700" b="0" i="0" kern="1200"/>
            <a:t>: </a:t>
          </a:r>
          <a:r>
            <a:rPr lang="en-US" sz="1700" kern="1200"/>
            <a:t>Open Weather provides different APIs to pull weather data. </a:t>
          </a:r>
          <a:r>
            <a:rPr lang="en-US" sz="1700" b="0" i="0" kern="1200"/>
            <a:t>Attempted to collect bulk weather data from OpenWeatherMap API using Python for the past 45 years.</a:t>
          </a:r>
          <a:endParaRPr lang="en-US" sz="1700" kern="1200" dirty="0"/>
        </a:p>
        <a:p>
          <a:pPr marL="0" lvl="0" indent="0" algn="l" defTabSz="755650">
            <a:lnSpc>
              <a:spcPct val="100000"/>
            </a:lnSpc>
            <a:spcBef>
              <a:spcPct val="0"/>
            </a:spcBef>
            <a:spcAft>
              <a:spcPct val="35000"/>
            </a:spcAft>
            <a:buNone/>
          </a:pPr>
          <a:r>
            <a:rPr lang="en-US" sz="1700" b="1" i="0" kern="1200"/>
            <a:t>Challenges</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0" i="0" kern="1200"/>
            <a:t>Data retrieved contained only a few unique timestamps due to subscription limitations.</a:t>
          </a:r>
          <a:endParaRPr lang="en-US" sz="1700" kern="1200"/>
        </a:p>
        <a:p>
          <a:pPr marL="171450" lvl="1" indent="-171450" algn="l" defTabSz="755650">
            <a:lnSpc>
              <a:spcPct val="90000"/>
            </a:lnSpc>
            <a:spcBef>
              <a:spcPct val="0"/>
            </a:spcBef>
            <a:spcAft>
              <a:spcPct val="15000"/>
            </a:spcAft>
            <a:buChar char="•"/>
          </a:pPr>
          <a:r>
            <a:rPr lang="en-US" sz="1700" b="0" i="0" kern="1200"/>
            <a:t>Unable to find real weather data through alternative sources.</a:t>
          </a:r>
          <a:endParaRPr lang="en-US" sz="1700" kern="1200"/>
        </a:p>
      </dsp:txBody>
      <dsp:txXfrm>
        <a:off x="418068" y="2524858"/>
        <a:ext cx="4320000" cy="2785432"/>
      </dsp:txXfrm>
    </dsp:sp>
    <dsp:sp modelId="{47D6DE55-F62F-4F49-B579-4CEFCECD7DD6}">
      <dsp:nvSpPr>
        <dsp:cNvPr id="0" name=""/>
        <dsp:cNvSpPr/>
      </dsp:nvSpPr>
      <dsp:spPr>
        <a:xfrm>
          <a:off x="5494068" y="3234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7056B-2B58-4AAC-91A1-AA46BE788678}">
      <dsp:nvSpPr>
        <dsp:cNvPr id="0" name=""/>
        <dsp:cNvSpPr/>
      </dsp:nvSpPr>
      <dsp:spPr>
        <a:xfrm>
          <a:off x="5494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Solution</a:t>
          </a:r>
          <a:r>
            <a:rPr lang="en-US" sz="2300" b="0" i="0" kern="1200"/>
            <a:t>:</a:t>
          </a:r>
          <a:endParaRPr lang="en-US" sz="2300" kern="1200"/>
        </a:p>
      </dsp:txBody>
      <dsp:txXfrm>
        <a:off x="5494068" y="1771299"/>
        <a:ext cx="4320000" cy="648000"/>
      </dsp:txXfrm>
    </dsp:sp>
    <dsp:sp modelId="{5E3F5CE1-3BE0-45EC-B586-41E2FBCFFDEC}">
      <dsp:nvSpPr>
        <dsp:cNvPr id="0" name=""/>
        <dsp:cNvSpPr/>
      </dsp:nvSpPr>
      <dsp:spPr>
        <a:xfrm>
          <a:off x="5494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Created a Python utility to generate 2GB of synthetic data, simulating the typical response from OpenWeatherMap API.</a:t>
          </a:r>
          <a:endParaRPr lang="en-US" sz="1700" kern="1200" dirty="0"/>
        </a:p>
      </dsp:txBody>
      <dsp:txXfrm>
        <a:off x="5494068" y="2524858"/>
        <a:ext cx="4320000" cy="27854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21</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232-8A23-40FA-03A3-3E3F5CE3FD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dirty="0"/>
              <a:t>Aggregation Approach</a:t>
            </a:r>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dirty="0"/>
              <a:t>1. Numerical Feature Aggregation:</a:t>
            </a:r>
          </a:p>
          <a:p>
            <a:pPr marL="0" indent="0">
              <a:buNone/>
            </a:pPr>
            <a:r>
              <a:rPr lang="en-US" sz="1700" dirty="0"/>
              <a:t>	Calculated the average for all numerical features (e.g., Temperature, Humidity).</a:t>
            </a:r>
          </a:p>
          <a:p>
            <a:pPr marL="0" indent="0">
              <a:buNone/>
            </a:pPr>
            <a:r>
              <a:rPr lang="en-US" sz="1700" dirty="0"/>
              <a:t>2. Categorical Feature Aggregation:</a:t>
            </a:r>
          </a:p>
          <a:p>
            <a:pPr marL="0" indent="0">
              <a:buNone/>
            </a:pPr>
            <a:r>
              <a:rPr lang="en-US" sz="1700" dirty="0"/>
              <a:t>	Applied mode operation to find the most frequent value for categorical features (e.g., Weather Description).</a:t>
            </a:r>
          </a:p>
          <a:p>
            <a:pPr marL="0" indent="0">
              <a:buNone/>
            </a:pPr>
            <a:endParaRPr lang="en-US" sz="1700" dirty="0"/>
          </a:p>
          <a:p>
            <a:pPr marL="0" indent="0">
              <a:buNone/>
            </a:pPr>
            <a:r>
              <a:rPr lang="en-US" sz="1700" dirty="0"/>
              <a:t>Result: Transformed minute-wise data into a single record for each day, simplifying the dataset.</a:t>
            </a:r>
          </a:p>
          <a:p>
            <a:pPr marL="0" indent="0">
              <a:buNone/>
            </a:pPr>
            <a:endParaRPr lang="en-US" sz="1600" dirty="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897E4-E9ED-3D2E-808C-698FDE3C1DBB}"/>
            </a:ext>
          </a:extLst>
        </p:cNvPr>
        <p:cNvGrpSpPr/>
        <p:nvPr/>
      </p:nvGrpSpPr>
      <p:grpSpPr>
        <a:xfrm>
          <a:off x="0" y="0"/>
          <a:ext cx="0" cy="0"/>
          <a:chOff x="0" y="0"/>
          <a:chExt cx="0" cy="0"/>
        </a:xfrm>
      </p:grpSpPr>
      <p:graphicFrame>
        <p:nvGraphicFramePr>
          <p:cNvPr id="153" name="TextBox 85">
            <a:extLst>
              <a:ext uri="{FF2B5EF4-FFF2-40B4-BE49-F238E27FC236}">
                <a16:creationId xmlns:a16="http://schemas.microsoft.com/office/drawing/2014/main" id="{8D12CA76-BC71-AAB4-A000-B742A3B92B5C}"/>
              </a:ext>
            </a:extLst>
          </p:cNvPr>
          <p:cNvGraphicFramePr/>
          <p:nvPr>
            <p:extLst>
              <p:ext uri="{D42A27DB-BD31-4B8C-83A1-F6EECF244321}">
                <p14:modId xmlns:p14="http://schemas.microsoft.com/office/powerpoint/2010/main" val="3172005949"/>
              </p:ext>
            </p:extLst>
          </p:nvPr>
        </p:nvGraphicFramePr>
        <p:xfrm>
          <a:off x="1115568" y="664969"/>
          <a:ext cx="10232136" cy="5342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5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20B0FA-1FDF-BF13-AEA0-C00884EB60EB}"/>
              </a:ext>
            </a:extLst>
          </p:cNvPr>
          <p:cNvSpPr txBox="1"/>
          <p:nvPr/>
        </p:nvSpPr>
        <p:spPr>
          <a:xfrm>
            <a:off x="121444" y="679966"/>
            <a:ext cx="1263437" cy="374095"/>
          </a:xfrm>
          <a:prstGeom prst="rect">
            <a:avLst/>
          </a:prstGeom>
          <a:noFill/>
        </p:spPr>
        <p:txBody>
          <a:bodyPr wrap="square" rtlCol="0">
            <a:spAutoFit/>
          </a:bodyPr>
          <a:lstStyle/>
          <a:p>
            <a:r>
              <a:rPr lang="en-US" dirty="0"/>
              <a:t>Request:</a:t>
            </a:r>
          </a:p>
        </p:txBody>
      </p:sp>
      <p:pic>
        <p:nvPicPr>
          <p:cNvPr id="10" name="Picture 9">
            <a:extLst>
              <a:ext uri="{FF2B5EF4-FFF2-40B4-BE49-F238E27FC236}">
                <a16:creationId xmlns:a16="http://schemas.microsoft.com/office/drawing/2014/main" id="{C212DCB1-6B4F-1194-C3ED-B10001F16E92}"/>
              </a:ext>
            </a:extLst>
          </p:cNvPr>
          <p:cNvPicPr>
            <a:picLocks noChangeAspect="1"/>
          </p:cNvPicPr>
          <p:nvPr/>
        </p:nvPicPr>
        <p:blipFill>
          <a:blip r:embed="rId2"/>
          <a:stretch>
            <a:fillRect/>
          </a:stretch>
        </p:blipFill>
        <p:spPr>
          <a:xfrm>
            <a:off x="233363" y="1171575"/>
            <a:ext cx="10653712" cy="1094742"/>
          </a:xfrm>
          <a:prstGeom prst="rect">
            <a:avLst/>
          </a:prstGeom>
        </p:spPr>
      </p:pic>
      <p:sp>
        <p:nvSpPr>
          <p:cNvPr id="11" name="TextBox 10">
            <a:extLst>
              <a:ext uri="{FF2B5EF4-FFF2-40B4-BE49-F238E27FC236}">
                <a16:creationId xmlns:a16="http://schemas.microsoft.com/office/drawing/2014/main" id="{DE0242F5-CD2F-DF24-4852-7B5565E9E481}"/>
              </a:ext>
            </a:extLst>
          </p:cNvPr>
          <p:cNvSpPr txBox="1"/>
          <p:nvPr/>
        </p:nvSpPr>
        <p:spPr>
          <a:xfrm>
            <a:off x="233363" y="2416097"/>
            <a:ext cx="1263437" cy="369332"/>
          </a:xfrm>
          <a:prstGeom prst="rect">
            <a:avLst/>
          </a:prstGeom>
          <a:noFill/>
        </p:spPr>
        <p:txBody>
          <a:bodyPr wrap="square" rtlCol="0">
            <a:spAutoFit/>
          </a:bodyPr>
          <a:lstStyle/>
          <a:p>
            <a:r>
              <a:rPr lang="en-US" dirty="0"/>
              <a:t>Response:</a:t>
            </a:r>
          </a:p>
        </p:txBody>
      </p:sp>
      <p:pic>
        <p:nvPicPr>
          <p:cNvPr id="15" name="Picture 14">
            <a:extLst>
              <a:ext uri="{FF2B5EF4-FFF2-40B4-BE49-F238E27FC236}">
                <a16:creationId xmlns:a16="http://schemas.microsoft.com/office/drawing/2014/main" id="{A15EB7CA-4854-A9AB-ECD1-50839F02DCA5}"/>
              </a:ext>
            </a:extLst>
          </p:cNvPr>
          <p:cNvPicPr>
            <a:picLocks noChangeAspect="1"/>
          </p:cNvPicPr>
          <p:nvPr/>
        </p:nvPicPr>
        <p:blipFill>
          <a:blip r:embed="rId3"/>
          <a:stretch>
            <a:fillRect/>
          </a:stretch>
        </p:blipFill>
        <p:spPr>
          <a:xfrm>
            <a:off x="2439991" y="2807600"/>
            <a:ext cx="2460626" cy="3984626"/>
          </a:xfrm>
          <a:prstGeom prst="rect">
            <a:avLst/>
          </a:prstGeom>
        </p:spPr>
      </p:pic>
      <p:pic>
        <p:nvPicPr>
          <p:cNvPr id="17" name="Picture 16">
            <a:extLst>
              <a:ext uri="{FF2B5EF4-FFF2-40B4-BE49-F238E27FC236}">
                <a16:creationId xmlns:a16="http://schemas.microsoft.com/office/drawing/2014/main" id="{4B5187D9-32B1-C2C2-EACA-2B433A16067F}"/>
              </a:ext>
            </a:extLst>
          </p:cNvPr>
          <p:cNvPicPr>
            <a:picLocks noChangeAspect="1"/>
          </p:cNvPicPr>
          <p:nvPr/>
        </p:nvPicPr>
        <p:blipFill>
          <a:blip r:embed="rId4"/>
          <a:stretch>
            <a:fillRect/>
          </a:stretch>
        </p:blipFill>
        <p:spPr>
          <a:xfrm>
            <a:off x="5503866" y="2785428"/>
            <a:ext cx="2954338" cy="4067011"/>
          </a:xfrm>
          <a:prstGeom prst="rect">
            <a:avLst/>
          </a:prstGeom>
        </p:spPr>
      </p:pic>
      <p:sp>
        <p:nvSpPr>
          <p:cNvPr id="18" name="TextBox 17">
            <a:extLst>
              <a:ext uri="{FF2B5EF4-FFF2-40B4-BE49-F238E27FC236}">
                <a16:creationId xmlns:a16="http://schemas.microsoft.com/office/drawing/2014/main" id="{E2D54C68-C24B-0552-455D-14BADCAAA801}"/>
              </a:ext>
            </a:extLst>
          </p:cNvPr>
          <p:cNvSpPr txBox="1"/>
          <p:nvPr/>
        </p:nvSpPr>
        <p:spPr>
          <a:xfrm>
            <a:off x="2439991" y="399459"/>
            <a:ext cx="6856856" cy="461665"/>
          </a:xfrm>
          <a:prstGeom prst="rect">
            <a:avLst/>
          </a:prstGeom>
          <a:noFill/>
        </p:spPr>
        <p:txBody>
          <a:bodyPr wrap="square" rtlCol="0">
            <a:spAutoFit/>
          </a:bodyPr>
          <a:lstStyle/>
          <a:p>
            <a:pPr algn="ctr"/>
            <a:r>
              <a:rPr lang="en-US" sz="2400" b="1" dirty="0" err="1"/>
              <a:t>OpenWeatheMap</a:t>
            </a:r>
            <a:r>
              <a:rPr lang="en-US" sz="2400" b="1" dirty="0"/>
              <a:t> API used to get weather data</a:t>
            </a:r>
          </a:p>
        </p:txBody>
      </p:sp>
    </p:spTree>
    <p:extLst>
      <p:ext uri="{BB962C8B-B14F-4D97-AF65-F5344CB8AC3E}">
        <p14:creationId xmlns:p14="http://schemas.microsoft.com/office/powerpoint/2010/main" val="25186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60972B-9874-90C3-C64E-07D183CF1D19}"/>
              </a:ext>
            </a:extLst>
          </p:cNvPr>
          <p:cNvSpPr>
            <a:spLocks noGrp="1"/>
          </p:cNvSpPr>
          <p:nvPr>
            <p:ph type="title"/>
          </p:nvPr>
        </p:nvSpPr>
        <p:spPr>
          <a:xfrm>
            <a:off x="838200" y="365125"/>
            <a:ext cx="10515600" cy="1325563"/>
          </a:xfrm>
        </p:spPr>
        <p:txBody>
          <a:bodyPr>
            <a:normAutofit/>
          </a:bodyPr>
          <a:lstStyle/>
          <a:p>
            <a:r>
              <a:rPr lang="en-US" dirty="0"/>
              <a:t>Data Creation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7D04E2-AEA9-79CD-C4A2-D3F387ADBC8C}"/>
              </a:ext>
            </a:extLst>
          </p:cNvPr>
          <p:cNvSpPr>
            <a:spLocks noGrp="1"/>
          </p:cNvSpPr>
          <p:nvPr>
            <p:ph idx="1"/>
          </p:nvPr>
        </p:nvSpPr>
        <p:spPr>
          <a:xfrm>
            <a:off x="838200" y="1825625"/>
            <a:ext cx="10515600" cy="4351338"/>
          </a:xfrm>
        </p:spPr>
        <p:txBody>
          <a:bodyPr>
            <a:normAutofit/>
          </a:bodyPr>
          <a:lstStyle/>
          <a:p>
            <a:r>
              <a:rPr lang="en-US" sz="2600" dirty="0"/>
              <a:t>Open Weather provides different APIs to pull weather data .</a:t>
            </a:r>
          </a:p>
          <a:p>
            <a:r>
              <a:rPr lang="en-US" sz="2600" dirty="0"/>
              <a:t>Updated Python code to pull bulk data from past years. </a:t>
            </a:r>
          </a:p>
          <a:p>
            <a:r>
              <a:rPr lang="en-US" sz="2600" dirty="0"/>
              <a:t>When we run the code and get the data , it was actually created rows based on number of time our loop ran but the unique </a:t>
            </a:r>
            <a:r>
              <a:rPr lang="en-US" sz="2600" dirty="0" err="1"/>
              <a:t>unix</a:t>
            </a:r>
            <a:r>
              <a:rPr lang="en-US" sz="2600" dirty="0"/>
              <a:t> time was just duplicate ( only 2-3 unique time in those data ) </a:t>
            </a:r>
          </a:p>
          <a:p>
            <a:r>
              <a:rPr lang="en-US" sz="2600" dirty="0"/>
              <a:t>We come to know that we need Subscription to get real data . </a:t>
            </a:r>
          </a:p>
          <a:p>
            <a:r>
              <a:rPr lang="en-US" sz="2600" dirty="0"/>
              <a:t>Search through different available source also but not able to find real data  .</a:t>
            </a:r>
          </a:p>
          <a:p>
            <a:r>
              <a:rPr lang="en-US" sz="2600" dirty="0"/>
              <a:t>We used python utility to generate 2GB of similar data which </a:t>
            </a:r>
            <a:r>
              <a:rPr lang="en-US" sz="2600" dirty="0" err="1"/>
              <a:t>openWeather</a:t>
            </a:r>
            <a:r>
              <a:rPr lang="en-US" sz="2600" dirty="0"/>
              <a:t> API use to return . </a:t>
            </a:r>
          </a:p>
          <a:p>
            <a:endParaRPr lang="en-US" sz="2600" dirty="0"/>
          </a:p>
        </p:txBody>
      </p:sp>
    </p:spTree>
    <p:extLst>
      <p:ext uri="{BB962C8B-B14F-4D97-AF65-F5344CB8AC3E}">
        <p14:creationId xmlns:p14="http://schemas.microsoft.com/office/powerpoint/2010/main" val="122762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378562-C366-EE9C-D3DD-9F10058F2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9" y="0"/>
            <a:ext cx="11815762" cy="715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317</TotalTime>
  <Words>922</Words>
  <Application>Microsoft Office PowerPoint</Application>
  <PresentationFormat>Widescreen</PresentationFormat>
  <Paragraphs>118</Paragraphs>
  <Slides>21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PowerPoint Presentation</vt:lpstr>
      <vt:lpstr>PowerPoint Presentation</vt:lpstr>
      <vt:lpstr>Data Creation </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Chandan Kumar Singh</cp:lastModifiedBy>
  <cp:revision>24</cp:revision>
  <dcterms:created xsi:type="dcterms:W3CDTF">2024-12-04T20:16:07Z</dcterms:created>
  <dcterms:modified xsi:type="dcterms:W3CDTF">2024-12-06T12:25:20Z</dcterms:modified>
</cp:coreProperties>
</file>