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time_continue=265&amp;v=V-FjMMKsZMk" TargetMode="External"/><Relationship Id="rId4" Type="http://schemas.openxmlformats.org/officeDocument/2006/relationships/hyperlink" Target="https://www.youtube.com/watch?time_continue=228&amp;v=Zb63iPoHZ_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igmatic-temple-40283.herokuapp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TAMUber-Client Side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5529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Ashfaq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Mason Becker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Burks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 Lehmann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 Stephens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Taylor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TAMUber?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TAMUber is a service available to students  that allows them to queue an autonomous cart </a:t>
            </a:r>
            <a:r>
              <a:rPr lang="en" sz="1800"/>
              <a:t>a</a:t>
            </a:r>
            <a:r>
              <a:rPr lang="en" sz="1800"/>
              <a:t>nd ride it to a predetermined destination.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First person view: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https://www.youtube.com/watch?time_continue=265&amp;v=V-FjMMKsZMk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LIDAR View: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https://www.youtube.com/watch?time_continue=228&amp;v=Zb63iPoHZ_8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Client Vision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388575" y="1062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chooses a route and meets cart at pickup point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the user gets in the cart 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</a:t>
            </a:r>
            <a:r>
              <a:rPr lang="en" sz="1800"/>
              <a:t>alidate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Press button saying the user is ready to go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cart in transit,  display current location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the cart gets to the location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Tell user they have arrived 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Press button to indicate user is out of the cart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TAMUber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project is to create an interface that students can use to queue the cart, start the journey, and notify users when the journey has ended.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https://enigmatic-temple-40283.herokuapp.com/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APIs - ROS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206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ROS - Robot Operating System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ROS is a very popular robotics platform, and is used in  various Autonomous vehicles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to communicate with the carts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ROS JS Library is used to communicate with the cart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 message nodes to communicate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ROS uses  subscribe/publish architecture to </a:t>
            </a:r>
            <a:r>
              <a:rPr lang="en" sz="1800"/>
              <a:t>continuously</a:t>
            </a:r>
            <a:r>
              <a:rPr lang="en" sz="1800"/>
              <a:t> communicate the robot’s state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does it works with our application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GPS Location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Client Pickup/Drop off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APIs - Google Maps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Maps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Google Maps is a free API used to add interactive maps to web pages using javascript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to track cart location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map will draw a marker at the GPS location of the cart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to draw routes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map will draw cart routes on the map using an array of waypoints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to navigate to pickup location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map can optionally draw a route from the users GPS location to the pickup-point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Pickup validation</a:t>
            </a:r>
            <a:r>
              <a:rPr lang="en" sz="2000"/>
              <a:t> changed from QR code to button</a:t>
            </a:r>
            <a:endParaRPr sz="2000"/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specifies number of seats and handicap access</a:t>
            </a:r>
            <a:endParaRPr sz="2000"/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Routes stored on carts in text files</a:t>
            </a:r>
            <a:endParaRPr sz="2000"/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Routes displayed one at a time rather than all at once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349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Code for all aspects of client’s initial vision</a:t>
            </a:r>
            <a:endParaRPr sz="2000"/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Changes implemented</a:t>
            </a:r>
            <a:endParaRPr sz="2000"/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Client said write code to interact with cart and cart-side code will be implemented later</a:t>
            </a:r>
            <a:endParaRPr sz="2000"/>
          </a:p>
          <a:p>
            <a:pPr indent="-35560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Difficult to test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52550" y="1887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