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5" r:id="rId10"/>
    <p:sldId id="261" r:id="rId11"/>
    <p:sldId id="263" r:id="rId12"/>
    <p:sldId id="26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33F65A-1BCB-469E-ACD0-5483173AC81A}">
  <a:tblStyle styleId="{0D33F65A-1BCB-469E-ACD0-5483173AC81A}" styleName="Table_0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F55BA1-3560-4892-A313-B752ED4EDC81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0" y="17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HY신명조" panose="02030600000101010101" pitchFamily="18" charset="-127"/>
        <a:ea typeface="HY신명조" panose="02030600000101010101" pitchFamily="18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363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01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4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65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45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7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ctr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ctr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ctr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ctr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0" name="Google Shape;20;p2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93369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82575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85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74319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8575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Libre Baskerville"/>
              <a:buChar char="o"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4" name="Google Shape;84;p11"/>
          <p:cNvSpPr/>
          <p:nvPr/>
        </p:nvSpPr>
        <p:spPr>
          <a:xfrm rot="10800000" flipH="1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 rot="5400000">
            <a:off x="7254558" y="1859284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2001838" y="-507997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68385" y="227504"/>
            <a:ext cx="7202175" cy="27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◆"/>
              <a:defRPr sz="1600" b="1" i="0" u="none" strike="noStrike" cap="none">
                <a:solidFill>
                  <a:schemeClr val="dk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32" name="Google Shape;32;p4"/>
          <p:cNvSpPr txBox="1"/>
          <p:nvPr/>
        </p:nvSpPr>
        <p:spPr>
          <a:xfrm>
            <a:off x="11682210" y="6570622"/>
            <a:ext cx="433580" cy="2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850" tIns="40425" rIns="80850" bIns="40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7F7F7F"/>
                </a:solidFill>
                <a:latin typeface="HY신명조" panose="02030600000101010101" pitchFamily="18" charset="-127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 b="0" i="0" u="none" strike="noStrike" cap="none" dirty="0">
              <a:solidFill>
                <a:srgbClr val="7F7F7F"/>
              </a:solidFill>
              <a:latin typeface="HY신명조" panose="02030600000101010101" pitchFamily="18" charset="-127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 flipH="1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" name="Google Shape;47;p6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Libre Baskerville"/>
              <a:buNone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subTitle" idx="1"/>
          </p:nvPr>
        </p:nvSpPr>
        <p:spPr>
          <a:xfrm>
            <a:off x="2819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ko-KR" dirty="0"/>
              <a:t>10413, </a:t>
            </a:r>
            <a:r>
              <a:rPr lang="ko-KR" altLang="en-US" dirty="0"/>
              <a:t>박희찬</a:t>
            </a:r>
            <a:endParaRPr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ctrTitle"/>
          </p:nvPr>
        </p:nvSpPr>
        <p:spPr>
          <a:xfrm>
            <a:off x="1981200" y="1505931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r>
              <a:rPr lang="ko-KR" altLang="en-US" dirty="0"/>
              <a:t>앱 기획서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2422772" y="968061"/>
            <a:ext cx="4248150" cy="5643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2" name="Google Shape;142;p19"/>
          <p:cNvGraphicFramePr/>
          <p:nvPr>
            <p:extLst>
              <p:ext uri="{D42A27DB-BD31-4B8C-83A1-F6EECF244321}">
                <p14:modId xmlns:p14="http://schemas.microsoft.com/office/powerpoint/2010/main" val="3068842522"/>
              </p:ext>
            </p:extLst>
          </p:nvPr>
        </p:nvGraphicFramePr>
        <p:xfrm>
          <a:off x="1524000" y="0"/>
          <a:ext cx="9152850" cy="76203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15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화면제목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과목 목록 화면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단위업무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err="1"/>
                        <a:t>할일추가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디렉토리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첫화면-&gt;</a:t>
                      </a:r>
                      <a:r>
                        <a:rPr lang="ko-KR" altLang="en-US" sz="1000" u="none" strike="noStrike" cap="none"/>
                        <a:t>새 할 일 화면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작성일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2021.01.07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3" name="Google Shape;143;p19"/>
          <p:cNvGraphicFramePr/>
          <p:nvPr>
            <p:extLst>
              <p:ext uri="{D42A27DB-BD31-4B8C-83A1-F6EECF244321}">
                <p14:modId xmlns:p14="http://schemas.microsoft.com/office/powerpoint/2010/main" val="1262852041"/>
              </p:ext>
            </p:extLst>
          </p:nvPr>
        </p:nvGraphicFramePr>
        <p:xfrm>
          <a:off x="7104112" y="980728"/>
          <a:ext cx="3203850" cy="564355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32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화면설명</a:t>
                      </a:r>
                      <a:endParaRPr lang="en-US" altLang="ko-KR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9" name="그룹 88">
            <a:extLst>
              <a:ext uri="{FF2B5EF4-FFF2-40B4-BE49-F238E27FC236}">
                <a16:creationId xmlns:a16="http://schemas.microsoft.com/office/drawing/2014/main" id="{C98B8A8A-1DCD-4F5F-B1B6-0B4DEDD1A92F}"/>
              </a:ext>
            </a:extLst>
          </p:cNvPr>
          <p:cNvGrpSpPr/>
          <p:nvPr/>
        </p:nvGrpSpPr>
        <p:grpSpPr>
          <a:xfrm>
            <a:off x="3099978" y="1216241"/>
            <a:ext cx="2920753" cy="5005369"/>
            <a:chOff x="3086471" y="1216241"/>
            <a:chExt cx="2920753" cy="5005369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E30382A-621B-43B9-AFDD-936DEEAF17CE}"/>
                </a:ext>
              </a:extLst>
            </p:cNvPr>
            <p:cNvSpPr/>
            <p:nvPr/>
          </p:nvSpPr>
          <p:spPr>
            <a:xfrm>
              <a:off x="3086471" y="1216241"/>
              <a:ext cx="2920753" cy="4935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0E07201-07BA-456C-B36E-6650EB2CCA6C}"/>
                </a:ext>
              </a:extLst>
            </p:cNvPr>
            <p:cNvGrpSpPr/>
            <p:nvPr/>
          </p:nvGrpSpPr>
          <p:grpSpPr>
            <a:xfrm>
              <a:off x="3086471" y="5573718"/>
              <a:ext cx="2920753" cy="647892"/>
              <a:chOff x="3086471" y="5573718"/>
              <a:chExt cx="2920753" cy="647892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20B0FE2-6AF2-470B-83D6-624183583C30}"/>
                  </a:ext>
                </a:extLst>
              </p:cNvPr>
              <p:cNvSpPr/>
              <p:nvPr/>
            </p:nvSpPr>
            <p:spPr>
              <a:xfrm>
                <a:off x="3086471" y="5673719"/>
                <a:ext cx="2920753" cy="478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8BC26DB2-30E4-48A2-995B-154EA039B9BD}"/>
                  </a:ext>
                </a:extLst>
              </p:cNvPr>
              <p:cNvSpPr/>
              <p:nvPr/>
            </p:nvSpPr>
            <p:spPr>
              <a:xfrm>
                <a:off x="5253614" y="5684927"/>
                <a:ext cx="450634" cy="450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dirty="0"/>
              </a:p>
            </p:txBody>
          </p:sp>
          <p:pic>
            <p:nvPicPr>
              <p:cNvPr id="93" name="Picture 2" descr="School Subject Icons - Download Free Vector Icons | Noun Project">
                <a:extLst>
                  <a:ext uri="{FF2B5EF4-FFF2-40B4-BE49-F238E27FC236}">
                    <a16:creationId xmlns:a16="http://schemas.microsoft.com/office/drawing/2014/main" id="{D5CAC5FE-D2B0-40B6-B499-E453204436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782" y="5641759"/>
                <a:ext cx="497150" cy="497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10" descr="컴퓨터 아이콘 캘린더, 기타, 기타, 텍스트, 달력 png | PNGWing">
                <a:extLst>
                  <a:ext uri="{FF2B5EF4-FFF2-40B4-BE49-F238E27FC236}">
                    <a16:creationId xmlns:a16="http://schemas.microsoft.com/office/drawing/2014/main" id="{062CC3A7-29D5-4442-9D74-9A6CE77E4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8804" y1="27609" x2="38804" y2="27609"/>
                            <a14:foregroundMark x1="62826" y1="27391" x2="62826" y2="27391"/>
                            <a14:foregroundMark x1="53043" y1="25761" x2="53043" y2="257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0480" y="5652018"/>
                <a:ext cx="521908" cy="521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2" descr="Pencil icon - Evil Icons">
                <a:extLst>
                  <a:ext uri="{FF2B5EF4-FFF2-40B4-BE49-F238E27FC236}">
                    <a16:creationId xmlns:a16="http://schemas.microsoft.com/office/drawing/2014/main" id="{62E3F93B-4ECF-44FB-A489-631E4E0FFD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139" y="5573718"/>
                <a:ext cx="647892" cy="647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FE78DC4-7A41-4879-83EA-7A9E762603FA}"/>
              </a:ext>
            </a:extLst>
          </p:cNvPr>
          <p:cNvGrpSpPr/>
          <p:nvPr/>
        </p:nvGrpSpPr>
        <p:grpSpPr>
          <a:xfrm>
            <a:off x="3191327" y="5142863"/>
            <a:ext cx="2711040" cy="475495"/>
            <a:chOff x="3191327" y="1504760"/>
            <a:chExt cx="2711040" cy="475495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AB7A39-5DAF-41AF-9A7A-5F00D038EE72}"/>
                </a:ext>
              </a:extLst>
            </p:cNvPr>
            <p:cNvSpPr/>
            <p:nvPr/>
          </p:nvSpPr>
          <p:spPr>
            <a:xfrm>
              <a:off x="3191327" y="1504760"/>
              <a:ext cx="2711040" cy="47549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0D5345-C2DC-452A-9A43-DD39A30CCAAB}"/>
                </a:ext>
              </a:extLst>
            </p:cNvPr>
            <p:cNvSpPr txBox="1"/>
            <p:nvPr/>
          </p:nvSpPr>
          <p:spPr>
            <a:xfrm>
              <a:off x="4246810" y="1588619"/>
              <a:ext cx="600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신명조" panose="02030600000101010101" pitchFamily="18" charset="-127"/>
                </a:rPr>
                <a:t>영어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6762B-59E2-4F77-A626-AF9F69CA777A}"/>
              </a:ext>
            </a:extLst>
          </p:cNvPr>
          <p:cNvSpPr txBox="1"/>
          <p:nvPr/>
        </p:nvSpPr>
        <p:spPr>
          <a:xfrm>
            <a:off x="7334620" y="1337047"/>
            <a:ext cx="2825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만들어준 과목과 과목별 공부법들을 이중 </a:t>
            </a:r>
            <a:r>
              <a:rPr lang="ko-KR" altLang="en-US" dirty="0" err="1"/>
              <a:t>리사이클러뷰로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3C0CCD-DA88-4370-B239-FB678C5ADE94}"/>
              </a:ext>
            </a:extLst>
          </p:cNvPr>
          <p:cNvSpPr txBox="1"/>
          <p:nvPr/>
        </p:nvSpPr>
        <p:spPr>
          <a:xfrm>
            <a:off x="7334620" y="2179746"/>
            <a:ext cx="2825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플로팅</a:t>
            </a:r>
            <a:r>
              <a:rPr lang="ko-KR" altLang="en-US" dirty="0"/>
              <a:t> 버튼을 추가하였고 이 버튼을 </a:t>
            </a:r>
            <a:r>
              <a:rPr lang="ko-KR" altLang="en-US" dirty="0" err="1"/>
              <a:t>클릭했을때</a:t>
            </a:r>
            <a:r>
              <a:rPr lang="ko-KR" altLang="en-US" dirty="0"/>
              <a:t> </a:t>
            </a:r>
            <a:r>
              <a:rPr lang="ko-KR" altLang="en-US" dirty="0" err="1"/>
              <a:t>공부법</a:t>
            </a:r>
            <a:r>
              <a:rPr lang="ko-KR" altLang="en-US" dirty="0"/>
              <a:t> 추가 화면으로 이동합니다</a:t>
            </a:r>
            <a:r>
              <a:rPr lang="en-US" altLang="ko-KR" dirty="0"/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D711D5-E657-45EE-B06E-3A675687C315}"/>
              </a:ext>
            </a:extLst>
          </p:cNvPr>
          <p:cNvGrpSpPr/>
          <p:nvPr/>
        </p:nvGrpSpPr>
        <p:grpSpPr>
          <a:xfrm>
            <a:off x="5389507" y="5087502"/>
            <a:ext cx="497149" cy="497150"/>
            <a:chOff x="5423625" y="5111678"/>
            <a:chExt cx="497149" cy="49715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F791070-FD65-4F4D-AB38-209CCBBFA3DC}"/>
                </a:ext>
              </a:extLst>
            </p:cNvPr>
            <p:cNvSpPr/>
            <p:nvPr/>
          </p:nvSpPr>
          <p:spPr>
            <a:xfrm>
              <a:off x="5423625" y="5111678"/>
              <a:ext cx="497149" cy="497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래픽 41" descr="Add 단색으로 채워진">
              <a:extLst>
                <a:ext uri="{FF2B5EF4-FFF2-40B4-BE49-F238E27FC236}">
                  <a16:creationId xmlns:a16="http://schemas.microsoft.com/office/drawing/2014/main" id="{937CFB47-2CF3-4E5F-A1E6-020690EB9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54809" y="5142863"/>
              <a:ext cx="434781" cy="4347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A5FDA8-0246-4693-9187-D9BF90E7A250}"/>
              </a:ext>
            </a:extLst>
          </p:cNvPr>
          <p:cNvGrpSpPr/>
          <p:nvPr/>
        </p:nvGrpSpPr>
        <p:grpSpPr>
          <a:xfrm>
            <a:off x="3191327" y="1358081"/>
            <a:ext cx="2711040" cy="1606044"/>
            <a:chOff x="-352778" y="1528353"/>
            <a:chExt cx="2711040" cy="160604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69C27EA-1A31-40F0-AAC5-B14B6A951302}"/>
                </a:ext>
              </a:extLst>
            </p:cNvPr>
            <p:cNvGrpSpPr/>
            <p:nvPr/>
          </p:nvGrpSpPr>
          <p:grpSpPr>
            <a:xfrm>
              <a:off x="-352778" y="1528353"/>
              <a:ext cx="2711040" cy="475495"/>
              <a:chOff x="3191327" y="1504760"/>
              <a:chExt cx="2711040" cy="475495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11A6206-19BE-4445-83CE-9C47D1828218}"/>
                  </a:ext>
                </a:extLst>
              </p:cNvPr>
              <p:cNvSpPr/>
              <p:nvPr/>
            </p:nvSpPr>
            <p:spPr>
              <a:xfrm>
                <a:off x="3191327" y="1504760"/>
                <a:ext cx="2711040" cy="47549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D2B53E-EFE6-4D9C-BBD0-F3DA2D85BC2C}"/>
                  </a:ext>
                </a:extLst>
              </p:cNvPr>
              <p:cNvSpPr txBox="1"/>
              <p:nvPr/>
            </p:nvSpPr>
            <p:spPr>
              <a:xfrm>
                <a:off x="4246810" y="1588619"/>
                <a:ext cx="600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HY신명조" panose="02030600000101010101" pitchFamily="18" charset="-127"/>
                  </a:rPr>
                  <a:t>수학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0ABD34-4D4A-4818-86FC-A452CCF519F8}"/>
                </a:ext>
              </a:extLst>
            </p:cNvPr>
            <p:cNvGrpSpPr/>
            <p:nvPr/>
          </p:nvGrpSpPr>
          <p:grpSpPr>
            <a:xfrm>
              <a:off x="-352778" y="2142959"/>
              <a:ext cx="2711040" cy="991438"/>
              <a:chOff x="-352778" y="2142959"/>
              <a:chExt cx="2711040" cy="991438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9539AFB-7549-4786-B1CB-E1C63888AE39}"/>
                  </a:ext>
                </a:extLst>
              </p:cNvPr>
              <p:cNvGrpSpPr/>
              <p:nvPr/>
            </p:nvGrpSpPr>
            <p:grpSpPr>
              <a:xfrm>
                <a:off x="-352778" y="2142959"/>
                <a:ext cx="2711040" cy="314804"/>
                <a:chOff x="1734209" y="1801776"/>
                <a:chExt cx="2711040" cy="314804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AE4A1EE5-13E8-4D19-8809-1A4609CC3068}"/>
                    </a:ext>
                  </a:extLst>
                </p:cNvPr>
                <p:cNvSpPr/>
                <p:nvPr/>
              </p:nvSpPr>
              <p:spPr>
                <a:xfrm>
                  <a:off x="1734209" y="1801776"/>
                  <a:ext cx="2711040" cy="31480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A2570D4-A1B6-40E9-86FB-1BFD15788E9C}"/>
                    </a:ext>
                  </a:extLst>
                </p:cNvPr>
                <p:cNvSpPr txBox="1"/>
                <p:nvPr/>
              </p:nvSpPr>
              <p:spPr>
                <a:xfrm>
                  <a:off x="2498602" y="1805290"/>
                  <a:ext cx="11822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latin typeface="HY신명조" panose="02030600000101010101" pitchFamily="18" charset="-127"/>
                    </a:rPr>
                    <a:t>OOO </a:t>
                  </a:r>
                  <a:r>
                    <a:rPr lang="ko-KR" altLang="en-US" dirty="0" err="1">
                      <a:latin typeface="HY신명조" panose="02030600000101010101" pitchFamily="18" charset="-127"/>
                    </a:rPr>
                    <a:t>공부법</a:t>
                  </a:r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C8A7EB6-318A-429D-9E1F-C6DEEBD3B7F0}"/>
                  </a:ext>
                </a:extLst>
              </p:cNvPr>
              <p:cNvGrpSpPr/>
              <p:nvPr/>
            </p:nvGrpSpPr>
            <p:grpSpPr>
              <a:xfrm>
                <a:off x="-352778" y="2480877"/>
                <a:ext cx="2711040" cy="314804"/>
                <a:chOff x="1734209" y="1801776"/>
                <a:chExt cx="2711040" cy="314804"/>
              </a:xfrm>
            </p:grpSpPr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C7210BE0-1BAE-43FD-A2B4-60A257F9A9D6}"/>
                    </a:ext>
                  </a:extLst>
                </p:cNvPr>
                <p:cNvSpPr/>
                <p:nvPr/>
              </p:nvSpPr>
              <p:spPr>
                <a:xfrm>
                  <a:off x="1734209" y="1801776"/>
                  <a:ext cx="2711040" cy="31480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E0BDF4-7565-4C81-A1B7-50CF9D83475F}"/>
                    </a:ext>
                  </a:extLst>
                </p:cNvPr>
                <p:cNvSpPr txBox="1"/>
                <p:nvPr/>
              </p:nvSpPr>
              <p:spPr>
                <a:xfrm>
                  <a:off x="2498602" y="1805290"/>
                  <a:ext cx="11822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latin typeface="HY신명조" panose="02030600000101010101" pitchFamily="18" charset="-127"/>
                    </a:rPr>
                    <a:t>OOO </a:t>
                  </a:r>
                  <a:r>
                    <a:rPr lang="ko-KR" altLang="en-US" dirty="0" err="1">
                      <a:latin typeface="HY신명조" panose="02030600000101010101" pitchFamily="18" charset="-127"/>
                    </a:rPr>
                    <a:t>공부법</a:t>
                  </a:r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D82B803-5EF5-4C53-8230-B44D769FD016}"/>
                  </a:ext>
                </a:extLst>
              </p:cNvPr>
              <p:cNvGrpSpPr/>
              <p:nvPr/>
            </p:nvGrpSpPr>
            <p:grpSpPr>
              <a:xfrm>
                <a:off x="-352778" y="2819593"/>
                <a:ext cx="2711040" cy="314804"/>
                <a:chOff x="1734209" y="1801776"/>
                <a:chExt cx="2711040" cy="314804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8ABE5DA0-76C9-405C-8FDE-34C790C575D6}"/>
                    </a:ext>
                  </a:extLst>
                </p:cNvPr>
                <p:cNvSpPr/>
                <p:nvPr/>
              </p:nvSpPr>
              <p:spPr>
                <a:xfrm>
                  <a:off x="1734209" y="1801776"/>
                  <a:ext cx="2711040" cy="31480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468E2CD-B46A-4E51-8FE1-A2FD03178413}"/>
                    </a:ext>
                  </a:extLst>
                </p:cNvPr>
                <p:cNvSpPr txBox="1"/>
                <p:nvPr/>
              </p:nvSpPr>
              <p:spPr>
                <a:xfrm>
                  <a:off x="2498602" y="1805290"/>
                  <a:ext cx="11822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latin typeface="HY신명조" panose="02030600000101010101" pitchFamily="18" charset="-127"/>
                    </a:rPr>
                    <a:t>OOO </a:t>
                  </a:r>
                  <a:r>
                    <a:rPr lang="ko-KR" altLang="en-US" dirty="0" err="1">
                      <a:latin typeface="HY신명조" panose="02030600000101010101" pitchFamily="18" charset="-127"/>
                    </a:rPr>
                    <a:t>공부법</a:t>
                  </a:r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62BCB00-52FE-41F0-8F08-35BB22EE5853}"/>
              </a:ext>
            </a:extLst>
          </p:cNvPr>
          <p:cNvGrpSpPr/>
          <p:nvPr/>
        </p:nvGrpSpPr>
        <p:grpSpPr>
          <a:xfrm>
            <a:off x="3191327" y="3175236"/>
            <a:ext cx="2711040" cy="1606044"/>
            <a:chOff x="-352778" y="1528353"/>
            <a:chExt cx="2711040" cy="160604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3B0B1C7-6A88-499B-BC2B-F7D859D16FEE}"/>
                </a:ext>
              </a:extLst>
            </p:cNvPr>
            <p:cNvGrpSpPr/>
            <p:nvPr/>
          </p:nvGrpSpPr>
          <p:grpSpPr>
            <a:xfrm>
              <a:off x="-352778" y="1528353"/>
              <a:ext cx="2711040" cy="475495"/>
              <a:chOff x="3191327" y="1504760"/>
              <a:chExt cx="2711040" cy="475495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14228BD8-2057-442B-AB2E-578E93503D6A}"/>
                  </a:ext>
                </a:extLst>
              </p:cNvPr>
              <p:cNvSpPr/>
              <p:nvPr/>
            </p:nvSpPr>
            <p:spPr>
              <a:xfrm>
                <a:off x="3191327" y="1504760"/>
                <a:ext cx="2711040" cy="47549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A481861-4194-4C9C-B189-03607F29E938}"/>
                  </a:ext>
                </a:extLst>
              </p:cNvPr>
              <p:cNvSpPr txBox="1"/>
              <p:nvPr/>
            </p:nvSpPr>
            <p:spPr>
              <a:xfrm>
                <a:off x="4246810" y="1588619"/>
                <a:ext cx="600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HY신명조" panose="02030600000101010101" pitchFamily="18" charset="-127"/>
                  </a:rPr>
                  <a:t>영어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9F208B5-C351-4FDA-80E4-4634D676720B}"/>
                </a:ext>
              </a:extLst>
            </p:cNvPr>
            <p:cNvGrpSpPr/>
            <p:nvPr/>
          </p:nvGrpSpPr>
          <p:grpSpPr>
            <a:xfrm>
              <a:off x="-352778" y="2142959"/>
              <a:ext cx="2711040" cy="991438"/>
              <a:chOff x="-352778" y="2142959"/>
              <a:chExt cx="2711040" cy="991438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752BAF47-3C02-462E-A52B-123ED15A42F5}"/>
                  </a:ext>
                </a:extLst>
              </p:cNvPr>
              <p:cNvGrpSpPr/>
              <p:nvPr/>
            </p:nvGrpSpPr>
            <p:grpSpPr>
              <a:xfrm>
                <a:off x="-352778" y="2142959"/>
                <a:ext cx="2711040" cy="314804"/>
                <a:chOff x="1734209" y="1801776"/>
                <a:chExt cx="2711040" cy="314804"/>
              </a:xfrm>
            </p:grpSpPr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F836AFB9-5BF3-4A35-8F52-390DCB0DEFB7}"/>
                    </a:ext>
                  </a:extLst>
                </p:cNvPr>
                <p:cNvSpPr/>
                <p:nvPr/>
              </p:nvSpPr>
              <p:spPr>
                <a:xfrm>
                  <a:off x="1734209" y="1801776"/>
                  <a:ext cx="2711040" cy="31480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8E65DD-D30C-4E94-B77A-5125E1924D89}"/>
                    </a:ext>
                  </a:extLst>
                </p:cNvPr>
                <p:cNvSpPr txBox="1"/>
                <p:nvPr/>
              </p:nvSpPr>
              <p:spPr>
                <a:xfrm>
                  <a:off x="2498602" y="1805290"/>
                  <a:ext cx="11822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latin typeface="HY신명조" panose="02030600000101010101" pitchFamily="18" charset="-127"/>
                    </a:rPr>
                    <a:t>OOO </a:t>
                  </a:r>
                  <a:r>
                    <a:rPr lang="ko-KR" altLang="en-US" dirty="0" err="1">
                      <a:latin typeface="HY신명조" panose="02030600000101010101" pitchFamily="18" charset="-127"/>
                    </a:rPr>
                    <a:t>공부법</a:t>
                  </a:r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BDD1EF8A-C7B4-4BAE-A9DB-A3F15CFB0B4F}"/>
                  </a:ext>
                </a:extLst>
              </p:cNvPr>
              <p:cNvGrpSpPr/>
              <p:nvPr/>
            </p:nvGrpSpPr>
            <p:grpSpPr>
              <a:xfrm>
                <a:off x="-352778" y="2480877"/>
                <a:ext cx="2711040" cy="314804"/>
                <a:chOff x="1734209" y="1801776"/>
                <a:chExt cx="2711040" cy="314804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76991490-89C9-429D-955D-459C8C68AA7C}"/>
                    </a:ext>
                  </a:extLst>
                </p:cNvPr>
                <p:cNvSpPr/>
                <p:nvPr/>
              </p:nvSpPr>
              <p:spPr>
                <a:xfrm>
                  <a:off x="1734209" y="1801776"/>
                  <a:ext cx="2711040" cy="31480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AF1D382-B507-4E61-B473-FC9E5CCBC0F2}"/>
                    </a:ext>
                  </a:extLst>
                </p:cNvPr>
                <p:cNvSpPr txBox="1"/>
                <p:nvPr/>
              </p:nvSpPr>
              <p:spPr>
                <a:xfrm>
                  <a:off x="2498602" y="1805290"/>
                  <a:ext cx="11822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latin typeface="HY신명조" panose="02030600000101010101" pitchFamily="18" charset="-127"/>
                    </a:rPr>
                    <a:t>OOO </a:t>
                  </a:r>
                  <a:r>
                    <a:rPr lang="ko-KR" altLang="en-US" dirty="0" err="1">
                      <a:latin typeface="HY신명조" panose="02030600000101010101" pitchFamily="18" charset="-127"/>
                    </a:rPr>
                    <a:t>공부법</a:t>
                  </a:r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BB41BEA8-8829-4C7F-AF44-75336408E3A5}"/>
                  </a:ext>
                </a:extLst>
              </p:cNvPr>
              <p:cNvGrpSpPr/>
              <p:nvPr/>
            </p:nvGrpSpPr>
            <p:grpSpPr>
              <a:xfrm>
                <a:off x="-352778" y="2819593"/>
                <a:ext cx="2711040" cy="314804"/>
                <a:chOff x="1734209" y="1801776"/>
                <a:chExt cx="2711040" cy="314804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8112568F-11CF-4B52-8E68-FB0D94CDBB1C}"/>
                    </a:ext>
                  </a:extLst>
                </p:cNvPr>
                <p:cNvSpPr/>
                <p:nvPr/>
              </p:nvSpPr>
              <p:spPr>
                <a:xfrm>
                  <a:off x="1734209" y="1801776"/>
                  <a:ext cx="2711040" cy="31480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EB17155-E8F5-4475-95FD-03942CE0446F}"/>
                    </a:ext>
                  </a:extLst>
                </p:cNvPr>
                <p:cNvSpPr txBox="1"/>
                <p:nvPr/>
              </p:nvSpPr>
              <p:spPr>
                <a:xfrm>
                  <a:off x="2498602" y="1805290"/>
                  <a:ext cx="11822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latin typeface="HY신명조" panose="02030600000101010101" pitchFamily="18" charset="-127"/>
                    </a:rPr>
                    <a:t>OOO </a:t>
                  </a:r>
                  <a:r>
                    <a:rPr lang="ko-KR" altLang="en-US" dirty="0" err="1">
                      <a:latin typeface="HY신명조" panose="02030600000101010101" pitchFamily="18" charset="-127"/>
                    </a:rPr>
                    <a:t>공부법</a:t>
                  </a:r>
                  <a:endParaRPr lang="ko-KR" altLang="en-US" dirty="0">
                    <a:latin typeface="HY신명조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0885039-2B94-41B8-89E2-08E8A238EB46}"/>
              </a:ext>
            </a:extLst>
          </p:cNvPr>
          <p:cNvSpPr txBox="1"/>
          <p:nvPr/>
        </p:nvSpPr>
        <p:spPr>
          <a:xfrm>
            <a:off x="7334620" y="3137108"/>
            <a:ext cx="2825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공부법을 </a:t>
            </a:r>
            <a:r>
              <a:rPr lang="ko-KR" altLang="en-US" dirty="0" err="1"/>
              <a:t>클릭했을때</a:t>
            </a:r>
            <a:r>
              <a:rPr lang="ko-KR" altLang="en-US" dirty="0"/>
              <a:t> 해당 공부법의 디테일 화면으로 이동합니다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2495600" y="980728"/>
            <a:ext cx="4248150" cy="5643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2" name="Google Shape;142;p19"/>
          <p:cNvGraphicFramePr/>
          <p:nvPr>
            <p:extLst>
              <p:ext uri="{D42A27DB-BD31-4B8C-83A1-F6EECF244321}">
                <p14:modId xmlns:p14="http://schemas.microsoft.com/office/powerpoint/2010/main" val="3611833869"/>
              </p:ext>
            </p:extLst>
          </p:nvPr>
        </p:nvGraphicFramePr>
        <p:xfrm>
          <a:off x="1524000" y="0"/>
          <a:ext cx="9152850" cy="76203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15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화면제목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과목별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공부법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목록 화면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단위업무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err="1"/>
                        <a:t>할일추가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디렉토리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첫화면-&gt;</a:t>
                      </a:r>
                      <a:r>
                        <a:rPr lang="ko-KR" altLang="en-US" sz="1000" u="none" strike="noStrike" cap="none"/>
                        <a:t>새 할 일 화면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작성일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2021.01.07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3" name="Google Shape;143;p19"/>
          <p:cNvGraphicFramePr/>
          <p:nvPr/>
        </p:nvGraphicFramePr>
        <p:xfrm>
          <a:off x="7104112" y="980728"/>
          <a:ext cx="3203850" cy="564355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32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화면설명</a:t>
                      </a:r>
                      <a:endParaRPr lang="en-US" altLang="ko-KR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8BA298-965F-4D58-835E-05FA142585A6}"/>
              </a:ext>
            </a:extLst>
          </p:cNvPr>
          <p:cNvSpPr/>
          <p:nvPr/>
        </p:nvSpPr>
        <p:spPr>
          <a:xfrm>
            <a:off x="3086471" y="1216241"/>
            <a:ext cx="2920753" cy="493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6762B-59E2-4F77-A626-AF9F69CA777A}"/>
              </a:ext>
            </a:extLst>
          </p:cNvPr>
          <p:cNvSpPr txBox="1"/>
          <p:nvPr/>
        </p:nvSpPr>
        <p:spPr>
          <a:xfrm>
            <a:off x="7334620" y="1337047"/>
            <a:ext cx="2825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추가하려는 과목을 </a:t>
            </a:r>
            <a:r>
              <a:rPr lang="ko-KR" altLang="en-US" dirty="0" err="1"/>
              <a:t>스피너를</a:t>
            </a:r>
            <a:r>
              <a:rPr lang="ko-KR" altLang="en-US" dirty="0"/>
              <a:t> 사용해서 </a:t>
            </a:r>
            <a:r>
              <a:rPr lang="ko-KR" altLang="en-US" dirty="0" err="1"/>
              <a:t>선택받습니다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스피너에</a:t>
            </a:r>
            <a:r>
              <a:rPr lang="ko-KR" altLang="en-US" dirty="0"/>
              <a:t> 요소로 과목을 추가하는 화면으로 이동합니다</a:t>
            </a:r>
            <a:r>
              <a:rPr lang="en-US" altLang="ko-KR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3C0CCD-DA88-4370-B239-FB678C5ADE94}"/>
              </a:ext>
            </a:extLst>
          </p:cNvPr>
          <p:cNvSpPr txBox="1"/>
          <p:nvPr/>
        </p:nvSpPr>
        <p:spPr>
          <a:xfrm>
            <a:off x="7334620" y="2493262"/>
            <a:ext cx="282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공부법의 이름과 </a:t>
            </a:r>
            <a:r>
              <a:rPr lang="ko-KR" altLang="en-US" dirty="0" err="1"/>
              <a:t>공부법</a:t>
            </a:r>
            <a:r>
              <a:rPr lang="ko-KR" altLang="en-US" dirty="0"/>
              <a:t> 설명을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7794C9-14C6-4C9D-AD98-E67920ABC889}"/>
              </a:ext>
            </a:extLst>
          </p:cNvPr>
          <p:cNvGrpSpPr/>
          <p:nvPr/>
        </p:nvGrpSpPr>
        <p:grpSpPr>
          <a:xfrm>
            <a:off x="3191327" y="1962514"/>
            <a:ext cx="2711040" cy="475495"/>
            <a:chOff x="3191327" y="2311330"/>
            <a:chExt cx="2711040" cy="475495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73EBB10-19EC-4194-8A06-62B2B6166357}"/>
                </a:ext>
              </a:extLst>
            </p:cNvPr>
            <p:cNvSpPr/>
            <p:nvPr/>
          </p:nvSpPr>
          <p:spPr>
            <a:xfrm>
              <a:off x="3191327" y="2311330"/>
              <a:ext cx="2711040" cy="47549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6A72C8-5DDF-4A8B-9050-FCCC4DA50E0E}"/>
                </a:ext>
              </a:extLst>
            </p:cNvPr>
            <p:cNvSpPr txBox="1"/>
            <p:nvPr/>
          </p:nvSpPr>
          <p:spPr>
            <a:xfrm>
              <a:off x="3763434" y="2395189"/>
              <a:ext cx="1566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HY신명조" panose="02030600000101010101" pitchFamily="18" charset="-127"/>
                </a:rPr>
                <a:t>공부법</a:t>
              </a:r>
              <a:r>
                <a:rPr lang="ko-KR" altLang="en-US" dirty="0">
                  <a:latin typeface="HY신명조" panose="02030600000101010101" pitchFamily="18" charset="-127"/>
                </a:rPr>
                <a:t> 이름 입력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70A8DAD-A29A-422A-9186-38427CE6250A}"/>
              </a:ext>
            </a:extLst>
          </p:cNvPr>
          <p:cNvGrpSpPr/>
          <p:nvPr/>
        </p:nvGrpSpPr>
        <p:grpSpPr>
          <a:xfrm>
            <a:off x="3191327" y="2549078"/>
            <a:ext cx="2711040" cy="1365697"/>
            <a:chOff x="3191327" y="2549078"/>
            <a:chExt cx="2711040" cy="1365697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6936DC6-04A3-423A-98F7-9F80156C808C}"/>
                </a:ext>
              </a:extLst>
            </p:cNvPr>
            <p:cNvSpPr/>
            <p:nvPr/>
          </p:nvSpPr>
          <p:spPr>
            <a:xfrm>
              <a:off x="3191327" y="2549078"/>
              <a:ext cx="2711040" cy="136569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1D11DC-9EDE-4170-8CE1-158C0A480018}"/>
                </a:ext>
              </a:extLst>
            </p:cNvPr>
            <p:cNvSpPr txBox="1"/>
            <p:nvPr/>
          </p:nvSpPr>
          <p:spPr>
            <a:xfrm>
              <a:off x="3763434" y="3098828"/>
              <a:ext cx="1566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HY신명조" panose="02030600000101010101" pitchFamily="18" charset="-127"/>
                </a:rPr>
                <a:t>공부법</a:t>
              </a:r>
              <a:r>
                <a:rPr lang="ko-KR" altLang="en-US" dirty="0">
                  <a:latin typeface="HY신명조" panose="02030600000101010101" pitchFamily="18" charset="-127"/>
                </a:rPr>
                <a:t> 설명 입력</a:t>
              </a: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A1D67C-CD20-49CF-8D8F-241B5EDC4BFC}"/>
              </a:ext>
            </a:extLst>
          </p:cNvPr>
          <p:cNvSpPr/>
          <p:nvPr/>
        </p:nvSpPr>
        <p:spPr>
          <a:xfrm>
            <a:off x="3227635" y="5490001"/>
            <a:ext cx="2638425" cy="47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신명조" panose="02030600000101010101" pitchFamily="18" charset="-127"/>
              </a:rPr>
              <a:t>추가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EA5C2D-C8E9-4A41-B76E-B3D7D618350D}"/>
              </a:ext>
            </a:extLst>
          </p:cNvPr>
          <p:cNvSpPr/>
          <p:nvPr/>
        </p:nvSpPr>
        <p:spPr>
          <a:xfrm>
            <a:off x="3227635" y="1350125"/>
            <a:ext cx="2638425" cy="47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신명조" panose="02030600000101010101" pitchFamily="18" charset="-127"/>
              </a:rPr>
              <a:t>과목 선택</a:t>
            </a:r>
          </a:p>
        </p:txBody>
      </p:sp>
    </p:spTree>
    <p:extLst>
      <p:ext uri="{BB962C8B-B14F-4D97-AF65-F5344CB8AC3E}">
        <p14:creationId xmlns:p14="http://schemas.microsoft.com/office/powerpoint/2010/main" val="328211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2422772" y="968061"/>
            <a:ext cx="4248150" cy="5643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2" name="Google Shape;142;p19"/>
          <p:cNvGraphicFramePr/>
          <p:nvPr/>
        </p:nvGraphicFramePr>
        <p:xfrm>
          <a:off x="1524000" y="0"/>
          <a:ext cx="9152850" cy="76203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15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화면제목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과목 목록 화면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단위업무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err="1"/>
                        <a:t>할일추가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디렉토리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첫화면-&gt;</a:t>
                      </a:r>
                      <a:r>
                        <a:rPr lang="ko-KR" altLang="en-US" sz="1000" u="none" strike="noStrike" cap="none"/>
                        <a:t>새 할 일 화면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작성일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2021.01.07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3" name="Google Shape;143;p19"/>
          <p:cNvGraphicFramePr/>
          <p:nvPr/>
        </p:nvGraphicFramePr>
        <p:xfrm>
          <a:off x="7104112" y="980728"/>
          <a:ext cx="3203850" cy="564355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32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화면설명</a:t>
                      </a:r>
                      <a:endParaRPr lang="en-US" altLang="ko-KR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30382A-621B-43B9-AFDD-936DEEAF17CE}"/>
              </a:ext>
            </a:extLst>
          </p:cNvPr>
          <p:cNvSpPr/>
          <p:nvPr/>
        </p:nvSpPr>
        <p:spPr>
          <a:xfrm>
            <a:off x="3099978" y="1216241"/>
            <a:ext cx="2920753" cy="493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6762B-59E2-4F77-A626-AF9F69CA777A}"/>
              </a:ext>
            </a:extLst>
          </p:cNvPr>
          <p:cNvSpPr txBox="1"/>
          <p:nvPr/>
        </p:nvSpPr>
        <p:spPr>
          <a:xfrm>
            <a:off x="7334620" y="1337047"/>
            <a:ext cx="2825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공부법의 과목과</a:t>
            </a:r>
            <a:endParaRPr lang="en-US" altLang="ko-KR" dirty="0"/>
          </a:p>
          <a:p>
            <a:r>
              <a:rPr lang="ko-KR" altLang="en-US" dirty="0" err="1"/>
              <a:t>공부법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 err="1"/>
              <a:t>공부법</a:t>
            </a:r>
            <a:r>
              <a:rPr lang="ko-KR" altLang="en-US" dirty="0"/>
              <a:t> 설명을 보여줍니다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69C27EA-1A31-40F0-AAC5-B14B6A951302}"/>
              </a:ext>
            </a:extLst>
          </p:cNvPr>
          <p:cNvGrpSpPr/>
          <p:nvPr/>
        </p:nvGrpSpPr>
        <p:grpSpPr>
          <a:xfrm>
            <a:off x="3191327" y="1358081"/>
            <a:ext cx="2711040" cy="475495"/>
            <a:chOff x="3191327" y="1504760"/>
            <a:chExt cx="2711040" cy="47549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1A6206-19BE-4445-83CE-9C47D1828218}"/>
                </a:ext>
              </a:extLst>
            </p:cNvPr>
            <p:cNvSpPr/>
            <p:nvPr/>
          </p:nvSpPr>
          <p:spPr>
            <a:xfrm>
              <a:off x="3191327" y="1504760"/>
              <a:ext cx="2711040" cy="47549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D2B53E-EFE6-4D9C-BBD0-F3DA2D85BC2C}"/>
                </a:ext>
              </a:extLst>
            </p:cNvPr>
            <p:cNvSpPr txBox="1"/>
            <p:nvPr/>
          </p:nvSpPr>
          <p:spPr>
            <a:xfrm>
              <a:off x="4246810" y="1588619"/>
              <a:ext cx="600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신명조" panose="02030600000101010101" pitchFamily="18" charset="-127"/>
                </a:rPr>
                <a:t>과목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539AFB-7549-4786-B1CB-E1C63888AE39}"/>
              </a:ext>
            </a:extLst>
          </p:cNvPr>
          <p:cNvGrpSpPr/>
          <p:nvPr/>
        </p:nvGrpSpPr>
        <p:grpSpPr>
          <a:xfrm>
            <a:off x="3191327" y="1840495"/>
            <a:ext cx="2711040" cy="314804"/>
            <a:chOff x="1734209" y="1801776"/>
            <a:chExt cx="2711040" cy="31480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E4A1EE5-13E8-4D19-8809-1A4609CC3068}"/>
                </a:ext>
              </a:extLst>
            </p:cNvPr>
            <p:cNvSpPr/>
            <p:nvPr/>
          </p:nvSpPr>
          <p:spPr>
            <a:xfrm>
              <a:off x="1734209" y="1801776"/>
              <a:ext cx="2711040" cy="31480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2570D4-A1B6-40E9-86FB-1BFD15788E9C}"/>
                </a:ext>
              </a:extLst>
            </p:cNvPr>
            <p:cNvSpPr txBox="1"/>
            <p:nvPr/>
          </p:nvSpPr>
          <p:spPr>
            <a:xfrm>
              <a:off x="2498602" y="1805290"/>
              <a:ext cx="1182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HY신명조" panose="02030600000101010101" pitchFamily="18" charset="-127"/>
                </a:rPr>
                <a:t>OOO </a:t>
              </a:r>
              <a:r>
                <a:rPr lang="ko-KR" altLang="en-US" dirty="0" err="1">
                  <a:latin typeface="HY신명조" panose="02030600000101010101" pitchFamily="18" charset="-127"/>
                </a:rPr>
                <a:t>공부법</a:t>
              </a:r>
              <a:endParaRPr lang="ko-KR" altLang="en-US" dirty="0">
                <a:latin typeface="HY신명조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A48AF8-4D6E-4CAE-8B98-4A7AB940C432}"/>
              </a:ext>
            </a:extLst>
          </p:cNvPr>
          <p:cNvGrpSpPr/>
          <p:nvPr/>
        </p:nvGrpSpPr>
        <p:grpSpPr>
          <a:xfrm>
            <a:off x="3204834" y="2745580"/>
            <a:ext cx="2711040" cy="2172918"/>
            <a:chOff x="3204834" y="3094407"/>
            <a:chExt cx="2711040" cy="217291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5DE4DE4-00B9-4AD8-BD00-7431519333A6}"/>
                </a:ext>
              </a:extLst>
            </p:cNvPr>
            <p:cNvSpPr/>
            <p:nvPr/>
          </p:nvSpPr>
          <p:spPr>
            <a:xfrm>
              <a:off x="3204834" y="3094407"/>
              <a:ext cx="2711040" cy="217291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F5BB6B-D9C5-4F40-A575-22F16C12F01A}"/>
                </a:ext>
              </a:extLst>
            </p:cNvPr>
            <p:cNvSpPr txBox="1"/>
            <p:nvPr/>
          </p:nvSpPr>
          <p:spPr>
            <a:xfrm>
              <a:off x="3969227" y="4026978"/>
              <a:ext cx="1182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HY신명조" panose="02030600000101010101" pitchFamily="18" charset="-127"/>
                </a:rPr>
                <a:t>공부법</a:t>
              </a:r>
              <a:r>
                <a:rPr lang="ko-KR" altLang="en-US" dirty="0">
                  <a:latin typeface="HY신명조" panose="02030600000101010101" pitchFamily="18" charset="-127"/>
                </a:rPr>
                <a:t>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5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9B82B-6E9C-4E89-8150-9BFFF9EE5B62}"/>
              </a:ext>
            </a:extLst>
          </p:cNvPr>
          <p:cNvSpPr txBox="1"/>
          <p:nvPr/>
        </p:nvSpPr>
        <p:spPr>
          <a:xfrm>
            <a:off x="714375" y="333375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일정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70314D-80B7-46C9-AD26-3AA29B48BC29}"/>
              </a:ext>
            </a:extLst>
          </p:cNvPr>
          <p:cNvGrpSpPr/>
          <p:nvPr/>
        </p:nvGrpSpPr>
        <p:grpSpPr>
          <a:xfrm>
            <a:off x="1581149" y="2196881"/>
            <a:ext cx="6734176" cy="2464237"/>
            <a:chOff x="1581149" y="1866900"/>
            <a:chExt cx="7286626" cy="24642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5DFF83-439C-4266-BCAB-135FFEA7BE87}"/>
                </a:ext>
              </a:extLst>
            </p:cNvPr>
            <p:cNvSpPr txBox="1"/>
            <p:nvPr/>
          </p:nvSpPr>
          <p:spPr>
            <a:xfrm>
              <a:off x="1581149" y="1866900"/>
              <a:ext cx="7286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~ 10</a:t>
              </a:r>
              <a:r>
                <a:rPr lang="ko-KR" altLang="en-US" sz="3600" dirty="0"/>
                <a:t>월 </a:t>
              </a:r>
              <a:r>
                <a:rPr lang="en-US" altLang="ko-KR" sz="3600" dirty="0"/>
                <a:t>8</a:t>
              </a:r>
              <a:r>
                <a:rPr lang="ko-KR" altLang="en-US" sz="3600" dirty="0"/>
                <a:t>일 </a:t>
              </a:r>
              <a:r>
                <a:rPr lang="en-US" altLang="ko-KR" sz="3600" dirty="0"/>
                <a:t>: </a:t>
              </a:r>
              <a:r>
                <a:rPr lang="ko-KR" altLang="en-US" sz="3600" dirty="0"/>
                <a:t>중간고사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BEC8AB-7CF8-422A-BF88-C809381BC753}"/>
                </a:ext>
              </a:extLst>
            </p:cNvPr>
            <p:cNvSpPr txBox="1"/>
            <p:nvPr/>
          </p:nvSpPr>
          <p:spPr>
            <a:xfrm>
              <a:off x="1581149" y="2790825"/>
              <a:ext cx="7286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10</a:t>
              </a:r>
              <a:r>
                <a:rPr lang="ko-KR" altLang="en-US" sz="3600" dirty="0"/>
                <a:t>월 </a:t>
              </a:r>
              <a:r>
                <a:rPr lang="en-US" altLang="ko-KR" sz="3600" dirty="0"/>
                <a:t>8</a:t>
              </a:r>
              <a:r>
                <a:rPr lang="ko-KR" altLang="en-US" sz="3600" dirty="0"/>
                <a:t>일 </a:t>
              </a:r>
              <a:r>
                <a:rPr lang="en-US" altLang="ko-KR" sz="3600" dirty="0"/>
                <a:t>~ 10</a:t>
              </a:r>
              <a:r>
                <a:rPr lang="ko-KR" altLang="en-US" sz="3600" dirty="0"/>
                <a:t>월 </a:t>
              </a:r>
              <a:r>
                <a:rPr lang="en-US" altLang="ko-KR" sz="3600" dirty="0"/>
                <a:t>9</a:t>
              </a:r>
              <a:r>
                <a:rPr lang="ko-KR" altLang="en-US" sz="3600" dirty="0"/>
                <a:t>일 </a:t>
              </a:r>
              <a:r>
                <a:rPr lang="en-US" altLang="ko-KR" sz="3600" dirty="0"/>
                <a:t>: </a:t>
              </a:r>
              <a:r>
                <a:rPr lang="ko-KR" altLang="en-US" sz="3600" dirty="0"/>
                <a:t>앱 디자인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241845-5FD3-4408-887C-EADFB7B5E8D2}"/>
                </a:ext>
              </a:extLst>
            </p:cNvPr>
            <p:cNvSpPr txBox="1"/>
            <p:nvPr/>
          </p:nvSpPr>
          <p:spPr>
            <a:xfrm>
              <a:off x="1581149" y="3684806"/>
              <a:ext cx="7286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10</a:t>
              </a:r>
              <a:r>
                <a:rPr lang="ko-KR" altLang="en-US" sz="3600" dirty="0"/>
                <a:t>월 </a:t>
              </a:r>
              <a:r>
                <a:rPr lang="en-US" altLang="ko-KR" sz="3600" dirty="0"/>
                <a:t>10</a:t>
              </a:r>
              <a:r>
                <a:rPr lang="ko-KR" altLang="en-US" sz="3600" dirty="0"/>
                <a:t>일 </a:t>
              </a:r>
              <a:r>
                <a:rPr lang="en-US" altLang="ko-KR" sz="3600" dirty="0"/>
                <a:t>~ 10</a:t>
              </a:r>
              <a:r>
                <a:rPr lang="ko-KR" altLang="en-US" sz="3600" dirty="0"/>
                <a:t>월 </a:t>
              </a:r>
              <a:r>
                <a:rPr lang="en-US" altLang="ko-KR" sz="3600" dirty="0"/>
                <a:t>16</a:t>
              </a:r>
              <a:r>
                <a:rPr lang="ko-KR" altLang="en-US" sz="3600" dirty="0"/>
                <a:t>일 </a:t>
              </a:r>
              <a:r>
                <a:rPr lang="en-US" altLang="ko-KR" sz="3600" dirty="0"/>
                <a:t>:</a:t>
              </a:r>
              <a:r>
                <a:rPr lang="ko-KR" altLang="en-US" sz="3600" dirty="0"/>
                <a:t>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4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5"/>
          <p:cNvGraphicFramePr/>
          <p:nvPr>
            <p:extLst>
              <p:ext uri="{D42A27DB-BD31-4B8C-83A1-F6EECF244321}">
                <p14:modId xmlns:p14="http://schemas.microsoft.com/office/powerpoint/2010/main" val="2951339020"/>
              </p:ext>
            </p:extLst>
          </p:nvPr>
        </p:nvGraphicFramePr>
        <p:xfrm>
          <a:off x="1427665" y="124063"/>
          <a:ext cx="9143975" cy="6609875"/>
        </p:xfrm>
        <a:graphic>
          <a:graphicData uri="http://schemas.openxmlformats.org/drawingml/2006/table">
            <a:tbl>
              <a:tblPr firstRow="1" bandRow="1">
                <a:noFill/>
                <a:tableStyleId>{0D33F65A-1BCB-469E-ACD0-5483173AC81A}</a:tableStyleId>
              </a:tblPr>
              <a:tblGrid>
                <a:gridCol w="115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제목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F4B19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공부 일기</a:t>
                      </a:r>
                      <a:endParaRPr lang="en-US" altLang="ko-KR" sz="12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분류</a:t>
                      </a:r>
                      <a:endParaRPr sz="12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/대상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F4B1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학습 </a:t>
                      </a:r>
                      <a:r>
                        <a:rPr lang="ko-KR" altLang="en-US" sz="1200" u="none" strike="noStrike" cap="none" dirty="0" err="1"/>
                        <a:t>도움앱</a:t>
                      </a:r>
                      <a:r>
                        <a:rPr lang="ko-KR" altLang="en-US" sz="1200" u="none" strike="noStrike" cap="none" dirty="0"/>
                        <a:t> </a:t>
                      </a:r>
                      <a:r>
                        <a:rPr lang="en-US" altLang="ko-KR" sz="1200" u="none" strike="noStrike" cap="none" dirty="0"/>
                        <a:t>/ 10</a:t>
                      </a:r>
                      <a:r>
                        <a:rPr lang="ko-KR" altLang="en-US" sz="1200" u="none" strike="noStrike" cap="none" dirty="0"/>
                        <a:t>대</a:t>
                      </a:r>
                      <a:r>
                        <a:rPr lang="en-US" altLang="ko-KR" sz="1200" u="none" strike="noStrike" cap="none" dirty="0"/>
                        <a:t>, </a:t>
                      </a:r>
                      <a:r>
                        <a:rPr lang="ko-KR" altLang="en-US" sz="1200" u="none" strike="noStrike" cap="none" dirty="0"/>
                        <a:t>학생들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스마트 폰 기기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F4B1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Android 5.0 </a:t>
                      </a:r>
                      <a:r>
                        <a:rPr lang="ko-KR" altLang="en-US" sz="1200" u="none" strike="noStrike" cap="none" dirty="0"/>
                        <a:t>이상 기기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제작의도</a:t>
                      </a:r>
                      <a:endParaRPr sz="12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활용방안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F4B19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공부를 할 때 </a:t>
                      </a:r>
                      <a:r>
                        <a:rPr lang="ko-KR" altLang="en-US" sz="1200" u="none" strike="noStrike" cap="none" dirty="0" err="1"/>
                        <a:t>플래너를</a:t>
                      </a:r>
                      <a:r>
                        <a:rPr lang="ko-KR" altLang="en-US" sz="1200" u="none" strike="noStrike" cap="none" dirty="0"/>
                        <a:t> 사용해서 자신이 오늘 어떤 공부를 했는지 기록하는 것은 공부할 때 도움이 많이 된다</a:t>
                      </a:r>
                      <a:r>
                        <a:rPr lang="en-US" altLang="ko-KR" sz="12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/>
                        <a:t>플래너를</a:t>
                      </a:r>
                      <a:r>
                        <a:rPr lang="ko-KR" altLang="en-US" sz="1200" u="none" strike="noStrike" cap="none" dirty="0"/>
                        <a:t> </a:t>
                      </a:r>
                      <a:r>
                        <a:rPr lang="ko-KR" altLang="en-US" sz="1200" u="none" strike="noStrike" cap="none" dirty="0" err="1"/>
                        <a:t>작성하는것은</a:t>
                      </a:r>
                      <a:r>
                        <a:rPr lang="ko-KR" altLang="en-US" sz="1200" u="none" strike="noStrike" cap="none" dirty="0"/>
                        <a:t> 공부를 하기 전에  작성하는데 공부가 끝난 뒤 </a:t>
                      </a:r>
                      <a:r>
                        <a:rPr lang="ko-KR" altLang="en-US" sz="1200" u="none" strike="noStrike" cap="none" dirty="0" err="1"/>
                        <a:t>공부할때</a:t>
                      </a:r>
                      <a:r>
                        <a:rPr lang="ko-KR" altLang="en-US" sz="1200" u="none" strike="noStrike" cap="none" dirty="0"/>
                        <a:t> 도움이 되는 것을 만들고자 기획하였습니다</a:t>
                      </a:r>
                      <a:r>
                        <a:rPr lang="en-US" altLang="ko-KR" sz="12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이 앱은 날마다 공부를 한 뒤에 일기의 형식으로 작성하게 되는데 이때는 오늘 어떤 공부를 했는지가  핵심이 아니라</a:t>
                      </a:r>
                      <a:endParaRPr lang="en-US" altLang="ko-KR" sz="12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오늘 어떤 방식으로  어떤 공부법을 사용해서 공부를 했는지를 </a:t>
                      </a:r>
                      <a:r>
                        <a:rPr lang="ko-KR" altLang="en-US" sz="1200" u="none" strike="noStrike" cap="none" dirty="0" err="1"/>
                        <a:t>기록하는게</a:t>
                      </a:r>
                      <a:r>
                        <a:rPr lang="ko-KR" altLang="en-US" sz="1200" u="none" strike="noStrike" cap="none" dirty="0"/>
                        <a:t> 핵심입니다</a:t>
                      </a:r>
                      <a:r>
                        <a:rPr lang="en-US" altLang="ko-KR" sz="1200" u="none" strike="noStrike" cap="none" dirty="0"/>
                        <a:t>.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주요 기능 및 </a:t>
                      </a:r>
                      <a:endParaRPr sz="12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구현방법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F4B19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저장하는 데이터베이스와 로그인 기능은 </a:t>
                      </a:r>
                      <a:r>
                        <a:rPr lang="en-US" altLang="ko-KR" sz="1200" u="none" strike="noStrike" cap="none" dirty="0"/>
                        <a:t>Firebase</a:t>
                      </a:r>
                      <a:r>
                        <a:rPr lang="ko-KR" altLang="en-US" sz="1200" u="none" strike="noStrike" cap="none" dirty="0"/>
                        <a:t>를 사용합니다</a:t>
                      </a:r>
                      <a:r>
                        <a:rPr lang="en-US" altLang="ko-KR" sz="1200" u="none" strike="noStrike" cap="none" dirty="0"/>
                        <a:t>.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erpetua"/>
                          <a:sym typeface="Arial"/>
                        </a:rPr>
                        <a:t>Calendar View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erpetua"/>
                          <a:sym typeface="Arial"/>
                        </a:rPr>
                        <a:t>를 사용해서</a:t>
                      </a:r>
                      <a:r>
                        <a:rPr lang="en-US" altLang="ko-KR" sz="1200" u="none" strike="noStrike" cap="none" dirty="0"/>
                        <a:t>.</a:t>
                      </a:r>
                      <a:r>
                        <a:rPr lang="ko-KR" altLang="en-US" sz="1200" u="none" strike="noStrike" cap="none" dirty="0"/>
                        <a:t>날마다 공부시간</a:t>
                      </a:r>
                      <a:r>
                        <a:rPr lang="en-US" altLang="ko-KR" sz="1200" u="none" strike="noStrike" cap="none" dirty="0"/>
                        <a:t>, </a:t>
                      </a:r>
                      <a:r>
                        <a:rPr lang="ko-KR" altLang="en-US" sz="1200" u="none" strike="noStrike" cap="none" dirty="0"/>
                        <a:t>과목별 공부 방법을 보여줍니다</a:t>
                      </a:r>
                      <a:r>
                        <a:rPr lang="en-US" altLang="ko-KR" sz="12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과목별로 공부법을 만들고</a:t>
                      </a:r>
                      <a:r>
                        <a:rPr lang="en-US" altLang="ko-KR" sz="1200" u="none" strike="noStrike" cap="none" dirty="0"/>
                        <a:t>, </a:t>
                      </a:r>
                      <a:r>
                        <a:rPr lang="ko-KR" altLang="en-US" sz="1200" u="none" strike="noStrike" cap="none" dirty="0"/>
                        <a:t>일기를 작성할 때  </a:t>
                      </a:r>
                      <a:r>
                        <a:rPr lang="ko-KR" altLang="en-US" sz="1200" u="none" strike="noStrike" cap="none" dirty="0" err="1"/>
                        <a:t>만들어둔</a:t>
                      </a:r>
                      <a:r>
                        <a:rPr lang="ko-KR" altLang="en-US" sz="1200" u="none" strike="noStrike" cap="none" dirty="0"/>
                        <a:t> 공부법을 선택합니다</a:t>
                      </a:r>
                      <a:r>
                        <a:rPr lang="en-US" altLang="ko-KR" sz="12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참고 어플,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사이트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F4B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650289" y="227504"/>
            <a:ext cx="5401631" cy="27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indent="-101600"/>
            <a:r>
              <a:rPr lang="ko-KR" altLang="en-US" dirty="0"/>
              <a:t> </a:t>
            </a:r>
            <a:r>
              <a:rPr lang="en-US" altLang="ko-KR" dirty="0"/>
              <a:t>Process(</a:t>
            </a:r>
            <a:r>
              <a:rPr lang="ko-KR" altLang="en-US" dirty="0"/>
              <a:t>화면</a:t>
            </a:r>
            <a:r>
              <a:rPr lang="en-US" altLang="ko-KR" dirty="0"/>
              <a:t>) </a:t>
            </a:r>
            <a:r>
              <a:rPr lang="ko-KR" altLang="en-US" dirty="0"/>
              <a:t>구조도</a:t>
            </a:r>
            <a:endParaRPr dirty="0"/>
          </a:p>
        </p:txBody>
      </p:sp>
      <p:cxnSp>
        <p:nvCxnSpPr>
          <p:cNvPr id="15" name="Google Shape;120;p16">
            <a:extLst>
              <a:ext uri="{FF2B5EF4-FFF2-40B4-BE49-F238E27FC236}">
                <a16:creationId xmlns:a16="http://schemas.microsoft.com/office/drawing/2014/main" id="{3C5A4F07-C354-438D-AB0C-76FBFCDCE255}"/>
              </a:ext>
            </a:extLst>
          </p:cNvPr>
          <p:cNvCxnSpPr>
            <a:cxnSpLocks/>
            <a:stCxn id="116" idx="2"/>
            <a:endCxn id="118" idx="0"/>
          </p:cNvCxnSpPr>
          <p:nvPr/>
        </p:nvCxnSpPr>
        <p:spPr>
          <a:xfrm rot="16200000" flipH="1">
            <a:off x="5656475" y="3721527"/>
            <a:ext cx="807831" cy="18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" name="Google Shape;116;p16"/>
          <p:cNvSpPr txBox="1"/>
          <p:nvPr/>
        </p:nvSpPr>
        <p:spPr>
          <a:xfrm>
            <a:off x="5385323" y="2949185"/>
            <a:ext cx="1348325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ko-KR" altLang="en-US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메인 화면</a:t>
            </a:r>
            <a:endParaRPr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074932" y="4126348"/>
            <a:ext cx="1972725" cy="6408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일기 화면</a:t>
            </a:r>
            <a:endParaRPr lang="en-US" altLang="ko-KR"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118;p16">
            <a:extLst>
              <a:ext uri="{FF2B5EF4-FFF2-40B4-BE49-F238E27FC236}">
                <a16:creationId xmlns:a16="http://schemas.microsoft.com/office/drawing/2014/main" id="{25B96538-26D3-47E0-88C5-18B5E1CE4146}"/>
              </a:ext>
            </a:extLst>
          </p:cNvPr>
          <p:cNvSpPr txBox="1"/>
          <p:nvPr/>
        </p:nvSpPr>
        <p:spPr>
          <a:xfrm>
            <a:off x="8066204" y="4126348"/>
            <a:ext cx="1972725" cy="6408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일기 쓰기 화면 </a:t>
            </a:r>
            <a:endParaRPr lang="en-US" altLang="ko-KR"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118;p16">
            <a:extLst>
              <a:ext uri="{FF2B5EF4-FFF2-40B4-BE49-F238E27FC236}">
                <a16:creationId xmlns:a16="http://schemas.microsoft.com/office/drawing/2014/main" id="{AF6CD4D4-B942-41CC-8834-F7A39B37B7E0}"/>
              </a:ext>
            </a:extLst>
          </p:cNvPr>
          <p:cNvSpPr txBox="1"/>
          <p:nvPr/>
        </p:nvSpPr>
        <p:spPr>
          <a:xfrm>
            <a:off x="2083660" y="4174532"/>
            <a:ext cx="1972725" cy="6408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과목 목록 화면</a:t>
            </a:r>
          </a:p>
        </p:txBody>
      </p:sp>
      <p:cxnSp>
        <p:nvCxnSpPr>
          <p:cNvPr id="37" name="Google Shape;120;p16">
            <a:extLst>
              <a:ext uri="{FF2B5EF4-FFF2-40B4-BE49-F238E27FC236}">
                <a16:creationId xmlns:a16="http://schemas.microsoft.com/office/drawing/2014/main" id="{BC61D7F7-B300-4932-8776-FC3BDAFAF2FE}"/>
              </a:ext>
            </a:extLst>
          </p:cNvPr>
          <p:cNvCxnSpPr>
            <a:cxnSpLocks/>
            <a:stCxn id="116" idx="2"/>
            <a:endCxn id="23" idx="0"/>
          </p:cNvCxnSpPr>
          <p:nvPr/>
        </p:nvCxnSpPr>
        <p:spPr>
          <a:xfrm rot="5400000">
            <a:off x="4136748" y="2251793"/>
            <a:ext cx="856015" cy="29894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120;p16">
            <a:extLst>
              <a:ext uri="{FF2B5EF4-FFF2-40B4-BE49-F238E27FC236}">
                <a16:creationId xmlns:a16="http://schemas.microsoft.com/office/drawing/2014/main" id="{36D37A9F-159C-4946-80C1-FCB2A7910632}"/>
              </a:ext>
            </a:extLst>
          </p:cNvPr>
          <p:cNvCxnSpPr>
            <a:cxnSpLocks/>
            <a:stCxn id="116" idx="2"/>
            <a:endCxn id="20" idx="0"/>
          </p:cNvCxnSpPr>
          <p:nvPr/>
        </p:nvCxnSpPr>
        <p:spPr>
          <a:xfrm rot="16200000" flipH="1">
            <a:off x="7152111" y="2225891"/>
            <a:ext cx="807831" cy="29930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120;p16">
            <a:extLst>
              <a:ext uri="{FF2B5EF4-FFF2-40B4-BE49-F238E27FC236}">
                <a16:creationId xmlns:a16="http://schemas.microsoft.com/office/drawing/2014/main" id="{8493A43F-48D8-41FD-9FE7-E973F2987D04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2580467" y="5019169"/>
            <a:ext cx="693365" cy="2857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Google Shape;118;p16">
            <a:extLst>
              <a:ext uri="{FF2B5EF4-FFF2-40B4-BE49-F238E27FC236}">
                <a16:creationId xmlns:a16="http://schemas.microsoft.com/office/drawing/2014/main" id="{C1ECB4DB-B760-444A-948F-3CA21B244863}"/>
              </a:ext>
            </a:extLst>
          </p:cNvPr>
          <p:cNvSpPr txBox="1"/>
          <p:nvPr/>
        </p:nvSpPr>
        <p:spPr>
          <a:xfrm>
            <a:off x="1373778" y="5508726"/>
            <a:ext cx="2820993" cy="6408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공부법</a:t>
            </a:r>
            <a:r>
              <a:rPr lang="ko-KR" altLang="en-US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추가 화면</a:t>
            </a:r>
          </a:p>
        </p:txBody>
      </p:sp>
      <p:sp>
        <p:nvSpPr>
          <p:cNvPr id="80" name="Google Shape;118;p16">
            <a:extLst>
              <a:ext uri="{FF2B5EF4-FFF2-40B4-BE49-F238E27FC236}">
                <a16:creationId xmlns:a16="http://schemas.microsoft.com/office/drawing/2014/main" id="{94FFBF4C-7D99-4682-B586-B3736E446769}"/>
              </a:ext>
            </a:extLst>
          </p:cNvPr>
          <p:cNvSpPr txBox="1"/>
          <p:nvPr/>
        </p:nvSpPr>
        <p:spPr>
          <a:xfrm>
            <a:off x="4597418" y="5508726"/>
            <a:ext cx="2820993" cy="6408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공부법</a:t>
            </a:r>
            <a:r>
              <a:rPr lang="ko-KR" altLang="en-US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설명 화면</a:t>
            </a:r>
          </a:p>
        </p:txBody>
      </p:sp>
      <p:cxnSp>
        <p:nvCxnSpPr>
          <p:cNvPr id="108" name="Google Shape;120;p16">
            <a:extLst>
              <a:ext uri="{FF2B5EF4-FFF2-40B4-BE49-F238E27FC236}">
                <a16:creationId xmlns:a16="http://schemas.microsoft.com/office/drawing/2014/main" id="{F4A9BBE9-97D0-4FFB-8BA4-9042EBD9825A}"/>
              </a:ext>
            </a:extLst>
          </p:cNvPr>
          <p:cNvCxnSpPr>
            <a:cxnSpLocks/>
            <a:stCxn id="23" idx="2"/>
            <a:endCxn id="80" idx="0"/>
          </p:cNvCxnSpPr>
          <p:nvPr/>
        </p:nvCxnSpPr>
        <p:spPr>
          <a:xfrm rot="16200000" flipH="1">
            <a:off x="4192287" y="3693097"/>
            <a:ext cx="693365" cy="29378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18;p16">
            <a:extLst>
              <a:ext uri="{FF2B5EF4-FFF2-40B4-BE49-F238E27FC236}">
                <a16:creationId xmlns:a16="http://schemas.microsoft.com/office/drawing/2014/main" id="{774AD298-3914-4ECB-82A9-1F666477FFD0}"/>
              </a:ext>
            </a:extLst>
          </p:cNvPr>
          <p:cNvSpPr txBox="1"/>
          <p:nvPr/>
        </p:nvSpPr>
        <p:spPr>
          <a:xfrm>
            <a:off x="5073124" y="769267"/>
            <a:ext cx="1972725" cy="6408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스플래쉬</a:t>
            </a:r>
            <a:r>
              <a:rPr lang="ko-KR" altLang="en-US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화면</a:t>
            </a:r>
            <a:endParaRPr lang="en-US" altLang="ko-KR"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3" name="Google Shape;118;p16">
            <a:extLst>
              <a:ext uri="{FF2B5EF4-FFF2-40B4-BE49-F238E27FC236}">
                <a16:creationId xmlns:a16="http://schemas.microsoft.com/office/drawing/2014/main" id="{B29D4840-5DF6-4D5E-8BED-B00C88EAEC28}"/>
              </a:ext>
            </a:extLst>
          </p:cNvPr>
          <p:cNvSpPr txBox="1"/>
          <p:nvPr/>
        </p:nvSpPr>
        <p:spPr>
          <a:xfrm>
            <a:off x="5073125" y="1883924"/>
            <a:ext cx="1972725" cy="6408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로그인 화면</a:t>
            </a:r>
            <a:endParaRPr lang="en-US" altLang="ko-KR"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24" name="Google Shape;120;p16">
            <a:extLst>
              <a:ext uri="{FF2B5EF4-FFF2-40B4-BE49-F238E27FC236}">
                <a16:creationId xmlns:a16="http://schemas.microsoft.com/office/drawing/2014/main" id="{6226802C-B433-4C4A-A2DF-C0873679048C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 rot="16200000" flipH="1">
            <a:off x="5822573" y="1647009"/>
            <a:ext cx="47382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0;p16">
            <a:extLst>
              <a:ext uri="{FF2B5EF4-FFF2-40B4-BE49-F238E27FC236}">
                <a16:creationId xmlns:a16="http://schemas.microsoft.com/office/drawing/2014/main" id="{1385F9B5-F0A1-42D9-A2E9-EB87A6F63491}"/>
              </a:ext>
            </a:extLst>
          </p:cNvPr>
          <p:cNvCxnSpPr>
            <a:cxnSpLocks/>
            <a:stCxn id="123" idx="2"/>
            <a:endCxn id="116" idx="0"/>
          </p:cNvCxnSpPr>
          <p:nvPr/>
        </p:nvCxnSpPr>
        <p:spPr>
          <a:xfrm rot="5400000">
            <a:off x="5847271" y="2736968"/>
            <a:ext cx="424432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18;p16">
            <a:extLst>
              <a:ext uri="{FF2B5EF4-FFF2-40B4-BE49-F238E27FC236}">
                <a16:creationId xmlns:a16="http://schemas.microsoft.com/office/drawing/2014/main" id="{9939AE64-77E0-436C-B762-3CC7C3C3EED9}"/>
              </a:ext>
            </a:extLst>
          </p:cNvPr>
          <p:cNvSpPr txBox="1"/>
          <p:nvPr/>
        </p:nvSpPr>
        <p:spPr>
          <a:xfrm>
            <a:off x="7574283" y="1897512"/>
            <a:ext cx="1972725" cy="6408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회원가입 </a:t>
            </a:r>
            <a:r>
              <a:rPr lang="ko-KR" altLang="en-US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화면</a:t>
            </a:r>
            <a:endParaRPr lang="en-US" altLang="ko-KR"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31" name="Google Shape;120;p16">
            <a:extLst>
              <a:ext uri="{FF2B5EF4-FFF2-40B4-BE49-F238E27FC236}">
                <a16:creationId xmlns:a16="http://schemas.microsoft.com/office/drawing/2014/main" id="{7E5620D0-64D0-430F-8A2F-B0441AA2A7CA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>
            <a:off x="7045850" y="2204339"/>
            <a:ext cx="528433" cy="135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1959919" y="675386"/>
            <a:ext cx="4248150" cy="5643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512642820"/>
              </p:ext>
            </p:extLst>
          </p:nvPr>
        </p:nvGraphicFramePr>
        <p:xfrm>
          <a:off x="1524000" y="0"/>
          <a:ext cx="9152850" cy="76203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15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화면제목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</a:rPr>
                        <a:t>스플레쉬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 화면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단위업무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디렉토리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첫</a:t>
                      </a:r>
                      <a:r>
                        <a:rPr lang="en-US" altLang="ko-KR" sz="1000" u="none" strike="noStrike" cap="none" dirty="0"/>
                        <a:t> </a:t>
                      </a:r>
                      <a:r>
                        <a:rPr lang="ko-KR" sz="1000" u="none" strike="noStrike" cap="none" dirty="0"/>
                        <a:t>화면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작성일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2021.01.07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29;p17"/>
          <p:cNvGraphicFramePr/>
          <p:nvPr/>
        </p:nvGraphicFramePr>
        <p:xfrm>
          <a:off x="7104112" y="980728"/>
          <a:ext cx="3203850" cy="564355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32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화면설명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139CEB9-1E0E-46FF-9941-6B74318833B2}"/>
              </a:ext>
            </a:extLst>
          </p:cNvPr>
          <p:cNvSpPr/>
          <p:nvPr/>
        </p:nvSpPr>
        <p:spPr>
          <a:xfrm>
            <a:off x="3086471" y="1216241"/>
            <a:ext cx="2920753" cy="493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BF3AF-A57D-4D4E-877B-D07668482C76}"/>
              </a:ext>
            </a:extLst>
          </p:cNvPr>
          <p:cNvSpPr txBox="1"/>
          <p:nvPr/>
        </p:nvSpPr>
        <p:spPr>
          <a:xfrm>
            <a:off x="7104113" y="1403620"/>
            <a:ext cx="327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간단하게 로고를 보여주고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</a:rPr>
              <a:t>3</a:t>
            </a:r>
            <a:r>
              <a:rPr lang="ko-KR" altLang="en-US" dirty="0" err="1">
                <a:latin typeface="HY신명조" panose="02030600000101010101" pitchFamily="18" charset="-127"/>
              </a:rPr>
              <a:t>초후에</a:t>
            </a:r>
            <a:r>
              <a:rPr lang="ko-KR" altLang="en-US" dirty="0">
                <a:latin typeface="HY신명조" panose="02030600000101010101" pitchFamily="18" charset="-127"/>
              </a:rPr>
              <a:t> 로그인 화면으로 이동한다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722261-260C-42C3-8F1D-AEEA8A01FF14}"/>
              </a:ext>
            </a:extLst>
          </p:cNvPr>
          <p:cNvSpPr/>
          <p:nvPr/>
        </p:nvSpPr>
        <p:spPr>
          <a:xfrm>
            <a:off x="3880097" y="3017483"/>
            <a:ext cx="13335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40283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1959919" y="675386"/>
            <a:ext cx="4248150" cy="5643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571780937"/>
              </p:ext>
            </p:extLst>
          </p:nvPr>
        </p:nvGraphicFramePr>
        <p:xfrm>
          <a:off x="1524000" y="0"/>
          <a:ext cx="9152850" cy="76203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15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화면제목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로그인 화면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단위업무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디렉토리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첫</a:t>
                      </a:r>
                      <a:r>
                        <a:rPr lang="en-US" altLang="ko-KR" sz="1000" u="none" strike="noStrike" cap="none" dirty="0"/>
                        <a:t> </a:t>
                      </a:r>
                      <a:r>
                        <a:rPr lang="ko-KR" sz="1000" u="none" strike="noStrike" cap="none" dirty="0"/>
                        <a:t>화면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작성일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2021.01.07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29;p17"/>
          <p:cNvGraphicFramePr/>
          <p:nvPr/>
        </p:nvGraphicFramePr>
        <p:xfrm>
          <a:off x="7104112" y="980728"/>
          <a:ext cx="3203850" cy="564355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32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화면설명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139CEB9-1E0E-46FF-9941-6B74318833B2}"/>
              </a:ext>
            </a:extLst>
          </p:cNvPr>
          <p:cNvSpPr/>
          <p:nvPr/>
        </p:nvSpPr>
        <p:spPr>
          <a:xfrm>
            <a:off x="3086471" y="1216241"/>
            <a:ext cx="2920753" cy="493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BF3AF-A57D-4D4E-877B-D07668482C76}"/>
              </a:ext>
            </a:extLst>
          </p:cNvPr>
          <p:cNvSpPr txBox="1"/>
          <p:nvPr/>
        </p:nvSpPr>
        <p:spPr>
          <a:xfrm>
            <a:off x="7104113" y="1403620"/>
            <a:ext cx="327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신명조" panose="02030600000101010101" pitchFamily="18" charset="-127"/>
              </a:rPr>
              <a:t>ID</a:t>
            </a:r>
            <a:r>
              <a:rPr lang="ko-KR" altLang="en-US" dirty="0">
                <a:latin typeface="HY신명조" panose="02030600000101010101" pitchFamily="18" charset="-127"/>
              </a:rPr>
              <a:t>와 비밀번호를 이용해서 로그인을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진행하고</a:t>
            </a:r>
            <a:r>
              <a:rPr lang="en-US" altLang="ko-KR" dirty="0">
                <a:latin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</a:rPr>
              <a:t>회원가입 화면으로 이동해줍니다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이때 로그인 </a:t>
            </a:r>
            <a:r>
              <a:rPr lang="en-US" altLang="ko-KR" dirty="0">
                <a:latin typeface="HY신명조" panose="02030600000101010101" pitchFamily="18" charset="-127"/>
              </a:rPr>
              <a:t>/ </a:t>
            </a:r>
            <a:r>
              <a:rPr lang="ko-KR" altLang="en-US" dirty="0">
                <a:latin typeface="HY신명조" panose="02030600000101010101" pitchFamily="18" charset="-127"/>
              </a:rPr>
              <a:t>회원가입은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파이어 베이스를 사용합니다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722261-260C-42C3-8F1D-AEEA8A01FF14}"/>
              </a:ext>
            </a:extLst>
          </p:cNvPr>
          <p:cNvSpPr/>
          <p:nvPr/>
        </p:nvSpPr>
        <p:spPr>
          <a:xfrm>
            <a:off x="3292969" y="3423447"/>
            <a:ext cx="2507756" cy="37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CE46D5-7179-47BB-80DD-F0AA4FF0ACE5}"/>
              </a:ext>
            </a:extLst>
          </p:cNvPr>
          <p:cNvSpPr/>
          <p:nvPr/>
        </p:nvSpPr>
        <p:spPr>
          <a:xfrm>
            <a:off x="3292969" y="2665335"/>
            <a:ext cx="2507756" cy="379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ID</a:t>
            </a:r>
            <a:endParaRPr lang="ko-KR" altLang="en-US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03BDF5-2C38-492F-8FA3-27F07F05F1D8}"/>
              </a:ext>
            </a:extLst>
          </p:cNvPr>
          <p:cNvSpPr/>
          <p:nvPr/>
        </p:nvSpPr>
        <p:spPr>
          <a:xfrm>
            <a:off x="3292969" y="3044391"/>
            <a:ext cx="2507756" cy="379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PW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2D56E-3150-44B4-B345-FB5946339668}"/>
              </a:ext>
            </a:extLst>
          </p:cNvPr>
          <p:cNvSpPr txBox="1"/>
          <p:nvPr/>
        </p:nvSpPr>
        <p:spPr>
          <a:xfrm>
            <a:off x="5045569" y="3837223"/>
            <a:ext cx="755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회원가입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6974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1959919" y="675386"/>
            <a:ext cx="4248150" cy="5643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3461943186"/>
              </p:ext>
            </p:extLst>
          </p:nvPr>
        </p:nvGraphicFramePr>
        <p:xfrm>
          <a:off x="1524000" y="0"/>
          <a:ext cx="9152850" cy="76203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15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화면제목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회원가입 화면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단위업무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디렉토리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첫</a:t>
                      </a:r>
                      <a:r>
                        <a:rPr lang="en-US" altLang="ko-KR" sz="1000" u="none" strike="noStrike" cap="none" dirty="0"/>
                        <a:t> </a:t>
                      </a:r>
                      <a:r>
                        <a:rPr lang="ko-KR" sz="1000" u="none" strike="noStrike" cap="none" dirty="0"/>
                        <a:t>화면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작성일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2021.01.07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29;p17"/>
          <p:cNvGraphicFramePr/>
          <p:nvPr/>
        </p:nvGraphicFramePr>
        <p:xfrm>
          <a:off x="7104112" y="980728"/>
          <a:ext cx="3203850" cy="564355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32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화면설명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139CEB9-1E0E-46FF-9941-6B74318833B2}"/>
              </a:ext>
            </a:extLst>
          </p:cNvPr>
          <p:cNvSpPr/>
          <p:nvPr/>
        </p:nvSpPr>
        <p:spPr>
          <a:xfrm>
            <a:off x="3086471" y="1216241"/>
            <a:ext cx="2920753" cy="493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BF3AF-A57D-4D4E-877B-D07668482C76}"/>
              </a:ext>
            </a:extLst>
          </p:cNvPr>
          <p:cNvSpPr txBox="1"/>
          <p:nvPr/>
        </p:nvSpPr>
        <p:spPr>
          <a:xfrm>
            <a:off x="7104113" y="1403620"/>
            <a:ext cx="32781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이름</a:t>
            </a:r>
            <a:r>
              <a:rPr lang="en-US" altLang="ko-KR" dirty="0">
                <a:latin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</a:rPr>
              <a:t>이메일</a:t>
            </a:r>
            <a:r>
              <a:rPr lang="en-US" altLang="ko-KR" dirty="0">
                <a:latin typeface="HY신명조" panose="02030600000101010101" pitchFamily="18" charset="-127"/>
              </a:rPr>
              <a:t>, ID, </a:t>
            </a:r>
            <a:r>
              <a:rPr lang="ko-KR" altLang="en-US" dirty="0">
                <a:latin typeface="HY신명조" panose="02030600000101010101" pitchFamily="18" charset="-127"/>
              </a:rPr>
              <a:t>비밀번호를 입력 받아서 로그인을 진행해줍니다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파이어 베이스의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Authentication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의 이메일을 사용해서 회원관리를 해줍니다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722261-260C-42C3-8F1D-AEEA8A01FF14}"/>
              </a:ext>
            </a:extLst>
          </p:cNvPr>
          <p:cNvSpPr/>
          <p:nvPr/>
        </p:nvSpPr>
        <p:spPr>
          <a:xfrm>
            <a:off x="3292969" y="5621219"/>
            <a:ext cx="2507756" cy="37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CE46D5-7179-47BB-80DD-F0AA4FF0ACE5}"/>
              </a:ext>
            </a:extLst>
          </p:cNvPr>
          <p:cNvSpPr/>
          <p:nvPr/>
        </p:nvSpPr>
        <p:spPr>
          <a:xfrm>
            <a:off x="3292969" y="1858986"/>
            <a:ext cx="2507756" cy="379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이메일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03BDF5-2C38-492F-8FA3-27F07F05F1D8}"/>
              </a:ext>
            </a:extLst>
          </p:cNvPr>
          <p:cNvSpPr/>
          <p:nvPr/>
        </p:nvSpPr>
        <p:spPr>
          <a:xfrm>
            <a:off x="3292969" y="2367850"/>
            <a:ext cx="2507756" cy="379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ID</a:t>
            </a:r>
            <a:endParaRPr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9DAEC5-8DE8-4ED8-B8D5-75E05066CA2E}"/>
              </a:ext>
            </a:extLst>
          </p:cNvPr>
          <p:cNvSpPr/>
          <p:nvPr/>
        </p:nvSpPr>
        <p:spPr>
          <a:xfrm>
            <a:off x="3292969" y="1404775"/>
            <a:ext cx="2507756" cy="379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527F0-2D84-4D83-8B8B-F12D79878AA9}"/>
              </a:ext>
            </a:extLst>
          </p:cNvPr>
          <p:cNvSpPr/>
          <p:nvPr/>
        </p:nvSpPr>
        <p:spPr>
          <a:xfrm>
            <a:off x="3292969" y="3059102"/>
            <a:ext cx="2507756" cy="379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비밀번호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4CFC2B-6984-458B-97DB-36FA22498F76}"/>
              </a:ext>
            </a:extLst>
          </p:cNvPr>
          <p:cNvSpPr/>
          <p:nvPr/>
        </p:nvSpPr>
        <p:spPr>
          <a:xfrm>
            <a:off x="3292969" y="3533183"/>
            <a:ext cx="2507756" cy="379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325307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1959919" y="675386"/>
            <a:ext cx="4248150" cy="5643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2486747917"/>
              </p:ext>
            </p:extLst>
          </p:nvPr>
        </p:nvGraphicFramePr>
        <p:xfrm>
          <a:off x="1524000" y="0"/>
          <a:ext cx="9152850" cy="76203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15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화면제목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lang="ko-KR" altLang="en-US"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단위업무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디렉토리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첫</a:t>
                      </a:r>
                      <a:r>
                        <a:rPr lang="en-US" altLang="ko-KR" sz="1000" u="none" strike="noStrike" cap="none" dirty="0"/>
                        <a:t> </a:t>
                      </a:r>
                      <a:r>
                        <a:rPr lang="ko-KR" sz="1000" u="none" strike="noStrike" cap="none" dirty="0"/>
                        <a:t>화면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작성일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2021.01.07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29;p17"/>
          <p:cNvGraphicFramePr/>
          <p:nvPr/>
        </p:nvGraphicFramePr>
        <p:xfrm>
          <a:off x="7104112" y="980728"/>
          <a:ext cx="3203850" cy="564355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32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화면설명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6F6AA2B5-C561-45D4-979E-A52C43280129}"/>
              </a:ext>
            </a:extLst>
          </p:cNvPr>
          <p:cNvGrpSpPr/>
          <p:nvPr/>
        </p:nvGrpSpPr>
        <p:grpSpPr>
          <a:xfrm>
            <a:off x="3086471" y="1216241"/>
            <a:ext cx="2920753" cy="5005369"/>
            <a:chOff x="3086471" y="1216241"/>
            <a:chExt cx="2920753" cy="50053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139CEB9-1E0E-46FF-9941-6B74318833B2}"/>
                </a:ext>
              </a:extLst>
            </p:cNvPr>
            <p:cNvSpPr/>
            <p:nvPr/>
          </p:nvSpPr>
          <p:spPr>
            <a:xfrm>
              <a:off x="3086471" y="1216241"/>
              <a:ext cx="2920753" cy="4935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D81575-A57E-401B-B09D-4F196AF0CB7C}"/>
                </a:ext>
              </a:extLst>
            </p:cNvPr>
            <p:cNvGrpSpPr/>
            <p:nvPr/>
          </p:nvGrpSpPr>
          <p:grpSpPr>
            <a:xfrm>
              <a:off x="3086471" y="5573718"/>
              <a:ext cx="2920753" cy="647892"/>
              <a:chOff x="3086471" y="5573718"/>
              <a:chExt cx="2920753" cy="647892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5281667-5F75-4C7A-8211-2EE78896C989}"/>
                  </a:ext>
                </a:extLst>
              </p:cNvPr>
              <p:cNvSpPr/>
              <p:nvPr/>
            </p:nvSpPr>
            <p:spPr>
              <a:xfrm>
                <a:off x="3086471" y="5673719"/>
                <a:ext cx="2920753" cy="478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pic>
            <p:nvPicPr>
              <p:cNvPr id="1026" name="Picture 2" descr="School Subject Icons - Download Free Vector Icons | Noun Project">
                <a:extLst>
                  <a:ext uri="{FF2B5EF4-FFF2-40B4-BE49-F238E27FC236}">
                    <a16:creationId xmlns:a16="http://schemas.microsoft.com/office/drawing/2014/main" id="{A9E72063-D045-4E18-9E03-01E7449E20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782" y="5641759"/>
                <a:ext cx="497150" cy="497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71911DE-F8AD-418D-9445-0953412523DF}"/>
                  </a:ext>
                </a:extLst>
              </p:cNvPr>
              <p:cNvSpPr/>
              <p:nvPr/>
            </p:nvSpPr>
            <p:spPr>
              <a:xfrm>
                <a:off x="3396239" y="5684927"/>
                <a:ext cx="450634" cy="450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dirty="0"/>
              </a:p>
            </p:txBody>
          </p:sp>
          <p:pic>
            <p:nvPicPr>
              <p:cNvPr id="1034" name="Picture 10" descr="컴퓨터 아이콘 캘린더, 기타, 기타, 텍스트, 달력 png | PNGWing">
                <a:extLst>
                  <a:ext uri="{FF2B5EF4-FFF2-40B4-BE49-F238E27FC236}">
                    <a16:creationId xmlns:a16="http://schemas.microsoft.com/office/drawing/2014/main" id="{C2B450B2-E730-434D-A8CC-1ED740DD8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8804" y1="27609" x2="38804" y2="27609"/>
                            <a14:foregroundMark x1="62826" y1="27391" x2="62826" y2="27391"/>
                            <a14:foregroundMark x1="53043" y1="25761" x2="53043" y2="257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0480" y="5652018"/>
                <a:ext cx="521908" cy="521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Pencil icon - Evil Icons">
                <a:extLst>
                  <a:ext uri="{FF2B5EF4-FFF2-40B4-BE49-F238E27FC236}">
                    <a16:creationId xmlns:a16="http://schemas.microsoft.com/office/drawing/2014/main" id="{690A7271-0857-4574-BEA7-0BB144E3E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139" y="5573718"/>
                <a:ext cx="647892" cy="647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2F58A5-5813-45F2-AF10-1087ABB42412}"/>
              </a:ext>
            </a:extLst>
          </p:cNvPr>
          <p:cNvSpPr/>
          <p:nvPr/>
        </p:nvSpPr>
        <p:spPr>
          <a:xfrm>
            <a:off x="3327603" y="1356040"/>
            <a:ext cx="2457001" cy="220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신명조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D16564-8F73-459E-AE98-7A023C00F0EB}"/>
              </a:ext>
            </a:extLst>
          </p:cNvPr>
          <p:cNvGrpSpPr/>
          <p:nvPr/>
        </p:nvGrpSpPr>
        <p:grpSpPr>
          <a:xfrm>
            <a:off x="3380934" y="1807380"/>
            <a:ext cx="2361998" cy="1628785"/>
            <a:chOff x="3404781" y="1647169"/>
            <a:chExt cx="2361998" cy="162878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555ED81-A82B-4CA5-8CD9-4B9A4F3FF641}"/>
                </a:ext>
              </a:extLst>
            </p:cNvPr>
            <p:cNvGrpSpPr/>
            <p:nvPr/>
          </p:nvGrpSpPr>
          <p:grpSpPr>
            <a:xfrm>
              <a:off x="3404781" y="2681612"/>
              <a:ext cx="2361998" cy="238921"/>
              <a:chOff x="3404781" y="1647169"/>
              <a:chExt cx="2361998" cy="23892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40DDC47-C9FC-4A3A-97B3-A567C16F8799}"/>
                  </a:ext>
                </a:extLst>
              </p:cNvPr>
              <p:cNvSpPr/>
              <p:nvPr/>
            </p:nvSpPr>
            <p:spPr>
              <a:xfrm>
                <a:off x="340478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E5074B-0D8D-4670-AFA8-DF47B4B104AB}"/>
                  </a:ext>
                </a:extLst>
              </p:cNvPr>
              <p:cNvSpPr/>
              <p:nvPr/>
            </p:nvSpPr>
            <p:spPr>
              <a:xfrm>
                <a:off x="375631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5E8D4A9-212B-4346-9913-985E448D8F53}"/>
                  </a:ext>
                </a:extLst>
              </p:cNvPr>
              <p:cNvSpPr/>
              <p:nvPr/>
            </p:nvSpPr>
            <p:spPr>
              <a:xfrm>
                <a:off x="410784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CCF1A81-14B9-4181-A1C1-DAD78442206B}"/>
                  </a:ext>
                </a:extLst>
              </p:cNvPr>
              <p:cNvSpPr/>
              <p:nvPr/>
            </p:nvSpPr>
            <p:spPr>
              <a:xfrm>
                <a:off x="445937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5281697-056D-4DAA-B09A-073985764BD3}"/>
                  </a:ext>
                </a:extLst>
              </p:cNvPr>
              <p:cNvSpPr/>
              <p:nvPr/>
            </p:nvSpPr>
            <p:spPr>
              <a:xfrm>
                <a:off x="481090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7E6DBE8-086D-49DC-ADBB-85561ADC323C}"/>
                  </a:ext>
                </a:extLst>
              </p:cNvPr>
              <p:cNvSpPr/>
              <p:nvPr/>
            </p:nvSpPr>
            <p:spPr>
              <a:xfrm>
                <a:off x="516243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B833AFB-3322-4F75-B63B-FCFB5F21EC9E}"/>
                  </a:ext>
                </a:extLst>
              </p:cNvPr>
              <p:cNvSpPr/>
              <p:nvPr/>
            </p:nvSpPr>
            <p:spPr>
              <a:xfrm>
                <a:off x="5513959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0BF41EE-4D47-449A-9D85-31C51CDF92FE}"/>
                </a:ext>
              </a:extLst>
            </p:cNvPr>
            <p:cNvGrpSpPr/>
            <p:nvPr/>
          </p:nvGrpSpPr>
          <p:grpSpPr>
            <a:xfrm>
              <a:off x="3404781" y="1647169"/>
              <a:ext cx="2361998" cy="238921"/>
              <a:chOff x="3404781" y="1647169"/>
              <a:chExt cx="2361998" cy="23892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9085102-927F-437E-B151-9D54F4B529AB}"/>
                  </a:ext>
                </a:extLst>
              </p:cNvPr>
              <p:cNvSpPr/>
              <p:nvPr/>
            </p:nvSpPr>
            <p:spPr>
              <a:xfrm>
                <a:off x="340478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C00ADB5-51AF-4FE6-A04A-C2BE51D4FB09}"/>
                  </a:ext>
                </a:extLst>
              </p:cNvPr>
              <p:cNvSpPr/>
              <p:nvPr/>
            </p:nvSpPr>
            <p:spPr>
              <a:xfrm>
                <a:off x="375631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4110835-46B0-4324-97DF-3FB03B9FA31E}"/>
                  </a:ext>
                </a:extLst>
              </p:cNvPr>
              <p:cNvSpPr/>
              <p:nvPr/>
            </p:nvSpPr>
            <p:spPr>
              <a:xfrm>
                <a:off x="410784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BE0472E-492E-4B0E-8E19-3E84F2156EAD}"/>
                  </a:ext>
                </a:extLst>
              </p:cNvPr>
              <p:cNvSpPr/>
              <p:nvPr/>
            </p:nvSpPr>
            <p:spPr>
              <a:xfrm>
                <a:off x="445937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E05DB18-EBBA-4141-81EC-622217794A36}"/>
                  </a:ext>
                </a:extLst>
              </p:cNvPr>
              <p:cNvSpPr/>
              <p:nvPr/>
            </p:nvSpPr>
            <p:spPr>
              <a:xfrm>
                <a:off x="481090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88FF70F-9D71-4F5A-9093-3FEDBE5D57E6}"/>
                  </a:ext>
                </a:extLst>
              </p:cNvPr>
              <p:cNvSpPr/>
              <p:nvPr/>
            </p:nvSpPr>
            <p:spPr>
              <a:xfrm>
                <a:off x="516243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3B6026-DCEB-44F4-8C59-22F453883EAF}"/>
                  </a:ext>
                </a:extLst>
              </p:cNvPr>
              <p:cNvSpPr/>
              <p:nvPr/>
            </p:nvSpPr>
            <p:spPr>
              <a:xfrm>
                <a:off x="5513959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52B464E-C4AA-47DC-A903-049FB824A9F5}"/>
                </a:ext>
              </a:extLst>
            </p:cNvPr>
            <p:cNvGrpSpPr/>
            <p:nvPr/>
          </p:nvGrpSpPr>
          <p:grpSpPr>
            <a:xfrm>
              <a:off x="3404781" y="1990728"/>
              <a:ext cx="2361998" cy="238921"/>
              <a:chOff x="3404781" y="1647169"/>
              <a:chExt cx="2361998" cy="23892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F22F33D-EA47-4238-9FB6-D5F94777B8F2}"/>
                  </a:ext>
                </a:extLst>
              </p:cNvPr>
              <p:cNvSpPr/>
              <p:nvPr/>
            </p:nvSpPr>
            <p:spPr>
              <a:xfrm>
                <a:off x="340478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B4A3E22-1EE7-47FB-B214-AAE7BDCBB3C4}"/>
                  </a:ext>
                </a:extLst>
              </p:cNvPr>
              <p:cNvSpPr/>
              <p:nvPr/>
            </p:nvSpPr>
            <p:spPr>
              <a:xfrm>
                <a:off x="375631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997DBA0-95E4-4DDC-8F08-0D32BA5F07B5}"/>
                  </a:ext>
                </a:extLst>
              </p:cNvPr>
              <p:cNvSpPr/>
              <p:nvPr/>
            </p:nvSpPr>
            <p:spPr>
              <a:xfrm>
                <a:off x="410784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287FC96-BBFB-450D-87FB-5CA5234A2D95}"/>
                  </a:ext>
                </a:extLst>
              </p:cNvPr>
              <p:cNvSpPr/>
              <p:nvPr/>
            </p:nvSpPr>
            <p:spPr>
              <a:xfrm>
                <a:off x="445937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3A86098-F942-4679-B207-7F3CB9258043}"/>
                  </a:ext>
                </a:extLst>
              </p:cNvPr>
              <p:cNvSpPr/>
              <p:nvPr/>
            </p:nvSpPr>
            <p:spPr>
              <a:xfrm>
                <a:off x="481090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3EFD7A6-6FF9-484A-AC09-32E8F9F8587D}"/>
                  </a:ext>
                </a:extLst>
              </p:cNvPr>
              <p:cNvSpPr/>
              <p:nvPr/>
            </p:nvSpPr>
            <p:spPr>
              <a:xfrm>
                <a:off x="516243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24EE02B-C446-44A5-B35B-42DBB54BD62B}"/>
                  </a:ext>
                </a:extLst>
              </p:cNvPr>
              <p:cNvSpPr/>
              <p:nvPr/>
            </p:nvSpPr>
            <p:spPr>
              <a:xfrm>
                <a:off x="5513959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C934260-7915-44B7-B47A-CC2111F2393D}"/>
                </a:ext>
              </a:extLst>
            </p:cNvPr>
            <p:cNvGrpSpPr/>
            <p:nvPr/>
          </p:nvGrpSpPr>
          <p:grpSpPr>
            <a:xfrm>
              <a:off x="3404781" y="2345701"/>
              <a:ext cx="2361998" cy="238921"/>
              <a:chOff x="3404781" y="1647169"/>
              <a:chExt cx="2361998" cy="23892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A61AB2B-AC36-4510-898A-BC8D6F56BCF0}"/>
                  </a:ext>
                </a:extLst>
              </p:cNvPr>
              <p:cNvSpPr/>
              <p:nvPr/>
            </p:nvSpPr>
            <p:spPr>
              <a:xfrm>
                <a:off x="340478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F3D03EC-91F0-4D38-9318-46678F65B82E}"/>
                  </a:ext>
                </a:extLst>
              </p:cNvPr>
              <p:cNvSpPr/>
              <p:nvPr/>
            </p:nvSpPr>
            <p:spPr>
              <a:xfrm>
                <a:off x="375631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578EB94-7750-4110-9F12-770A7725EE8C}"/>
                  </a:ext>
                </a:extLst>
              </p:cNvPr>
              <p:cNvSpPr/>
              <p:nvPr/>
            </p:nvSpPr>
            <p:spPr>
              <a:xfrm>
                <a:off x="410784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A871D0C-F211-4F53-9E93-4CAAF0154E14}"/>
                  </a:ext>
                </a:extLst>
              </p:cNvPr>
              <p:cNvSpPr/>
              <p:nvPr/>
            </p:nvSpPr>
            <p:spPr>
              <a:xfrm>
                <a:off x="445937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5BC0E64-7B8C-483B-B518-446D760AB67E}"/>
                  </a:ext>
                </a:extLst>
              </p:cNvPr>
              <p:cNvSpPr/>
              <p:nvPr/>
            </p:nvSpPr>
            <p:spPr>
              <a:xfrm>
                <a:off x="481090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EE37B3D-4268-4C0E-8926-904D1C1A1762}"/>
                  </a:ext>
                </a:extLst>
              </p:cNvPr>
              <p:cNvSpPr/>
              <p:nvPr/>
            </p:nvSpPr>
            <p:spPr>
              <a:xfrm>
                <a:off x="5162431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6EAA9F8-E02B-4776-A6D9-A16928714C87}"/>
                  </a:ext>
                </a:extLst>
              </p:cNvPr>
              <p:cNvSpPr/>
              <p:nvPr/>
            </p:nvSpPr>
            <p:spPr>
              <a:xfrm>
                <a:off x="5513959" y="1647169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CE30398-8A39-40C2-9B01-D1228D54D80F}"/>
                </a:ext>
              </a:extLst>
            </p:cNvPr>
            <p:cNvGrpSpPr/>
            <p:nvPr/>
          </p:nvGrpSpPr>
          <p:grpSpPr>
            <a:xfrm>
              <a:off x="3404781" y="3037033"/>
              <a:ext cx="604350" cy="238921"/>
              <a:chOff x="3404781" y="3037033"/>
              <a:chExt cx="604350" cy="23892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0B0FB02-E450-43A0-8C71-5F30680025C8}"/>
                  </a:ext>
                </a:extLst>
              </p:cNvPr>
              <p:cNvSpPr/>
              <p:nvPr/>
            </p:nvSpPr>
            <p:spPr>
              <a:xfrm>
                <a:off x="3404781" y="3037033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6375D9A-C509-44B2-916C-3EDE608F630D}"/>
                  </a:ext>
                </a:extLst>
              </p:cNvPr>
              <p:cNvSpPr/>
              <p:nvPr/>
            </p:nvSpPr>
            <p:spPr>
              <a:xfrm>
                <a:off x="3756311" y="3037033"/>
                <a:ext cx="252820" cy="23892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396A30-2B16-4178-BDAA-165B2863BBC4}"/>
              </a:ext>
            </a:extLst>
          </p:cNvPr>
          <p:cNvSpPr txBox="1"/>
          <p:nvPr/>
        </p:nvSpPr>
        <p:spPr>
          <a:xfrm>
            <a:off x="4324310" y="143757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신명조" panose="02030600000101010101" pitchFamily="18" charset="-127"/>
              </a:rPr>
              <a:t>9</a:t>
            </a:r>
            <a:r>
              <a:rPr lang="ko-KR" altLang="en-US" dirty="0">
                <a:latin typeface="HY신명조" panose="02030600000101010101" pitchFamily="18" charset="-127"/>
              </a:rPr>
              <a:t>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4E6D0-E83B-4E6B-BBE5-5DF74604575A}"/>
              </a:ext>
            </a:extLst>
          </p:cNvPr>
          <p:cNvSpPr txBox="1"/>
          <p:nvPr/>
        </p:nvSpPr>
        <p:spPr>
          <a:xfrm>
            <a:off x="3146641" y="3982546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이날 한 공부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BF3AF-A57D-4D4E-877B-D07668482C76}"/>
              </a:ext>
            </a:extLst>
          </p:cNvPr>
          <p:cNvSpPr txBox="1"/>
          <p:nvPr/>
        </p:nvSpPr>
        <p:spPr>
          <a:xfrm>
            <a:off x="7104113" y="1403620"/>
            <a:ext cx="3278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달력의 날을 클릭해서 그날 </a:t>
            </a:r>
            <a:r>
              <a:rPr lang="ko-KR" altLang="en-US" dirty="0" err="1">
                <a:latin typeface="HY신명조" panose="02030600000101010101" pitchFamily="18" charset="-127"/>
              </a:rPr>
              <a:t>어떤공부를</a:t>
            </a:r>
            <a:r>
              <a:rPr lang="en-US" altLang="ko-KR" dirty="0">
                <a:latin typeface="HY신명조" panose="02030600000101010101" pitchFamily="18" charset="-127"/>
              </a:rPr>
              <a:t>,</a:t>
            </a:r>
          </a:p>
          <a:p>
            <a:r>
              <a:rPr lang="ko-KR" altLang="en-US" dirty="0">
                <a:latin typeface="HY신명조" panose="02030600000101010101" pitchFamily="18" charset="-127"/>
              </a:rPr>
              <a:t>어떤 공부법으로 했는지 보여준다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신명조" panose="02030600000101010101" pitchFamily="18" charset="-127"/>
              </a:rPr>
              <a:t>이때 </a:t>
            </a:r>
            <a:r>
              <a:rPr lang="ko-KR" altLang="en-US" dirty="0" err="1">
                <a:latin typeface="HY신명조" panose="02030600000101010101" pitchFamily="18" charset="-127"/>
              </a:rPr>
              <a:t>리사이클러뷰를</a:t>
            </a:r>
            <a:r>
              <a:rPr lang="ko-KR" altLang="en-US" dirty="0">
                <a:latin typeface="HY신명조" panose="02030600000101010101" pitchFamily="18" charset="-127"/>
              </a:rPr>
              <a:t> 사용한다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CA64B28-5777-4B8E-BCCB-6EAEB08823BF}"/>
              </a:ext>
            </a:extLst>
          </p:cNvPr>
          <p:cNvGrpSpPr/>
          <p:nvPr/>
        </p:nvGrpSpPr>
        <p:grpSpPr>
          <a:xfrm>
            <a:off x="3191327" y="4340324"/>
            <a:ext cx="2763469" cy="475495"/>
            <a:chOff x="3191327" y="4340324"/>
            <a:chExt cx="2763469" cy="475495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79CCF9BC-26F1-4916-A014-02F4275811CD}"/>
                </a:ext>
              </a:extLst>
            </p:cNvPr>
            <p:cNvSpPr/>
            <p:nvPr/>
          </p:nvSpPr>
          <p:spPr>
            <a:xfrm>
              <a:off x="3191327" y="4340324"/>
              <a:ext cx="2711040" cy="47549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739B8DA-2382-483F-B01A-8B4E09518E4D}"/>
                </a:ext>
              </a:extLst>
            </p:cNvPr>
            <p:cNvSpPr txBox="1"/>
            <p:nvPr/>
          </p:nvSpPr>
          <p:spPr>
            <a:xfrm>
              <a:off x="3321519" y="4424183"/>
              <a:ext cx="600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신명조" panose="02030600000101010101" pitchFamily="18" charset="-127"/>
                </a:rPr>
                <a:t>수학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0B0E6A6-BF31-4A03-AD2E-F1CC07E0F94F}"/>
                </a:ext>
              </a:extLst>
            </p:cNvPr>
            <p:cNvSpPr txBox="1"/>
            <p:nvPr/>
          </p:nvSpPr>
          <p:spPr>
            <a:xfrm>
              <a:off x="4685120" y="4424183"/>
              <a:ext cx="1269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신명조" panose="02030600000101010101" pitchFamily="18" charset="-127"/>
                </a:rPr>
                <a:t>OOO </a:t>
              </a:r>
              <a:r>
                <a:rPr lang="ko-KR" altLang="en-US" dirty="0" err="1">
                  <a:latin typeface="HY신명조" panose="02030600000101010101" pitchFamily="18" charset="-127"/>
                </a:rPr>
                <a:t>공부법</a:t>
              </a:r>
              <a:endParaRPr lang="ko-KR" altLang="en-US" dirty="0">
                <a:latin typeface="HY신명조" panose="02030600000101010101" pitchFamily="18" charset="-127"/>
              </a:endParaRPr>
            </a:p>
          </p:txBody>
        </p:sp>
      </p:grp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F6F1917-68E2-48EC-92A4-7A5F27080961}"/>
              </a:ext>
            </a:extLst>
          </p:cNvPr>
          <p:cNvSpPr/>
          <p:nvPr/>
        </p:nvSpPr>
        <p:spPr>
          <a:xfrm>
            <a:off x="3191327" y="4910476"/>
            <a:ext cx="2711040" cy="4754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C71A6D-ECD8-4620-9106-E60F9E07B0D6}"/>
              </a:ext>
            </a:extLst>
          </p:cNvPr>
          <p:cNvSpPr txBox="1"/>
          <p:nvPr/>
        </p:nvSpPr>
        <p:spPr>
          <a:xfrm>
            <a:off x="3321519" y="4994335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국어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2A5D9F-D8CB-4420-86F2-4D68D5C62C67}"/>
              </a:ext>
            </a:extLst>
          </p:cNvPr>
          <p:cNvSpPr txBox="1"/>
          <p:nvPr/>
        </p:nvSpPr>
        <p:spPr>
          <a:xfrm>
            <a:off x="4685120" y="4994335"/>
            <a:ext cx="12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신명조" panose="02030600000101010101" pitchFamily="18" charset="-127"/>
              </a:rPr>
              <a:t>OOO </a:t>
            </a:r>
            <a:r>
              <a:rPr lang="ko-KR" altLang="en-US" dirty="0" err="1">
                <a:latin typeface="HY신명조" panose="02030600000101010101" pitchFamily="18" charset="-127"/>
              </a:rPr>
              <a:t>공부법</a:t>
            </a:r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9E3D119-515F-4028-B3DE-5402615A7308}"/>
              </a:ext>
            </a:extLst>
          </p:cNvPr>
          <p:cNvSpPr txBox="1"/>
          <p:nvPr/>
        </p:nvSpPr>
        <p:spPr>
          <a:xfrm>
            <a:off x="7104113" y="2350764"/>
            <a:ext cx="3278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공부 리스트 아이템 하나를 </a:t>
            </a:r>
            <a:r>
              <a:rPr lang="ko-KR" altLang="en-US" dirty="0" err="1">
                <a:latin typeface="HY신명조" panose="02030600000101010101" pitchFamily="18" charset="-127"/>
              </a:rPr>
              <a:t>클릭할때</a:t>
            </a:r>
            <a:r>
              <a:rPr lang="ko-KR" altLang="en-US" dirty="0">
                <a:latin typeface="HY신명조" panose="02030600000101010101" pitchFamily="18" charset="-127"/>
              </a:rPr>
              <a:t> 일기 전체를 보여주는 화면으로 이동한다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1E40A0E-6EA2-4B9B-8CF5-28A15DBA94D2}"/>
              </a:ext>
            </a:extLst>
          </p:cNvPr>
          <p:cNvSpPr txBox="1"/>
          <p:nvPr/>
        </p:nvSpPr>
        <p:spPr>
          <a:xfrm>
            <a:off x="7104113" y="3399241"/>
            <a:ext cx="327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네비게이션을 사용해서 아래의 </a:t>
            </a:r>
            <a:r>
              <a:rPr lang="ko-KR" altLang="en-US" dirty="0" err="1">
                <a:latin typeface="HY신명조" panose="02030600000101010101" pitchFamily="18" charset="-127"/>
              </a:rPr>
              <a:t>바텀</a:t>
            </a:r>
            <a:r>
              <a:rPr lang="ko-KR" altLang="en-US" dirty="0">
                <a:latin typeface="HY신명조" panose="02030600000101010101" pitchFamily="18" charset="-127"/>
              </a:rPr>
              <a:t> 네비게이션에서 각 화면을 이동한다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5343D08-5273-4F78-879F-5A012C095157}"/>
              </a:ext>
            </a:extLst>
          </p:cNvPr>
          <p:cNvSpPr txBox="1"/>
          <p:nvPr/>
        </p:nvSpPr>
        <p:spPr>
          <a:xfrm>
            <a:off x="1415832" y="4756587"/>
            <a:ext cx="128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신명조" panose="02030600000101010101" pitchFamily="18" charset="-127"/>
              </a:rPr>
              <a:t>리사이클러뷰</a:t>
            </a:r>
            <a:endParaRPr lang="en-US" altLang="ko-KR" dirty="0">
              <a:latin typeface="HY신명조" panose="02030600000101010101" pitchFamily="18" charset="-127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68C32E1-0C68-40AA-9D18-2CEC96E615BC}"/>
              </a:ext>
            </a:extLst>
          </p:cNvPr>
          <p:cNvCxnSpPr>
            <a:stCxn id="159" idx="3"/>
            <a:endCxn id="147" idx="1"/>
          </p:cNvCxnSpPr>
          <p:nvPr/>
        </p:nvCxnSpPr>
        <p:spPr>
          <a:xfrm>
            <a:off x="2704708" y="4910476"/>
            <a:ext cx="486619" cy="23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0C98F5F-6120-4ADF-B905-5BDA456C8543}"/>
              </a:ext>
            </a:extLst>
          </p:cNvPr>
          <p:cNvCxnSpPr>
            <a:cxnSpLocks/>
            <a:stCxn id="159" idx="3"/>
            <a:endCxn id="143" idx="1"/>
          </p:cNvCxnSpPr>
          <p:nvPr/>
        </p:nvCxnSpPr>
        <p:spPr>
          <a:xfrm flipV="1">
            <a:off x="2704708" y="4578072"/>
            <a:ext cx="486619" cy="33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BE22D11-A2EE-40BC-ACD4-5ED12183B728}"/>
              </a:ext>
            </a:extLst>
          </p:cNvPr>
          <p:cNvSpPr txBox="1"/>
          <p:nvPr/>
        </p:nvSpPr>
        <p:spPr>
          <a:xfrm>
            <a:off x="1448960" y="2807394"/>
            <a:ext cx="91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신명조" panose="02030600000101010101" pitchFamily="18" charset="-127"/>
              </a:rPr>
              <a:t>캘린더뷰</a:t>
            </a:r>
            <a:endParaRPr lang="en-US" altLang="ko-KR" dirty="0">
              <a:latin typeface="HY신명조" panose="02030600000101010101" pitchFamily="18" charset="-127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D96A0F7E-FAC9-4708-9A6D-DFBC75588BF7}"/>
              </a:ext>
            </a:extLst>
          </p:cNvPr>
          <p:cNvCxnSpPr>
            <a:cxnSpLocks/>
            <a:stCxn id="177" idx="3"/>
            <a:endCxn id="27" idx="1"/>
          </p:cNvCxnSpPr>
          <p:nvPr/>
        </p:nvCxnSpPr>
        <p:spPr>
          <a:xfrm flipV="1">
            <a:off x="2359272" y="2458377"/>
            <a:ext cx="968331" cy="50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2495600" y="980728"/>
            <a:ext cx="4248150" cy="5643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2589158260"/>
              </p:ext>
            </p:extLst>
          </p:nvPr>
        </p:nvGraphicFramePr>
        <p:xfrm>
          <a:off x="1524000" y="0"/>
          <a:ext cx="9152850" cy="76203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15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화면제목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이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오늘 </a:t>
                      </a: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</a:rPr>
                        <a:t>일기쓰는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 화면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단위업무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할 일 확인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디렉토리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첫화면</a:t>
                      </a:r>
                      <a:r>
                        <a:rPr lang="ko-KR" sz="1000" u="none" strike="noStrike" cap="none" dirty="0"/>
                        <a:t>-&gt;</a:t>
                      </a:r>
                      <a:r>
                        <a:rPr lang="ko-KR" altLang="en-US" sz="1000" u="none" strike="noStrike" cap="none" dirty="0"/>
                        <a:t>할 일 확인화면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작성일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2021.01.07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Google Shape;136;p18"/>
          <p:cNvGraphicFramePr/>
          <p:nvPr/>
        </p:nvGraphicFramePr>
        <p:xfrm>
          <a:off x="7104112" y="980728"/>
          <a:ext cx="3203850" cy="564355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32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화면설명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A526A7-F4B1-41D4-8B4F-F6CD1903D78B}"/>
              </a:ext>
            </a:extLst>
          </p:cNvPr>
          <p:cNvGrpSpPr/>
          <p:nvPr/>
        </p:nvGrpSpPr>
        <p:grpSpPr>
          <a:xfrm>
            <a:off x="3175247" y="1396135"/>
            <a:ext cx="2920753" cy="5005369"/>
            <a:chOff x="3086471" y="1216241"/>
            <a:chExt cx="2920753" cy="500536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7EAFF32-2228-41FC-91FA-F13065628A2E}"/>
                </a:ext>
              </a:extLst>
            </p:cNvPr>
            <p:cNvSpPr/>
            <p:nvPr/>
          </p:nvSpPr>
          <p:spPr>
            <a:xfrm>
              <a:off x="3086471" y="1216241"/>
              <a:ext cx="2920753" cy="4935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신명조" panose="02030600000101010101" pitchFamily="18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20198D3-CB02-4BE9-BD0D-CA789FF40A54}"/>
                </a:ext>
              </a:extLst>
            </p:cNvPr>
            <p:cNvGrpSpPr/>
            <p:nvPr/>
          </p:nvGrpSpPr>
          <p:grpSpPr>
            <a:xfrm>
              <a:off x="3086471" y="5573718"/>
              <a:ext cx="2920753" cy="647892"/>
              <a:chOff x="3086471" y="5573718"/>
              <a:chExt cx="2920753" cy="64789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7596C22-1018-4851-8F6C-7F8CEAAF1474}"/>
                  </a:ext>
                </a:extLst>
              </p:cNvPr>
              <p:cNvSpPr/>
              <p:nvPr/>
            </p:nvSpPr>
            <p:spPr>
              <a:xfrm>
                <a:off x="3086471" y="5673719"/>
                <a:ext cx="2920753" cy="478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신명조" panose="02030600000101010101" pitchFamily="18" charset="-127"/>
                </a:endParaRPr>
              </a:p>
            </p:txBody>
          </p:sp>
          <p:pic>
            <p:nvPicPr>
              <p:cNvPr id="45" name="Picture 2" descr="School Subject Icons - Download Free Vector Icons | Noun Project">
                <a:extLst>
                  <a:ext uri="{FF2B5EF4-FFF2-40B4-BE49-F238E27FC236}">
                    <a16:creationId xmlns:a16="http://schemas.microsoft.com/office/drawing/2014/main" id="{223AAECB-1FDF-4A36-8A3D-AA844CD82A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782" y="5641759"/>
                <a:ext cx="497150" cy="497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A5A9931-21CB-4736-A17D-6E6EE7B9ADFB}"/>
                  </a:ext>
                </a:extLst>
              </p:cNvPr>
              <p:cNvSpPr/>
              <p:nvPr/>
            </p:nvSpPr>
            <p:spPr>
              <a:xfrm>
                <a:off x="4329689" y="5684927"/>
                <a:ext cx="450634" cy="450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dirty="0"/>
              </a:p>
            </p:txBody>
          </p:sp>
          <p:pic>
            <p:nvPicPr>
              <p:cNvPr id="47" name="Picture 10" descr="컴퓨터 아이콘 캘린더, 기타, 기타, 텍스트, 달력 png | PNGWing">
                <a:extLst>
                  <a:ext uri="{FF2B5EF4-FFF2-40B4-BE49-F238E27FC236}">
                    <a16:creationId xmlns:a16="http://schemas.microsoft.com/office/drawing/2014/main" id="{5A47C1A1-D894-41A2-927C-A48FFD76ED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8804" y1="27609" x2="38804" y2="27609"/>
                            <a14:foregroundMark x1="62826" y1="27391" x2="62826" y2="27391"/>
                            <a14:foregroundMark x1="53043" y1="25761" x2="53043" y2="257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0480" y="5652018"/>
                <a:ext cx="521908" cy="521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2" descr="Pencil icon - Evil Icons">
                <a:extLst>
                  <a:ext uri="{FF2B5EF4-FFF2-40B4-BE49-F238E27FC236}">
                    <a16:creationId xmlns:a16="http://schemas.microsoft.com/office/drawing/2014/main" id="{E797040E-DD93-4DB7-B1B8-703EA9CD02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139" y="5573718"/>
                <a:ext cx="647892" cy="647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D53B445-9880-4C5E-9E7F-571646333428}"/>
              </a:ext>
            </a:extLst>
          </p:cNvPr>
          <p:cNvSpPr txBox="1"/>
          <p:nvPr/>
        </p:nvSpPr>
        <p:spPr>
          <a:xfrm>
            <a:off x="7250097" y="1396135"/>
            <a:ext cx="29354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현재 </a:t>
            </a:r>
            <a:r>
              <a:rPr lang="ko-KR" altLang="en-US" dirty="0" err="1">
                <a:latin typeface="HY신명조" panose="02030600000101010101" pitchFamily="18" charset="-127"/>
              </a:rPr>
              <a:t>일기쓰는</a:t>
            </a:r>
            <a:r>
              <a:rPr lang="ko-KR" altLang="en-US" dirty="0">
                <a:latin typeface="HY신명조" panose="02030600000101010101" pitchFamily="18" charset="-127"/>
              </a:rPr>
              <a:t> 과목을 </a:t>
            </a:r>
            <a:r>
              <a:rPr lang="ko-KR" altLang="en-US" dirty="0" err="1">
                <a:latin typeface="HY신명조" panose="02030600000101010101" pitchFamily="18" charset="-127"/>
              </a:rPr>
              <a:t>선택받고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해당 과목 설정한 </a:t>
            </a:r>
            <a:r>
              <a:rPr lang="ko-KR" altLang="en-US" dirty="0" err="1">
                <a:latin typeface="HY신명조" panose="02030600000101010101" pitchFamily="18" charset="-127"/>
              </a:rPr>
              <a:t>공부법중</a:t>
            </a:r>
            <a:r>
              <a:rPr lang="ko-KR" altLang="en-US" dirty="0">
                <a:latin typeface="HY신명조" panose="02030600000101010101" pitchFamily="18" charset="-127"/>
              </a:rPr>
              <a:t> 하나를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 err="1">
                <a:latin typeface="HY신명조" panose="02030600000101010101" pitchFamily="18" charset="-127"/>
              </a:rPr>
              <a:t>선택받습니다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  <a:p>
            <a:r>
              <a:rPr lang="ko-KR" altLang="en-US" dirty="0" err="1">
                <a:latin typeface="HY신명조" panose="02030600000101010101" pitchFamily="18" charset="-127"/>
              </a:rPr>
              <a:t>스피너를</a:t>
            </a:r>
            <a:r>
              <a:rPr lang="ko-KR" altLang="en-US" dirty="0">
                <a:latin typeface="HY신명조" panose="02030600000101010101" pitchFamily="18" charset="-127"/>
              </a:rPr>
              <a:t> 사용해서 </a:t>
            </a:r>
            <a:r>
              <a:rPr lang="ko-KR" altLang="en-US" dirty="0" err="1">
                <a:latin typeface="HY신명조" panose="02030600000101010101" pitchFamily="18" charset="-127"/>
              </a:rPr>
              <a:t>입력받고</a:t>
            </a:r>
            <a:endParaRPr lang="en-US" altLang="ko-KR" dirty="0">
              <a:latin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/>
              <a:t>이때 </a:t>
            </a:r>
            <a:r>
              <a:rPr lang="ko-KR" altLang="en-US" dirty="0" err="1"/>
              <a:t>스피너에</a:t>
            </a:r>
            <a:r>
              <a:rPr lang="ko-KR" altLang="en-US" dirty="0"/>
              <a:t> 요소로 과목을</a:t>
            </a:r>
            <a:endParaRPr lang="en-US" altLang="ko-KR" dirty="0"/>
          </a:p>
          <a:p>
            <a:r>
              <a:rPr lang="ko-KR" altLang="en-US" dirty="0"/>
              <a:t>추가하는 화면으로 이동합니다</a:t>
            </a:r>
            <a:endParaRPr lang="en-US" altLang="ko-KR" dirty="0">
              <a:latin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653289-4E2A-4EE3-8DCB-467CD6148BE7}"/>
              </a:ext>
            </a:extLst>
          </p:cNvPr>
          <p:cNvSpPr/>
          <p:nvPr/>
        </p:nvSpPr>
        <p:spPr>
          <a:xfrm>
            <a:off x="3300461" y="1549865"/>
            <a:ext cx="2638425" cy="47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신명조" panose="02030600000101010101" pitchFamily="18" charset="-127"/>
              </a:rPr>
              <a:t>과목 선택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A37C6E-0312-47F7-BFFD-3FBADEE8AAB1}"/>
              </a:ext>
            </a:extLst>
          </p:cNvPr>
          <p:cNvSpPr/>
          <p:nvPr/>
        </p:nvSpPr>
        <p:spPr>
          <a:xfrm>
            <a:off x="3300461" y="2182101"/>
            <a:ext cx="2638425" cy="47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신명조" panose="02030600000101010101" pitchFamily="18" charset="-127"/>
              </a:rPr>
              <a:t>과목에 대한 </a:t>
            </a:r>
            <a:r>
              <a:rPr lang="ko-KR" altLang="en-US" dirty="0" err="1">
                <a:latin typeface="HY신명조" panose="02030600000101010101" pitchFamily="18" charset="-127"/>
              </a:rPr>
              <a:t>공부법</a:t>
            </a:r>
            <a:r>
              <a:rPr lang="ko-KR" altLang="en-US" dirty="0">
                <a:latin typeface="HY신명조" panose="02030600000101010101" pitchFamily="18" charset="-127"/>
              </a:rPr>
              <a:t> 선택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B2E4B-8992-4568-9EC8-05F33EFA751A}"/>
              </a:ext>
            </a:extLst>
          </p:cNvPr>
          <p:cNvSpPr txBox="1"/>
          <p:nvPr/>
        </p:nvSpPr>
        <p:spPr>
          <a:xfrm>
            <a:off x="1467547" y="1894250"/>
            <a:ext cx="72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신명조" panose="02030600000101010101" pitchFamily="18" charset="-127"/>
              </a:rPr>
              <a:t>스피너</a:t>
            </a:r>
            <a:endParaRPr lang="en-US" altLang="ko-KR" dirty="0">
              <a:latin typeface="HY신명조" panose="0203060000010101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53422F-08FA-40C2-A690-3D91801695D7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2196255" y="1789118"/>
            <a:ext cx="1104206" cy="25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32B761-A0B3-4477-B14B-3AE42488B341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2196255" y="2048139"/>
            <a:ext cx="1104206" cy="37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743A877-EBB1-4EB6-8760-31E9F8882C03}"/>
              </a:ext>
            </a:extLst>
          </p:cNvPr>
          <p:cNvGrpSpPr/>
          <p:nvPr/>
        </p:nvGrpSpPr>
        <p:grpSpPr>
          <a:xfrm>
            <a:off x="3300461" y="2794569"/>
            <a:ext cx="2481706" cy="550194"/>
            <a:chOff x="3300461" y="2794569"/>
            <a:chExt cx="2481706" cy="5501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F2EE5B-4C1E-4D48-B1AB-69B4D1AE9523}"/>
                </a:ext>
              </a:extLst>
            </p:cNvPr>
            <p:cNvSpPr txBox="1"/>
            <p:nvPr/>
          </p:nvSpPr>
          <p:spPr>
            <a:xfrm>
              <a:off x="3300461" y="2794569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HY신명조" panose="02030600000101010101" pitchFamily="18" charset="-127"/>
                </a:rPr>
                <a:t>집중 정도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9FDE66C-59DF-4CBC-BECA-072AB613CD67}"/>
                </a:ext>
              </a:extLst>
            </p:cNvPr>
            <p:cNvCxnSpPr/>
            <p:nvPr/>
          </p:nvCxnSpPr>
          <p:spPr>
            <a:xfrm>
              <a:off x="3467988" y="3190875"/>
              <a:ext cx="15795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43EC859-CE0D-470B-8987-917668B14905}"/>
                </a:ext>
              </a:extLst>
            </p:cNvPr>
            <p:cNvSpPr/>
            <p:nvPr/>
          </p:nvSpPr>
          <p:spPr>
            <a:xfrm>
              <a:off x="4699990" y="3084371"/>
              <a:ext cx="221482" cy="221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4FB5FF-8A3A-47D9-8FDA-584603F3FEDC}"/>
                </a:ext>
              </a:extLst>
            </p:cNvPr>
            <p:cNvSpPr txBox="1"/>
            <p:nvPr/>
          </p:nvSpPr>
          <p:spPr>
            <a:xfrm>
              <a:off x="5193544" y="3036986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신명조" panose="02030600000101010101" pitchFamily="18" charset="-127"/>
                </a:rPr>
                <a:t>90</a:t>
              </a:r>
              <a:r>
                <a:rPr lang="ko-KR" altLang="en-US" dirty="0">
                  <a:latin typeface="HY신명조" panose="02030600000101010101" pitchFamily="18" charset="-127"/>
                </a:rPr>
                <a:t>점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C0DBFB-C8C5-4D6C-A17C-58566DAD22BF}"/>
              </a:ext>
            </a:extLst>
          </p:cNvPr>
          <p:cNvGrpSpPr/>
          <p:nvPr/>
        </p:nvGrpSpPr>
        <p:grpSpPr>
          <a:xfrm>
            <a:off x="3300461" y="3465955"/>
            <a:ext cx="2481706" cy="550194"/>
            <a:chOff x="3300461" y="3465955"/>
            <a:chExt cx="2481706" cy="55019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9AA2B7-6BE2-44E6-A33D-D6118C3FB3ED}"/>
                </a:ext>
              </a:extLst>
            </p:cNvPr>
            <p:cNvSpPr txBox="1"/>
            <p:nvPr/>
          </p:nvSpPr>
          <p:spPr>
            <a:xfrm>
              <a:off x="3300461" y="3465955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HY신명조" panose="02030600000101010101" pitchFamily="18" charset="-127"/>
                </a:rPr>
                <a:t>지식 습득 정도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0AF6439-D7A6-46AC-BEE8-F1505391D3D2}"/>
                </a:ext>
              </a:extLst>
            </p:cNvPr>
            <p:cNvCxnSpPr/>
            <p:nvPr/>
          </p:nvCxnSpPr>
          <p:spPr>
            <a:xfrm>
              <a:off x="3467988" y="3862261"/>
              <a:ext cx="15795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38E7BB4-9448-4F73-AF78-D1872FDF769C}"/>
                </a:ext>
              </a:extLst>
            </p:cNvPr>
            <p:cNvSpPr/>
            <p:nvPr/>
          </p:nvSpPr>
          <p:spPr>
            <a:xfrm>
              <a:off x="3952077" y="3755757"/>
              <a:ext cx="221482" cy="221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EF3F03-CA70-4001-8BB2-2E972E1FFBAB}"/>
                </a:ext>
              </a:extLst>
            </p:cNvPr>
            <p:cNvSpPr txBox="1"/>
            <p:nvPr/>
          </p:nvSpPr>
          <p:spPr>
            <a:xfrm>
              <a:off x="5193544" y="3708372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신명조" panose="02030600000101010101" pitchFamily="18" charset="-127"/>
                </a:rPr>
                <a:t>45</a:t>
              </a:r>
              <a:r>
                <a:rPr lang="ko-KR" altLang="en-US" dirty="0">
                  <a:latin typeface="HY신명조" panose="02030600000101010101" pitchFamily="18" charset="-127"/>
                </a:rPr>
                <a:t>점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60994A9-22B7-4ED3-B40D-3AEB804A7B19}"/>
              </a:ext>
            </a:extLst>
          </p:cNvPr>
          <p:cNvSpPr txBox="1"/>
          <p:nvPr/>
        </p:nvSpPr>
        <p:spPr>
          <a:xfrm>
            <a:off x="3343088" y="4170202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신명조" panose="02030600000101010101" pitchFamily="18" charset="-127"/>
              </a:rPr>
              <a:t>구체적으로 어땠나요</a:t>
            </a:r>
            <a:r>
              <a:rPr lang="en-US" altLang="ko-KR" b="1" dirty="0">
                <a:latin typeface="HY신명조" panose="02030600000101010101" pitchFamily="18" charset="-127"/>
              </a:rPr>
              <a:t>?</a:t>
            </a:r>
            <a:endParaRPr lang="ko-KR" altLang="en-US" b="1" dirty="0">
              <a:latin typeface="HY신명조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4845DB-62BB-4A87-AF63-28D21273E0A6}"/>
              </a:ext>
            </a:extLst>
          </p:cNvPr>
          <p:cNvSpPr/>
          <p:nvPr/>
        </p:nvSpPr>
        <p:spPr>
          <a:xfrm>
            <a:off x="3443307" y="4604048"/>
            <a:ext cx="2372452" cy="108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일기 쓰는 </a:t>
            </a:r>
            <a:r>
              <a:rPr lang="ko-KR" altLang="en-US" dirty="0" err="1"/>
              <a:t>입력창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7AED36-6CD6-40EA-A35C-E775A489ABCF}"/>
              </a:ext>
            </a:extLst>
          </p:cNvPr>
          <p:cNvSpPr txBox="1"/>
          <p:nvPr/>
        </p:nvSpPr>
        <p:spPr>
          <a:xfrm>
            <a:off x="1314450" y="3354643"/>
            <a:ext cx="92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신명조" panose="02030600000101010101" pitchFamily="18" charset="-127"/>
              </a:rPr>
              <a:t>Range</a:t>
            </a:r>
            <a:r>
              <a:rPr lang="ko-KR" altLang="en-US" dirty="0">
                <a:latin typeface="HY신명조" panose="02030600000101010101" pitchFamily="18" charset="-127"/>
              </a:rPr>
              <a:t>뷰</a:t>
            </a:r>
            <a:endParaRPr lang="en-US" altLang="ko-KR" dirty="0">
              <a:latin typeface="HY신명조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2DBC59D-21DF-44EE-AF46-14B9A9AFE903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40922" y="3195490"/>
            <a:ext cx="1238981" cy="31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B7C4D7D-CD98-4CE9-9417-77886D0AE973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2240922" y="3508532"/>
            <a:ext cx="1185754" cy="3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23C8A1-B842-41F7-A1B5-E9BB71BEA470}"/>
              </a:ext>
            </a:extLst>
          </p:cNvPr>
          <p:cNvSpPr txBox="1"/>
          <p:nvPr/>
        </p:nvSpPr>
        <p:spPr>
          <a:xfrm>
            <a:off x="7250097" y="316739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어느 정도로 집중이 되었고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지식을 얻었는지 입력을 받습니다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6CC20C-569C-493F-BF8E-79046226ADF5}"/>
              </a:ext>
            </a:extLst>
          </p:cNvPr>
          <p:cNvSpPr txBox="1"/>
          <p:nvPr/>
        </p:nvSpPr>
        <p:spPr>
          <a:xfrm>
            <a:off x="7250097" y="390930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어느 정도로 집중이 되었고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지식을 얻었는지 입력을 받습니다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2495600" y="980728"/>
            <a:ext cx="4248150" cy="5643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1230346395"/>
              </p:ext>
            </p:extLst>
          </p:nvPr>
        </p:nvGraphicFramePr>
        <p:xfrm>
          <a:off x="1524000" y="0"/>
          <a:ext cx="9152850" cy="76203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15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화면제목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이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일기 보기 화면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단위업무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할 일 확인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디렉토리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첫화면</a:t>
                      </a:r>
                      <a:r>
                        <a:rPr lang="ko-KR" sz="1000" u="none" strike="noStrike" cap="none" dirty="0"/>
                        <a:t>-&gt;</a:t>
                      </a:r>
                      <a:r>
                        <a:rPr lang="ko-KR" altLang="en-US" sz="1000" u="none" strike="noStrike" cap="none" dirty="0"/>
                        <a:t>할 일 확인화면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작성일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2021.01.07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Google Shape;136;p18"/>
          <p:cNvGraphicFramePr/>
          <p:nvPr/>
        </p:nvGraphicFramePr>
        <p:xfrm>
          <a:off x="7104112" y="980728"/>
          <a:ext cx="3203850" cy="5643550"/>
        </p:xfrm>
        <a:graphic>
          <a:graphicData uri="http://schemas.openxmlformats.org/drawingml/2006/table">
            <a:tbl>
              <a:tblPr firstRow="1" bandRow="1">
                <a:noFill/>
                <a:tableStyleId>{D6F55BA1-3560-4892-A313-B752ED4EDC81}</a:tableStyleId>
              </a:tblPr>
              <a:tblGrid>
                <a:gridCol w="32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화면설명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EAFF32-2228-41FC-91FA-F13065628A2E}"/>
              </a:ext>
            </a:extLst>
          </p:cNvPr>
          <p:cNvSpPr/>
          <p:nvPr/>
        </p:nvSpPr>
        <p:spPr>
          <a:xfrm>
            <a:off x="3175247" y="1396135"/>
            <a:ext cx="2920753" cy="493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3B445-9880-4C5E-9E7F-571646333428}"/>
              </a:ext>
            </a:extLst>
          </p:cNvPr>
          <p:cNvSpPr txBox="1"/>
          <p:nvPr/>
        </p:nvSpPr>
        <p:spPr>
          <a:xfrm>
            <a:off x="7250097" y="1396135"/>
            <a:ext cx="2916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현재 </a:t>
            </a:r>
            <a:r>
              <a:rPr lang="ko-KR" altLang="en-US" dirty="0" err="1">
                <a:latin typeface="HY신명조" panose="02030600000101010101" pitchFamily="18" charset="-127"/>
              </a:rPr>
              <a:t>일기쓰는</a:t>
            </a:r>
            <a:r>
              <a:rPr lang="ko-KR" altLang="en-US" dirty="0">
                <a:latin typeface="HY신명조" panose="02030600000101010101" pitchFamily="18" charset="-127"/>
              </a:rPr>
              <a:t> 과목을 </a:t>
            </a:r>
            <a:r>
              <a:rPr lang="ko-KR" altLang="en-US" dirty="0" err="1">
                <a:latin typeface="HY신명조" panose="02030600000101010101" pitchFamily="18" charset="-127"/>
              </a:rPr>
              <a:t>선택받고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해당 과목 설정한 </a:t>
            </a:r>
            <a:r>
              <a:rPr lang="ko-KR" altLang="en-US" dirty="0" err="1">
                <a:latin typeface="HY신명조" panose="02030600000101010101" pitchFamily="18" charset="-127"/>
              </a:rPr>
              <a:t>공부법중</a:t>
            </a:r>
            <a:r>
              <a:rPr lang="ko-KR" altLang="en-US" dirty="0">
                <a:latin typeface="HY신명조" panose="02030600000101010101" pitchFamily="18" charset="-127"/>
              </a:rPr>
              <a:t> 하나를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 err="1">
                <a:latin typeface="HY신명조" panose="02030600000101010101" pitchFamily="18" charset="-127"/>
              </a:rPr>
              <a:t>선택받습니다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신명조" panose="02030600000101010101" pitchFamily="18" charset="-127"/>
              </a:rPr>
              <a:t>이때는 </a:t>
            </a:r>
            <a:r>
              <a:rPr lang="ko-KR" altLang="en-US" dirty="0" err="1">
                <a:latin typeface="HY신명조" panose="02030600000101010101" pitchFamily="18" charset="-127"/>
              </a:rPr>
              <a:t>스피너를</a:t>
            </a:r>
            <a:r>
              <a:rPr lang="ko-KR" altLang="en-US" dirty="0">
                <a:latin typeface="HY신명조" panose="02030600000101010101" pitchFamily="18" charset="-127"/>
              </a:rPr>
              <a:t> 사용합니다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23C8A1-B842-41F7-A1B5-E9BB71BEA470}"/>
              </a:ext>
            </a:extLst>
          </p:cNvPr>
          <p:cNvSpPr txBox="1"/>
          <p:nvPr/>
        </p:nvSpPr>
        <p:spPr>
          <a:xfrm>
            <a:off x="7250097" y="237515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어느 정도로 집중이 되었고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지식을 얻었는지 입력을 받습니다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6CC20C-569C-493F-BF8E-79046226ADF5}"/>
              </a:ext>
            </a:extLst>
          </p:cNvPr>
          <p:cNvSpPr txBox="1"/>
          <p:nvPr/>
        </p:nvSpPr>
        <p:spPr>
          <a:xfrm>
            <a:off x="7250097" y="3096623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</a:rPr>
              <a:t>어느 정도로 집중이 되었고</a:t>
            </a:r>
            <a:endParaRPr lang="en-US" altLang="ko-KR" dirty="0">
              <a:latin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</a:rPr>
              <a:t>지식을 얻었는지 입력을 받습니다</a:t>
            </a:r>
            <a:r>
              <a:rPr lang="en-US" altLang="ko-KR" dirty="0">
                <a:latin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11C27-051D-445F-AFDA-0E7351C9CEE5}"/>
              </a:ext>
            </a:extLst>
          </p:cNvPr>
          <p:cNvSpPr txBox="1"/>
          <p:nvPr/>
        </p:nvSpPr>
        <p:spPr>
          <a:xfrm>
            <a:off x="3175247" y="1476375"/>
            <a:ext cx="133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월 </a:t>
            </a:r>
            <a:r>
              <a:rPr lang="en-US" altLang="ko-KR" dirty="0"/>
              <a:t>0</a:t>
            </a:r>
            <a:r>
              <a:rPr lang="ko-KR" altLang="en-US" dirty="0"/>
              <a:t>일 </a:t>
            </a:r>
            <a:r>
              <a:rPr lang="en-US" altLang="ko-KR" dirty="0"/>
              <a:t>- </a:t>
            </a:r>
            <a:r>
              <a:rPr lang="ko-KR" altLang="en-US" dirty="0"/>
              <a:t>국어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1D8C0-0B3A-4EC3-88AC-54CEDA4CF362}"/>
              </a:ext>
            </a:extLst>
          </p:cNvPr>
          <p:cNvSpPr txBox="1"/>
          <p:nvPr/>
        </p:nvSpPr>
        <p:spPr>
          <a:xfrm>
            <a:off x="3175247" y="1710503"/>
            <a:ext cx="133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OOO </a:t>
            </a:r>
            <a:r>
              <a:rPr lang="ko-KR" altLang="en-US" dirty="0" err="1"/>
              <a:t>공부법</a:t>
            </a:r>
            <a:endParaRPr lang="en-US" altLang="ko-KR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23D819B-524A-4E3A-98E1-F65B9E36DD32}"/>
              </a:ext>
            </a:extLst>
          </p:cNvPr>
          <p:cNvGrpSpPr/>
          <p:nvPr/>
        </p:nvGrpSpPr>
        <p:grpSpPr>
          <a:xfrm>
            <a:off x="3159443" y="2290312"/>
            <a:ext cx="1418932" cy="307777"/>
            <a:chOff x="3300461" y="2779815"/>
            <a:chExt cx="1418932" cy="3077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5B2904-5B52-4F7F-9EA1-52C50303563E}"/>
                </a:ext>
              </a:extLst>
            </p:cNvPr>
            <p:cNvSpPr txBox="1"/>
            <p:nvPr/>
          </p:nvSpPr>
          <p:spPr>
            <a:xfrm>
              <a:off x="3300461" y="2779815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HY신명조" panose="02030600000101010101" pitchFamily="18" charset="-127"/>
                </a:rPr>
                <a:t>집중 정도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77B730-8CC4-4FFF-9CDF-4D81C4DB5B43}"/>
                </a:ext>
              </a:extLst>
            </p:cNvPr>
            <p:cNvSpPr txBox="1"/>
            <p:nvPr/>
          </p:nvSpPr>
          <p:spPr>
            <a:xfrm>
              <a:off x="4220538" y="2779815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신명조" panose="02030600000101010101" pitchFamily="18" charset="-127"/>
                </a:rPr>
                <a:t>O</a:t>
              </a:r>
              <a:r>
                <a:rPr lang="ko-KR" altLang="en-US" dirty="0">
                  <a:latin typeface="HY신명조" panose="02030600000101010101" pitchFamily="18" charset="-127"/>
                </a:rPr>
                <a:t>점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058EB77-AC3F-41DD-A88E-A9C673D640CA}"/>
              </a:ext>
            </a:extLst>
          </p:cNvPr>
          <p:cNvGrpSpPr/>
          <p:nvPr/>
        </p:nvGrpSpPr>
        <p:grpSpPr>
          <a:xfrm>
            <a:off x="3159442" y="2611172"/>
            <a:ext cx="1972354" cy="307777"/>
            <a:chOff x="3300461" y="2779815"/>
            <a:chExt cx="1380506" cy="30777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3C3226-B916-4C80-A7D7-0E628ED95456}"/>
                </a:ext>
              </a:extLst>
            </p:cNvPr>
            <p:cNvSpPr txBox="1"/>
            <p:nvPr/>
          </p:nvSpPr>
          <p:spPr>
            <a:xfrm>
              <a:off x="3300461" y="2779815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HY신명조" panose="02030600000101010101" pitchFamily="18" charset="-127"/>
                </a:rPr>
                <a:t>지식 습득 정도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CD78C2-8B32-4A27-9A3D-29E80442AF01}"/>
                </a:ext>
              </a:extLst>
            </p:cNvPr>
            <p:cNvSpPr txBox="1"/>
            <p:nvPr/>
          </p:nvSpPr>
          <p:spPr>
            <a:xfrm>
              <a:off x="4220538" y="2779815"/>
              <a:ext cx="411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신명조" panose="02030600000101010101" pitchFamily="18" charset="-127"/>
                </a:rPr>
                <a:t>O</a:t>
              </a:r>
              <a:r>
                <a:rPr lang="ko-KR" altLang="en-US" dirty="0">
                  <a:latin typeface="HY신명조" panose="02030600000101010101" pitchFamily="18" charset="-127"/>
                </a:rPr>
                <a:t>점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4A60A3-017C-444A-BDCE-4E957E47AD72}"/>
              </a:ext>
            </a:extLst>
          </p:cNvPr>
          <p:cNvSpPr/>
          <p:nvPr/>
        </p:nvSpPr>
        <p:spPr>
          <a:xfrm>
            <a:off x="3327933" y="2999188"/>
            <a:ext cx="2634717" cy="31349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일기</a:t>
            </a:r>
          </a:p>
        </p:txBody>
      </p:sp>
    </p:spTree>
    <p:extLst>
      <p:ext uri="{BB962C8B-B14F-4D97-AF65-F5344CB8AC3E}">
        <p14:creationId xmlns:p14="http://schemas.microsoft.com/office/powerpoint/2010/main" val="945222141"/>
      </p:ext>
    </p:extLst>
  </p:cSld>
  <p:clrMapOvr>
    <a:masterClrMapping/>
  </p:clrMapOvr>
</p:sld>
</file>

<file path=ppt/theme/theme1.xml><?xml version="1.0" encoding="utf-8"?>
<a:theme xmlns:a="http://schemas.openxmlformats.org/drawingml/2006/main" name="균형">
  <a:themeElements>
    <a:clrScheme name="균형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630</Words>
  <Application>Microsoft Office PowerPoint</Application>
  <PresentationFormat>와이드스크린</PresentationFormat>
  <Paragraphs>220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HY신명조</vt:lpstr>
      <vt:lpstr>Libre Baskerville</vt:lpstr>
      <vt:lpstr>Noto Sans Symbols</vt:lpstr>
      <vt:lpstr>Arial</vt:lpstr>
      <vt:lpstr>consolas</vt:lpstr>
      <vt:lpstr>Perpetua</vt:lpstr>
      <vt:lpstr>Source Sans Pro</vt:lpstr>
      <vt:lpstr>균형</vt:lpstr>
      <vt:lpstr>앱 기획서</vt:lpstr>
      <vt:lpstr>PowerPoint 프레젠테이션</vt:lpstr>
      <vt:lpstr> Process(화면)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기획서</dc:title>
  <dc:creator>Heechan</dc:creator>
  <cp:lastModifiedBy>박 희찬</cp:lastModifiedBy>
  <cp:revision>17</cp:revision>
  <dcterms:modified xsi:type="dcterms:W3CDTF">2021-09-25T14:57:59Z</dcterms:modified>
</cp:coreProperties>
</file>