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70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D54D-E69C-42F2-91D5-677D2678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87A1A-A268-4319-8EA2-7DB019A2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0FB58-20B4-48A1-A8A4-5CCA1430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1E73B-D6EC-491C-A2F4-7451AA76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567E-A9BB-4619-A6B7-DED81B75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571B9-25BC-44A2-8C12-A80ACB33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1DB5E-B656-44F2-9C19-249F035B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992D2-6E33-462B-BBB2-EB69D486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F91A8-1892-4B5D-90CC-7B54199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6E8E9-DF55-4652-9D03-4406E47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4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507770-471E-4783-BBA6-0BC2FF214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AF56E-A6DF-4919-ACA3-1A74DD061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DF425-5738-4A4D-B7D9-42DD0997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F5ED6-7151-49AF-9244-EF61FFFE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59C50-9654-45D4-9F78-B2CD9348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B47B-D3EC-4795-B7C2-1A9F568A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9CC5-ABC4-4E97-9CEC-5DE2C6C1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43B7E-8015-442B-94A2-BC0B2DF8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AA29B-3A00-4FDD-8809-5B68395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DCCA8-6FA0-4370-A4E9-4EA5FB89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6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EABB6-918D-44C1-8C06-0EDF6A4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24A16-D1BA-4C3F-8D54-56649A44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AF87-DD84-4A5F-8874-C48BF208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F9F3A-6BB6-4304-B3BC-C42F8F63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93561-E1E7-4594-BFBF-43ABB39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22796-40D6-4C19-B2DE-ED4904A8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5FF52-9330-4046-8656-4481B2D4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2FACB-9125-4796-9F77-1810AB2F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965D3-3BD2-42F7-A144-1C741CFA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EFCDF-B4D3-4E88-BAF0-B9D65616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E0CC1-3610-4E15-AE7B-01A62CC5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2663-6B3B-4F5B-9631-F419F952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1FDF2-D7FC-4BBE-8147-D9C18A4B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3E1D0-C86C-4697-98B5-ED12E7D8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537E5-99AE-4369-A381-8F3F092E0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8C233-5E1D-45D4-BC8D-8C3E70855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BDDB9-2DD4-4B63-9B72-F7AF32BE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AFC68-2354-499F-9434-398AE3D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38DD8D-68F1-47C2-AD2A-2D23E849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EEB6E-01B0-4BE3-9AF0-3C21CB5B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9ECA1-1B3D-4EF8-853B-BBA4B355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ED7837-0334-4E51-824F-A2BC078C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47A97C-D7EC-45B8-A8AC-FC796D0A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606808-2534-4EEC-808A-873FF238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DCC66F-BC6D-4325-916C-238515D4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334DD-4114-4F50-956E-24E53798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2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7860-DD5E-4625-A63F-02E9DF56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6254C-211D-4E6C-A835-65E897EB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2ABD1-B398-4915-B3FD-B25DCAC35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E2EFF-85BB-4C88-8FFF-646231FD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0BCA1-7184-4948-871A-7F8EB40D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06E9C-1B6C-46E8-8525-4C6284D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3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137A-066C-4764-BFD7-61BB9D38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7D6FD-B6F4-4624-81BC-895D44EAA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31DEB-CABD-486F-8CD2-64F5F1F1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72FA2-D0F2-4604-B21C-6233847D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5F94-4D81-4981-95BB-B95C722D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18072-4097-4D1C-AAED-1942C146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3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86D205-8A90-444B-975C-3CA647E4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A4132-9CE7-4C22-B205-B892E4A2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8D283-36D9-47D7-9BAC-0AA892A8B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854A-2F6E-49E8-9EEA-D8617551E7C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9EBFE-BF27-4CCE-A224-7783A59B6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9E822-197A-43F4-AD1D-96C5B2D04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6DD7-1C51-4B53-8A25-1B1FA4665D5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그림 17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263395A9-B2CE-4F0A-A433-F1D1D21542F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" y="0"/>
            <a:ext cx="12186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나눔스퀘어OTF ExtraBold">
            <a:extLst>
              <a:ext uri="{FF2B5EF4-FFF2-40B4-BE49-F238E27FC236}">
                <a16:creationId xmlns:a16="http://schemas.microsoft.com/office/drawing/2014/main" id="{2B6FF535-ABA6-4D5E-9B90-4887700D23BA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" name="나눔스퀘어OTF Bold">
            <a:extLst>
              <a:ext uri="{FF2B5EF4-FFF2-40B4-BE49-F238E27FC236}">
                <a16:creationId xmlns:a16="http://schemas.microsoft.com/office/drawing/2014/main" id="{3446746F-F250-4672-A632-E75E76A8C92B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나눔스퀘어_ac ExtraBold">
            <a:extLst>
              <a:ext uri="{FF2B5EF4-FFF2-40B4-BE49-F238E27FC236}">
                <a16:creationId xmlns:a16="http://schemas.microsoft.com/office/drawing/2014/main" id="{975D41BF-B2AF-4DE1-949D-49791C600BDC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나눔스퀘어_ac Bold">
            <a:extLst>
              <a:ext uri="{FF2B5EF4-FFF2-40B4-BE49-F238E27FC236}">
                <a16:creationId xmlns:a16="http://schemas.microsoft.com/office/drawing/2014/main" id="{CA63BA3C-F8B9-4AF0-94B1-5B86486EEBC2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나눔스퀘어_ac">
            <a:extLst>
              <a:ext uri="{FF2B5EF4-FFF2-40B4-BE49-F238E27FC236}">
                <a16:creationId xmlns:a16="http://schemas.microsoft.com/office/drawing/2014/main" id="{133C69C6-A927-427A-90FD-C446899BA757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나눔스퀘어 ExtraBold">
            <a:extLst>
              <a:ext uri="{FF2B5EF4-FFF2-40B4-BE49-F238E27FC236}">
                <a16:creationId xmlns:a16="http://schemas.microsoft.com/office/drawing/2014/main" id="{2EAC162F-CF71-457C-BBF3-316CD08FD28F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나눔스퀘어 Bold">
            <a:extLst>
              <a:ext uri="{FF2B5EF4-FFF2-40B4-BE49-F238E27FC236}">
                <a16:creationId xmlns:a16="http://schemas.microsoft.com/office/drawing/2014/main" id="{AEAEEA24-DA06-4135-B84F-CAC30F539D4D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12AC3D7-CB94-43A3-94AD-D57EE57D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8086"/>
            <a:ext cx="12224153" cy="6876086"/>
          </a:xfrm>
          <a:prstGeom prst="rect">
            <a:avLst/>
          </a:prstGeom>
        </p:spPr>
      </p:pic>
      <p:sp>
        <p:nvSpPr>
          <p:cNvPr id="13" name="나눔스퀘어">
            <a:extLst>
              <a:ext uri="{FF2B5EF4-FFF2-40B4-BE49-F238E27FC236}">
                <a16:creationId xmlns:a16="http://schemas.microsoft.com/office/drawing/2014/main" id="{26A1ADE6-0FF4-401C-B33D-5D5DD1F03AF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4" name="나눔스퀘어 Light">
            <a:extLst>
              <a:ext uri="{FF2B5EF4-FFF2-40B4-BE49-F238E27FC236}">
                <a16:creationId xmlns:a16="http://schemas.microsoft.com/office/drawing/2014/main" id="{A777E623-4AB1-4B2B-B320-C84951F4B5B6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나눔스퀘어OTF">
            <a:extLst>
              <a:ext uri="{FF2B5EF4-FFF2-40B4-BE49-F238E27FC236}">
                <a16:creationId xmlns:a16="http://schemas.microsoft.com/office/drawing/2014/main" id="{4E1E0B9A-DCA8-4C37-99DF-4DE1130EF067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나눔스퀘어">
            <a:extLst>
              <a:ext uri="{FF2B5EF4-FFF2-40B4-BE49-F238E27FC236}">
                <a16:creationId xmlns:a16="http://schemas.microsoft.com/office/drawing/2014/main" id="{9A548E03-ADA2-4D78-95E9-F860235C4C3C}"/>
              </a:ext>
            </a:extLst>
          </p:cNvPr>
          <p:cNvSpPr txBox="1"/>
          <p:nvPr/>
        </p:nvSpPr>
        <p:spPr>
          <a:xfrm>
            <a:off x="10491109" y="6440939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10413 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박희찬</a:t>
            </a:r>
          </a:p>
        </p:txBody>
      </p:sp>
      <p:sp>
        <p:nvSpPr>
          <p:cNvPr id="16" name="나눔스퀘어OTF ExtraBold">
            <a:extLst>
              <a:ext uri="{FF2B5EF4-FFF2-40B4-BE49-F238E27FC236}">
                <a16:creationId xmlns:a16="http://schemas.microsoft.com/office/drawing/2014/main" id="{348A8DC4-7066-4EEF-9B0C-B7C983BC06D7}"/>
              </a:ext>
            </a:extLst>
          </p:cNvPr>
          <p:cNvSpPr txBox="1"/>
          <p:nvPr/>
        </p:nvSpPr>
        <p:spPr>
          <a:xfrm>
            <a:off x="3974266" y="3075229"/>
            <a:ext cx="4243469" cy="1107996"/>
          </a:xfrm>
          <a:prstGeom prst="rect">
            <a:avLst/>
          </a:prstGeom>
          <a:noFill/>
          <a:effectLst>
            <a:outerShdw blurRad="901700" dir="39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챗봇</a:t>
            </a:r>
            <a:r>
              <a:rPr lang="ko-KR" altLang="en-US" sz="66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만들기</a:t>
            </a:r>
          </a:p>
        </p:txBody>
      </p:sp>
      <p:sp>
        <p:nvSpPr>
          <p:cNvPr id="20" name="나눔스퀘어OTF Bold">
            <a:extLst>
              <a:ext uri="{FF2B5EF4-FFF2-40B4-BE49-F238E27FC236}">
                <a16:creationId xmlns:a16="http://schemas.microsoft.com/office/drawing/2014/main" id="{8C9F5768-A1C5-4BD3-910E-22358DC414A3}"/>
              </a:ext>
            </a:extLst>
          </p:cNvPr>
          <p:cNvSpPr txBox="1"/>
          <p:nvPr/>
        </p:nvSpPr>
        <p:spPr>
          <a:xfrm>
            <a:off x="3974266" y="2674775"/>
            <a:ext cx="2705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언어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Socket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이용한</a:t>
            </a:r>
          </a:p>
        </p:txBody>
      </p:sp>
    </p:spTree>
    <p:extLst>
      <p:ext uri="{BB962C8B-B14F-4D97-AF65-F5344CB8AC3E}">
        <p14:creationId xmlns:p14="http://schemas.microsoft.com/office/powerpoint/2010/main" val="42722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나눔스퀘어OTF ExtraBold">
            <a:extLst>
              <a:ext uri="{FF2B5EF4-FFF2-40B4-BE49-F238E27FC236}">
                <a16:creationId xmlns:a16="http://schemas.microsoft.com/office/drawing/2014/main" id="{2906FC37-354C-4CE9-97D9-D6C5475FE3D7}"/>
              </a:ext>
            </a:extLst>
          </p:cNvPr>
          <p:cNvSpPr txBox="1"/>
          <p:nvPr/>
        </p:nvSpPr>
        <p:spPr>
          <a:xfrm>
            <a:off x="-3566885" y="428542"/>
            <a:ext cx="3111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OTF ExtraBold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나눔스퀘어OTF Bold">
            <a:extLst>
              <a:ext uri="{FF2B5EF4-FFF2-40B4-BE49-F238E27FC236}">
                <a16:creationId xmlns:a16="http://schemas.microsoft.com/office/drawing/2014/main" id="{4B823813-B108-48C1-9C91-92A968F0C837}"/>
              </a:ext>
            </a:extLst>
          </p:cNvPr>
          <p:cNvSpPr txBox="1"/>
          <p:nvPr/>
        </p:nvSpPr>
        <p:spPr>
          <a:xfrm>
            <a:off x="-3566884" y="851276"/>
            <a:ext cx="245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OTF Bold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나눔스퀘어_ac ExtraBold">
            <a:extLst>
              <a:ext uri="{FF2B5EF4-FFF2-40B4-BE49-F238E27FC236}">
                <a16:creationId xmlns:a16="http://schemas.microsoft.com/office/drawing/2014/main" id="{6F568C0E-9C9E-47D1-B6F0-EC93EF14A55A}"/>
              </a:ext>
            </a:extLst>
          </p:cNvPr>
          <p:cNvSpPr txBox="1"/>
          <p:nvPr/>
        </p:nvSpPr>
        <p:spPr>
          <a:xfrm>
            <a:off x="-3566885" y="2071004"/>
            <a:ext cx="2985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_ac ExtraBold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나눔스퀘어_ac Bold">
            <a:extLst>
              <a:ext uri="{FF2B5EF4-FFF2-40B4-BE49-F238E27FC236}">
                <a16:creationId xmlns:a16="http://schemas.microsoft.com/office/drawing/2014/main" id="{E3F5CA89-BF2D-466A-AA86-E694879F169D}"/>
              </a:ext>
            </a:extLst>
          </p:cNvPr>
          <p:cNvSpPr txBox="1"/>
          <p:nvPr/>
        </p:nvSpPr>
        <p:spPr>
          <a:xfrm>
            <a:off x="-3566884" y="2608033"/>
            <a:ext cx="232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_ac Bold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나눔스퀘어_ac">
            <a:extLst>
              <a:ext uri="{FF2B5EF4-FFF2-40B4-BE49-F238E27FC236}">
                <a16:creationId xmlns:a16="http://schemas.microsoft.com/office/drawing/2014/main" id="{DF8A1875-8751-4091-A91B-D82B26D7D57C}"/>
              </a:ext>
            </a:extLst>
          </p:cNvPr>
          <p:cNvSpPr txBox="1"/>
          <p:nvPr/>
        </p:nvSpPr>
        <p:spPr>
          <a:xfrm>
            <a:off x="-3566884" y="3145062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_ac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나눔스퀘어 ExtraBold">
            <a:extLst>
              <a:ext uri="{FF2B5EF4-FFF2-40B4-BE49-F238E27FC236}">
                <a16:creationId xmlns:a16="http://schemas.microsoft.com/office/drawing/2014/main" id="{E1606A48-C470-493D-ABE6-75D051BF23D5}"/>
              </a:ext>
            </a:extLst>
          </p:cNvPr>
          <p:cNvSpPr txBox="1"/>
          <p:nvPr/>
        </p:nvSpPr>
        <p:spPr>
          <a:xfrm>
            <a:off x="-3566886" y="3767851"/>
            <a:ext cx="2627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ExtraBold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나눔스퀘어 Bold">
            <a:extLst>
              <a:ext uri="{FF2B5EF4-FFF2-40B4-BE49-F238E27FC236}">
                <a16:creationId xmlns:a16="http://schemas.microsoft.com/office/drawing/2014/main" id="{4D51FFE8-A1EC-4D1E-9A48-233301D6C5F2}"/>
              </a:ext>
            </a:extLst>
          </p:cNvPr>
          <p:cNvSpPr txBox="1"/>
          <p:nvPr/>
        </p:nvSpPr>
        <p:spPr>
          <a:xfrm>
            <a:off x="-3566885" y="4304880"/>
            <a:ext cx="201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Bold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나눔스퀘어">
            <a:extLst>
              <a:ext uri="{FF2B5EF4-FFF2-40B4-BE49-F238E27FC236}">
                <a16:creationId xmlns:a16="http://schemas.microsoft.com/office/drawing/2014/main" id="{87D24177-A08E-48A7-9F4C-B93C7DB3C018}"/>
              </a:ext>
            </a:extLst>
          </p:cNvPr>
          <p:cNvSpPr txBox="1"/>
          <p:nvPr/>
        </p:nvSpPr>
        <p:spPr>
          <a:xfrm>
            <a:off x="-3566885" y="4841909"/>
            <a:ext cx="139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10" name="나눔스퀘어 Light">
            <a:extLst>
              <a:ext uri="{FF2B5EF4-FFF2-40B4-BE49-F238E27FC236}">
                <a16:creationId xmlns:a16="http://schemas.microsoft.com/office/drawing/2014/main" id="{7DA7939B-F3CB-4FD3-857D-4C90DFD6043F}"/>
              </a:ext>
            </a:extLst>
          </p:cNvPr>
          <p:cNvSpPr txBox="1"/>
          <p:nvPr/>
        </p:nvSpPr>
        <p:spPr>
          <a:xfrm>
            <a:off x="-3566884" y="565299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나눔스퀘어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Light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나눔스퀘어OTF">
            <a:extLst>
              <a:ext uri="{FF2B5EF4-FFF2-40B4-BE49-F238E27FC236}">
                <a16:creationId xmlns:a16="http://schemas.microsoft.com/office/drawing/2014/main" id="{5B5D7877-451C-43A7-9219-1D7F862F6A0C}"/>
              </a:ext>
            </a:extLst>
          </p:cNvPr>
          <p:cNvSpPr txBox="1"/>
          <p:nvPr/>
        </p:nvSpPr>
        <p:spPr>
          <a:xfrm>
            <a:off x="-3566886" y="1333920"/>
            <a:ext cx="1818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나눔스퀘어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OTF</a:t>
            </a: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21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나눔스퀘어</vt:lpstr>
      <vt:lpstr>나눔스퀘어 Bold</vt:lpstr>
      <vt:lpstr>나눔스퀘어 ExtraBold</vt:lpstr>
      <vt:lpstr>나눔스퀘어 Light</vt:lpstr>
      <vt:lpstr>나눔스퀘어_ac</vt:lpstr>
      <vt:lpstr>나눔스퀘어_ac Bold</vt:lpstr>
      <vt:lpstr>나눔스퀘어_ac ExtraBold</vt:lpstr>
      <vt:lpstr>나눔스퀘어OTF</vt:lpstr>
      <vt:lpstr>나눔스퀘어OTF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희찬</dc:creator>
  <cp:lastModifiedBy>박 희찬</cp:lastModifiedBy>
  <cp:revision>2</cp:revision>
  <dcterms:created xsi:type="dcterms:W3CDTF">2021-12-06T12:45:36Z</dcterms:created>
  <dcterms:modified xsi:type="dcterms:W3CDTF">2021-12-06T13:59:26Z</dcterms:modified>
</cp:coreProperties>
</file>