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나눔스퀘어 Light" panose="020B0600000101010101" pitchFamily="50" charset="-127"/>
      <p:regular r:id="rId13"/>
    </p:embeddedFont>
    <p:embeddedFont>
      <p:font typeface="나눔스퀘어_ac" panose="020B0600000101010101" pitchFamily="50" charset="-127"/>
      <p:regular r:id="rId14"/>
    </p:embeddedFont>
    <p:embeddedFont>
      <p:font typeface="나눔스퀘어_ac Bold" panose="020B0600000101010101" pitchFamily="50" charset="-127"/>
      <p:bold r:id="rId15"/>
    </p:embeddedFont>
    <p:embeddedFont>
      <p:font typeface="나눔스퀘어_ac ExtraBold" panose="020B0600000101010101" pitchFamily="50" charset="-127"/>
      <p:bold r:id="rId16"/>
    </p:embeddedFont>
    <p:embeddedFont>
      <p:font typeface="나눔스퀘어OTF" panose="020B0600000101010101" pitchFamily="34" charset="-127"/>
      <p:regular r:id="rId17"/>
    </p:embeddedFont>
    <p:embeddedFont>
      <p:font typeface="나눔스퀘어OTF Bold" panose="020B0600000101010101" pitchFamily="34" charset="-127"/>
      <p:bold r:id="rId18"/>
    </p:embeddedFont>
    <p:embeddedFont>
      <p:font typeface="나눔스퀘어OTF ExtraBold" panose="020B0600000101010101" pitchFamily="34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20"/>
    <a:srgbClr val="FBAE3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4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D54D-E69C-42F2-91D5-677D2678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87A1A-A268-4319-8EA2-7DB019A2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0FB58-20B4-48A1-A8A4-5CCA1430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1E73B-D6EC-491C-A2F4-7451AA76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567E-A9BB-4619-A6B7-DED81B7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571B9-25BC-44A2-8C12-A80ACB33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1DB5E-B656-44F2-9C19-249F035B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992D2-6E33-462B-BBB2-EB69D486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F91A8-1892-4B5D-90CC-7B54199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E8E9-DF55-4652-9D03-4406E47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07770-471E-4783-BBA6-0BC2FF214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AF56E-A6DF-4919-ACA3-1A74DD0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DF425-5738-4A4D-B7D9-42DD0997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F5ED6-7151-49AF-9244-EF61FFFE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59C50-9654-45D4-9F78-B2CD9348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B47B-D3EC-4795-B7C2-1A9F568A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9CC5-ABC4-4E97-9CEC-5DE2C6C1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3B7E-8015-442B-94A2-BC0B2DF8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AA29B-3A00-4FDD-8809-5B68395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DCCA8-6FA0-4370-A4E9-4EA5FB89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6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ABB6-918D-44C1-8C06-0EDF6A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24A16-D1BA-4C3F-8D54-56649A44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AF87-DD84-4A5F-8874-C48BF208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F9F3A-6BB6-4304-B3BC-C42F8F63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93561-E1E7-4594-BFBF-43ABB39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22796-40D6-4C19-B2DE-ED4904A8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5FF52-9330-4046-8656-4481B2D4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2FACB-9125-4796-9F77-1810AB2F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965D3-3BD2-42F7-A144-1C741CFA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EFCDF-B4D3-4E88-BAF0-B9D65616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E0CC1-3610-4E15-AE7B-01A62CC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2663-6B3B-4F5B-9631-F419F952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1FDF2-D7FC-4BBE-8147-D9C18A4B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3E1D0-C86C-4697-98B5-ED12E7D8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537E5-99AE-4369-A381-8F3F092E0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8C233-5E1D-45D4-BC8D-8C3E70855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BDDB9-2DD4-4B63-9B72-F7AF32BE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AFC68-2354-499F-9434-398AE3D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38DD8D-68F1-47C2-AD2A-2D23E849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EEB6E-01B0-4BE3-9AF0-3C21CB5B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9ECA1-1B3D-4EF8-853B-BBA4B355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ED7837-0334-4E51-824F-A2BC078C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47A97C-D7EC-45B8-A8AC-FC796D0A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606808-2534-4EEC-808A-873FF238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DCC66F-BC6D-4325-916C-238515D4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334DD-4114-4F50-956E-24E5379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2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7860-DD5E-4625-A63F-02E9DF56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6254C-211D-4E6C-A835-65E897EB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2ABD1-B398-4915-B3FD-B25DCAC3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E2EFF-85BB-4C88-8FFF-646231FD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0BCA1-7184-4948-871A-7F8EB40D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06E9C-1B6C-46E8-8525-4C6284D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3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137A-066C-4764-BFD7-61BB9D38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7D6FD-B6F4-4624-81BC-895D44EAA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31DEB-CABD-486F-8CD2-64F5F1F1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72FA2-D0F2-4604-B21C-6233847D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5F94-4D81-4981-95BB-B95C722D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18072-4097-4D1C-AAED-1942C146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6D205-8A90-444B-975C-3CA647E4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A4132-9CE7-4C22-B205-B892E4A2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8D283-36D9-47D7-9BAC-0AA892A8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9EBFE-BF27-4CCE-A224-7783A59B6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9E822-197A-43F4-AD1D-96C5B2D04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그림 17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263395A9-B2CE-4F0A-A433-F1D1D21542F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나눔스퀘어OTF ExtraBold">
            <a:extLst>
              <a:ext uri="{FF2B5EF4-FFF2-40B4-BE49-F238E27FC236}">
                <a16:creationId xmlns:a16="http://schemas.microsoft.com/office/drawing/2014/main" id="{2B6FF535-ABA6-4D5E-9B90-4887700D23BA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" name="나눔스퀘어OTF Bold">
            <a:extLst>
              <a:ext uri="{FF2B5EF4-FFF2-40B4-BE49-F238E27FC236}">
                <a16:creationId xmlns:a16="http://schemas.microsoft.com/office/drawing/2014/main" id="{3446746F-F250-4672-A632-E75E76A8C92B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나눔스퀘어_ac ExtraBold">
            <a:extLst>
              <a:ext uri="{FF2B5EF4-FFF2-40B4-BE49-F238E27FC236}">
                <a16:creationId xmlns:a16="http://schemas.microsoft.com/office/drawing/2014/main" id="{975D41BF-B2AF-4DE1-949D-49791C600BDC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나눔스퀘어_ac Bold">
            <a:extLst>
              <a:ext uri="{FF2B5EF4-FFF2-40B4-BE49-F238E27FC236}">
                <a16:creationId xmlns:a16="http://schemas.microsoft.com/office/drawing/2014/main" id="{CA63BA3C-F8B9-4AF0-94B1-5B86486EEBC2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나눔스퀘어_ac">
            <a:extLst>
              <a:ext uri="{FF2B5EF4-FFF2-40B4-BE49-F238E27FC236}">
                <a16:creationId xmlns:a16="http://schemas.microsoft.com/office/drawing/2014/main" id="{133C69C6-A927-427A-90FD-C446899BA757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나눔스퀘어 ExtraBold">
            <a:extLst>
              <a:ext uri="{FF2B5EF4-FFF2-40B4-BE49-F238E27FC236}">
                <a16:creationId xmlns:a16="http://schemas.microsoft.com/office/drawing/2014/main" id="{2EAC162F-CF71-457C-BBF3-316CD08FD28F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나눔스퀘어 Bold">
            <a:extLst>
              <a:ext uri="{FF2B5EF4-FFF2-40B4-BE49-F238E27FC236}">
                <a16:creationId xmlns:a16="http://schemas.microsoft.com/office/drawing/2014/main" id="{AEAEEA24-DA06-4135-B84F-CAC30F539D4D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12AC3D7-CB94-43A3-94AD-D57EE57D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8086"/>
            <a:ext cx="12224153" cy="6876086"/>
          </a:xfrm>
          <a:prstGeom prst="rect">
            <a:avLst/>
          </a:prstGeom>
        </p:spPr>
      </p:pic>
      <p:sp>
        <p:nvSpPr>
          <p:cNvPr id="13" name="나눔스퀘어">
            <a:extLst>
              <a:ext uri="{FF2B5EF4-FFF2-40B4-BE49-F238E27FC236}">
                <a16:creationId xmlns:a16="http://schemas.microsoft.com/office/drawing/2014/main" id="{26A1ADE6-0FF4-401C-B33D-5D5DD1F03AF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4" name="나눔스퀘어 Light">
            <a:extLst>
              <a:ext uri="{FF2B5EF4-FFF2-40B4-BE49-F238E27FC236}">
                <a16:creationId xmlns:a16="http://schemas.microsoft.com/office/drawing/2014/main" id="{A777E623-4AB1-4B2B-B320-C84951F4B5B6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나눔스퀘어OTF">
            <a:extLst>
              <a:ext uri="{FF2B5EF4-FFF2-40B4-BE49-F238E27FC236}">
                <a16:creationId xmlns:a16="http://schemas.microsoft.com/office/drawing/2014/main" id="{4E1E0B9A-DCA8-4C37-99DF-4DE1130EF067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나눔스퀘어">
            <a:extLst>
              <a:ext uri="{FF2B5EF4-FFF2-40B4-BE49-F238E27FC236}">
                <a16:creationId xmlns:a16="http://schemas.microsoft.com/office/drawing/2014/main" id="{9A548E03-ADA2-4D78-95E9-F860235C4C3C}"/>
              </a:ext>
            </a:extLst>
          </p:cNvPr>
          <p:cNvSpPr txBox="1"/>
          <p:nvPr/>
        </p:nvSpPr>
        <p:spPr>
          <a:xfrm>
            <a:off x="10491109" y="6440939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10413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박희찬</a:t>
            </a:r>
          </a:p>
        </p:txBody>
      </p:sp>
      <p:sp>
        <p:nvSpPr>
          <p:cNvPr id="16" name="나눔스퀘어OTF ExtraBold">
            <a:extLst>
              <a:ext uri="{FF2B5EF4-FFF2-40B4-BE49-F238E27FC236}">
                <a16:creationId xmlns:a16="http://schemas.microsoft.com/office/drawing/2014/main" id="{348A8DC4-7066-4EEF-9B0C-B7C983BC06D7}"/>
              </a:ext>
            </a:extLst>
          </p:cNvPr>
          <p:cNvSpPr txBox="1"/>
          <p:nvPr/>
        </p:nvSpPr>
        <p:spPr>
          <a:xfrm>
            <a:off x="3974266" y="3075229"/>
            <a:ext cx="4243469" cy="1107996"/>
          </a:xfrm>
          <a:prstGeom prst="rect">
            <a:avLst/>
          </a:prstGeom>
          <a:noFill/>
          <a:effectLst>
            <a:outerShdw blurRad="901700" dir="39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챗봇</a:t>
            </a:r>
            <a:r>
              <a:rPr lang="ko-KR" altLang="en-US" sz="66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만들기</a:t>
            </a:r>
          </a:p>
        </p:txBody>
      </p:sp>
      <p:sp>
        <p:nvSpPr>
          <p:cNvPr id="20" name="나눔스퀘어OTF Bold">
            <a:extLst>
              <a:ext uri="{FF2B5EF4-FFF2-40B4-BE49-F238E27FC236}">
                <a16:creationId xmlns:a16="http://schemas.microsoft.com/office/drawing/2014/main" id="{8C9F5768-A1C5-4BD3-910E-22358DC414A3}"/>
              </a:ext>
            </a:extLst>
          </p:cNvPr>
          <p:cNvSpPr txBox="1"/>
          <p:nvPr/>
        </p:nvSpPr>
        <p:spPr>
          <a:xfrm>
            <a:off x="3974266" y="2674775"/>
            <a:ext cx="2705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언어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Socket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이용한</a:t>
            </a:r>
          </a:p>
        </p:txBody>
      </p:sp>
    </p:spTree>
    <p:extLst>
      <p:ext uri="{BB962C8B-B14F-4D97-AF65-F5344CB8AC3E}">
        <p14:creationId xmlns:p14="http://schemas.microsoft.com/office/powerpoint/2010/main" val="42722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나눔스퀘어OTF Bold">
            <a:extLst>
              <a:ext uri="{FF2B5EF4-FFF2-40B4-BE49-F238E27FC236}">
                <a16:creationId xmlns:a16="http://schemas.microsoft.com/office/drawing/2014/main" id="{49C5ED60-54CC-4075-B763-ED40BBA3CC98}"/>
              </a:ext>
            </a:extLst>
          </p:cNvPr>
          <p:cNvSpPr txBox="1"/>
          <p:nvPr/>
        </p:nvSpPr>
        <p:spPr>
          <a:xfrm>
            <a:off x="408216" y="274654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14" name="나눔스퀘어OTF Bold">
            <a:extLst>
              <a:ext uri="{FF2B5EF4-FFF2-40B4-BE49-F238E27FC236}">
                <a16:creationId xmlns:a16="http://schemas.microsoft.com/office/drawing/2014/main" id="{3E43F450-6151-4556-8242-C62DE756A33B}"/>
              </a:ext>
            </a:extLst>
          </p:cNvPr>
          <p:cNvSpPr txBox="1"/>
          <p:nvPr/>
        </p:nvSpPr>
        <p:spPr>
          <a:xfrm>
            <a:off x="1234878" y="3297890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 기술</a:t>
            </a:r>
          </a:p>
        </p:txBody>
      </p:sp>
      <p:sp>
        <p:nvSpPr>
          <p:cNvPr id="15" name="나눔스퀘어OTF">
            <a:extLst>
              <a:ext uri="{FF2B5EF4-FFF2-40B4-BE49-F238E27FC236}">
                <a16:creationId xmlns:a16="http://schemas.microsoft.com/office/drawing/2014/main" id="{124F713F-D1E6-4650-B8C0-26315F1D740C}"/>
              </a:ext>
            </a:extLst>
          </p:cNvPr>
          <p:cNvSpPr txBox="1"/>
          <p:nvPr/>
        </p:nvSpPr>
        <p:spPr>
          <a:xfrm>
            <a:off x="3612452" y="3437969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</a:t>
            </a:r>
            <a:r>
              <a: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</a:t>
            </a:r>
          </a:p>
        </p:txBody>
      </p:sp>
      <p:sp>
        <p:nvSpPr>
          <p:cNvPr id="16" name="나눔스퀘어OTF">
            <a:extLst>
              <a:ext uri="{FF2B5EF4-FFF2-40B4-BE49-F238E27FC236}">
                <a16:creationId xmlns:a16="http://schemas.microsoft.com/office/drawing/2014/main" id="{BF0A6DF6-C01F-4B1F-8C98-343D891590F0}"/>
              </a:ext>
            </a:extLst>
          </p:cNvPr>
          <p:cNvSpPr txBox="1"/>
          <p:nvPr/>
        </p:nvSpPr>
        <p:spPr>
          <a:xfrm>
            <a:off x="3612452" y="3976477"/>
            <a:ext cx="19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process.h</a:t>
            </a:r>
            <a:endParaRPr lang="ko-KR" altLang="en-US" sz="3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604074C5-B9FE-4F12-83C7-D055A72A8672}"/>
              </a:ext>
            </a:extLst>
          </p:cNvPr>
          <p:cNvSpPr txBox="1"/>
          <p:nvPr/>
        </p:nvSpPr>
        <p:spPr>
          <a:xfrm>
            <a:off x="3612452" y="4565743"/>
            <a:ext cx="2401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WinSock2.h</a:t>
            </a:r>
            <a:endParaRPr lang="ko-KR" altLang="en-US" sz="3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나눔스퀘어OTF Bold">
            <a:extLst>
              <a:ext uri="{FF2B5EF4-FFF2-40B4-BE49-F238E27FC236}">
                <a16:creationId xmlns:a16="http://schemas.microsoft.com/office/drawing/2014/main" id="{FACC9C24-A3DF-4A3D-BE3A-3F1DE590CC80}"/>
              </a:ext>
            </a:extLst>
          </p:cNvPr>
          <p:cNvSpPr txBox="1"/>
          <p:nvPr/>
        </p:nvSpPr>
        <p:spPr>
          <a:xfrm>
            <a:off x="1234878" y="1707482"/>
            <a:ext cx="4911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주제 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챗봇</a:t>
            </a:r>
            <a:endParaRPr lang="ko-KR" altLang="en-US" sz="4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나눔스퀘어 Light">
            <a:extLst>
              <a:ext uri="{FF2B5EF4-FFF2-40B4-BE49-F238E27FC236}">
                <a16:creationId xmlns:a16="http://schemas.microsoft.com/office/drawing/2014/main" id="{577C4BE0-78EB-4B77-ACDB-E8F1E40C4CD8}"/>
              </a:ext>
            </a:extLst>
          </p:cNvPr>
          <p:cNvSpPr txBox="1"/>
          <p:nvPr/>
        </p:nvSpPr>
        <p:spPr>
          <a:xfrm>
            <a:off x="6096000" y="2016632"/>
            <a:ext cx="3528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 전에 주제를  변경한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나눔스퀘어OTF Bold">
            <a:extLst>
              <a:ext uri="{FF2B5EF4-FFF2-40B4-BE49-F238E27FC236}">
                <a16:creationId xmlns:a16="http://schemas.microsoft.com/office/drawing/2014/main" id="{49C5ED60-54CC-4075-B763-ED40BBA3CC98}"/>
              </a:ext>
            </a:extLst>
          </p:cNvPr>
          <p:cNvSpPr txBox="1"/>
          <p:nvPr/>
        </p:nvSpPr>
        <p:spPr>
          <a:xfrm>
            <a:off x="408216" y="274654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설명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51" name="그래픽 50">
            <a:extLst>
              <a:ext uri="{FF2B5EF4-FFF2-40B4-BE49-F238E27FC236}">
                <a16:creationId xmlns:a16="http://schemas.microsoft.com/office/drawing/2014/main" id="{30B1D6DD-57AF-47DE-B51B-7B1ACE13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05742" y="7322660"/>
            <a:ext cx="6096001" cy="342900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B20D0CDD-3271-4C52-B790-8F41CD6405C2}"/>
              </a:ext>
            </a:extLst>
          </p:cNvPr>
          <p:cNvGrpSpPr/>
          <p:nvPr/>
        </p:nvGrpSpPr>
        <p:grpSpPr>
          <a:xfrm>
            <a:off x="687843" y="2320652"/>
            <a:ext cx="2281394" cy="2449344"/>
            <a:chOff x="687843" y="2320652"/>
            <a:chExt cx="2281394" cy="24493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D0B0A8E-9DF9-4501-9A3E-C44E5655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88" y="2320652"/>
              <a:ext cx="1725305" cy="1725305"/>
            </a:xfrm>
            <a:prstGeom prst="rect">
              <a:avLst/>
            </a:prstGeom>
          </p:spPr>
        </p:pic>
        <p:sp>
          <p:nvSpPr>
            <p:cNvPr id="27" name="나눔스퀘어OTF">
              <a:extLst>
                <a:ext uri="{FF2B5EF4-FFF2-40B4-BE49-F238E27FC236}">
                  <a16:creationId xmlns:a16="http://schemas.microsoft.com/office/drawing/2014/main" id="{9E719662-B5B3-4DF9-8FD0-69B96AC3AD93}"/>
                </a:ext>
              </a:extLst>
            </p:cNvPr>
            <p:cNvSpPr txBox="1"/>
            <p:nvPr/>
          </p:nvSpPr>
          <p:spPr>
            <a:xfrm>
              <a:off x="687843" y="4369886"/>
              <a:ext cx="2281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사용자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클라이언트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9AF987-1B82-4592-AAB2-DE05E198B2FB}"/>
              </a:ext>
            </a:extLst>
          </p:cNvPr>
          <p:cNvGrpSpPr/>
          <p:nvPr/>
        </p:nvGrpSpPr>
        <p:grpSpPr>
          <a:xfrm>
            <a:off x="5233348" y="2320652"/>
            <a:ext cx="1725305" cy="2449344"/>
            <a:chOff x="5233348" y="2320652"/>
            <a:chExt cx="1725305" cy="24493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7672C3E-69C4-4B11-A048-5600CEB8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348" y="2320652"/>
              <a:ext cx="1725305" cy="1725305"/>
            </a:xfrm>
            <a:prstGeom prst="rect">
              <a:avLst/>
            </a:prstGeom>
          </p:spPr>
        </p:pic>
        <p:sp>
          <p:nvSpPr>
            <p:cNvPr id="31" name="나눔스퀘어OTF">
              <a:extLst>
                <a:ext uri="{FF2B5EF4-FFF2-40B4-BE49-F238E27FC236}">
                  <a16:creationId xmlns:a16="http://schemas.microsoft.com/office/drawing/2014/main" id="{1486BB46-EA74-45B9-8BC3-54ACDAC3D603}"/>
                </a:ext>
              </a:extLst>
            </p:cNvPr>
            <p:cNvSpPr txBox="1"/>
            <p:nvPr/>
          </p:nvSpPr>
          <p:spPr>
            <a:xfrm>
              <a:off x="5423380" y="4369886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챗봇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서버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B11BFE-9030-49CB-A66E-492C92E5EF1E}"/>
              </a:ext>
            </a:extLst>
          </p:cNvPr>
          <p:cNvGrpSpPr/>
          <p:nvPr/>
        </p:nvGrpSpPr>
        <p:grpSpPr>
          <a:xfrm>
            <a:off x="9222764" y="2320652"/>
            <a:ext cx="2281394" cy="2449344"/>
            <a:chOff x="9222764" y="2320652"/>
            <a:chExt cx="2281394" cy="244934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9910C4F-5C96-495A-B4C0-9FB752543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809" y="2320652"/>
              <a:ext cx="1725305" cy="1725305"/>
            </a:xfrm>
            <a:prstGeom prst="rect">
              <a:avLst/>
            </a:prstGeom>
          </p:spPr>
        </p:pic>
        <p:sp>
          <p:nvSpPr>
            <p:cNvPr id="36" name="나눔스퀘어OTF">
              <a:extLst>
                <a:ext uri="{FF2B5EF4-FFF2-40B4-BE49-F238E27FC236}">
                  <a16:creationId xmlns:a16="http://schemas.microsoft.com/office/drawing/2014/main" id="{37CC603E-6384-47D6-94FC-F5559700B1B0}"/>
                </a:ext>
              </a:extLst>
            </p:cNvPr>
            <p:cNvSpPr txBox="1"/>
            <p:nvPr/>
          </p:nvSpPr>
          <p:spPr>
            <a:xfrm>
              <a:off x="9222764" y="4369886"/>
              <a:ext cx="2281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사용자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클라이언트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9B32DE-451E-4200-99AE-53247DCD740B}"/>
              </a:ext>
            </a:extLst>
          </p:cNvPr>
          <p:cNvCxnSpPr>
            <a:cxnSpLocks/>
          </p:cNvCxnSpPr>
          <p:nvPr/>
        </p:nvCxnSpPr>
        <p:spPr>
          <a:xfrm>
            <a:off x="2626035" y="3074167"/>
            <a:ext cx="2438400" cy="0"/>
          </a:xfrm>
          <a:prstGeom prst="straightConnector1">
            <a:avLst/>
          </a:prstGeom>
          <a:ln w="79375">
            <a:solidFill>
              <a:srgbClr val="001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4F89CA-97D7-4D4C-861A-D9D10F8D1F36}"/>
              </a:ext>
            </a:extLst>
          </p:cNvPr>
          <p:cNvCxnSpPr>
            <a:cxnSpLocks/>
          </p:cNvCxnSpPr>
          <p:nvPr/>
        </p:nvCxnSpPr>
        <p:spPr>
          <a:xfrm flipH="1">
            <a:off x="2626635" y="3439353"/>
            <a:ext cx="2437200" cy="26160"/>
          </a:xfrm>
          <a:prstGeom prst="straightConnector1">
            <a:avLst/>
          </a:prstGeom>
          <a:ln w="79375">
            <a:solidFill>
              <a:srgbClr val="001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209CA86-8A18-42A9-BCEC-6BCA84C92979}"/>
              </a:ext>
            </a:extLst>
          </p:cNvPr>
          <p:cNvCxnSpPr>
            <a:cxnSpLocks/>
          </p:cNvCxnSpPr>
          <p:nvPr/>
        </p:nvCxnSpPr>
        <p:spPr>
          <a:xfrm>
            <a:off x="6972463" y="3465513"/>
            <a:ext cx="2438400" cy="0"/>
          </a:xfrm>
          <a:prstGeom prst="straightConnector1">
            <a:avLst/>
          </a:prstGeom>
          <a:ln w="79375">
            <a:solidFill>
              <a:srgbClr val="001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7583B32-7F4D-4016-A273-0ADEC1809F75}"/>
              </a:ext>
            </a:extLst>
          </p:cNvPr>
          <p:cNvCxnSpPr>
            <a:cxnSpLocks/>
          </p:cNvCxnSpPr>
          <p:nvPr/>
        </p:nvCxnSpPr>
        <p:spPr>
          <a:xfrm flipH="1">
            <a:off x="6958653" y="3074167"/>
            <a:ext cx="2437200" cy="26160"/>
          </a:xfrm>
          <a:prstGeom prst="straightConnector1">
            <a:avLst/>
          </a:prstGeom>
          <a:ln w="79375">
            <a:solidFill>
              <a:srgbClr val="001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나눔스퀘어_ac">
            <a:extLst>
              <a:ext uri="{FF2B5EF4-FFF2-40B4-BE49-F238E27FC236}">
                <a16:creationId xmlns:a16="http://schemas.microsoft.com/office/drawing/2014/main" id="{42DC4B7C-484C-4FE9-907E-B935F13795CF}"/>
              </a:ext>
            </a:extLst>
          </p:cNvPr>
          <p:cNvSpPr txBox="1"/>
          <p:nvPr/>
        </p:nvSpPr>
        <p:spPr>
          <a:xfrm>
            <a:off x="3349747" y="2465723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Hello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나눔스퀘어_ac">
            <a:extLst>
              <a:ext uri="{FF2B5EF4-FFF2-40B4-BE49-F238E27FC236}">
                <a16:creationId xmlns:a16="http://schemas.microsoft.com/office/drawing/2014/main" id="{64450093-2C5D-487F-A9FB-C13E1EF8DA97}"/>
              </a:ext>
            </a:extLst>
          </p:cNvPr>
          <p:cNvSpPr txBox="1"/>
          <p:nvPr/>
        </p:nvSpPr>
        <p:spPr>
          <a:xfrm>
            <a:off x="2935371" y="3484284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나눔스퀘어_ac">
            <a:extLst>
              <a:ext uri="{FF2B5EF4-FFF2-40B4-BE49-F238E27FC236}">
                <a16:creationId xmlns:a16="http://schemas.microsoft.com/office/drawing/2014/main" id="{A39ACB42-DBE1-446D-AD97-DC305843EF1B}"/>
              </a:ext>
            </a:extLst>
          </p:cNvPr>
          <p:cNvSpPr txBox="1"/>
          <p:nvPr/>
        </p:nvSpPr>
        <p:spPr>
          <a:xfrm>
            <a:off x="7552302" y="2633433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오늘의 날씨</a:t>
            </a:r>
          </a:p>
        </p:txBody>
      </p:sp>
      <p:sp>
        <p:nvSpPr>
          <p:cNvPr id="67" name="나눔스퀘어_ac">
            <a:extLst>
              <a:ext uri="{FF2B5EF4-FFF2-40B4-BE49-F238E27FC236}">
                <a16:creationId xmlns:a16="http://schemas.microsoft.com/office/drawing/2014/main" id="{ED0EDB59-9AB2-44F3-B700-CD3F0A5B94FC}"/>
              </a:ext>
            </a:extLst>
          </p:cNvPr>
          <p:cNvSpPr txBox="1"/>
          <p:nvPr/>
        </p:nvSpPr>
        <p:spPr>
          <a:xfrm>
            <a:off x="7051942" y="352060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오늘은 추운 날씨입니다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3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나눔스퀘어OTF Bold">
            <a:extLst>
              <a:ext uri="{FF2B5EF4-FFF2-40B4-BE49-F238E27FC236}">
                <a16:creationId xmlns:a16="http://schemas.microsoft.com/office/drawing/2014/main" id="{49C5ED60-54CC-4075-B763-ED40BBA3CC98}"/>
              </a:ext>
            </a:extLst>
          </p:cNvPr>
          <p:cNvSpPr txBox="1"/>
          <p:nvPr/>
        </p:nvSpPr>
        <p:spPr>
          <a:xfrm>
            <a:off x="408216" y="274654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실행 화면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92EEB0-3956-4366-A320-474C248AB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69" b="29431"/>
          <a:stretch/>
        </p:blipFill>
        <p:spPr>
          <a:xfrm>
            <a:off x="3739031" y="639447"/>
            <a:ext cx="4713939" cy="4924125"/>
          </a:xfrm>
          <a:prstGeom prst="rect">
            <a:avLst/>
          </a:prstGeom>
        </p:spPr>
      </p:pic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ABD2ABAC-1870-4805-8BAE-F56D8D96B5E0}"/>
              </a:ext>
            </a:extLst>
          </p:cNvPr>
          <p:cNvSpPr txBox="1"/>
          <p:nvPr/>
        </p:nvSpPr>
        <p:spPr>
          <a:xfrm>
            <a:off x="5583681" y="557222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C8CCBA-2290-4D35-B392-6311DEAB3C58}"/>
              </a:ext>
            </a:extLst>
          </p:cNvPr>
          <p:cNvSpPr/>
          <p:nvPr/>
        </p:nvSpPr>
        <p:spPr>
          <a:xfrm>
            <a:off x="-3004342" y="-1339270"/>
            <a:ext cx="1860346" cy="1411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F0ED3A-3CA0-42FA-930D-973FE2387410}"/>
              </a:ext>
            </a:extLst>
          </p:cNvPr>
          <p:cNvSpPr/>
          <p:nvPr/>
        </p:nvSpPr>
        <p:spPr>
          <a:xfrm>
            <a:off x="3608400" y="1298602"/>
            <a:ext cx="4938699" cy="72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나눔스퀘어OTF">
            <a:extLst>
              <a:ext uri="{FF2B5EF4-FFF2-40B4-BE49-F238E27FC236}">
                <a16:creationId xmlns:a16="http://schemas.microsoft.com/office/drawing/2014/main" id="{E598AAFD-BAC6-446C-B499-34466BF23CD4}"/>
              </a:ext>
            </a:extLst>
          </p:cNvPr>
          <p:cNvSpPr txBox="1"/>
          <p:nvPr/>
        </p:nvSpPr>
        <p:spPr>
          <a:xfrm>
            <a:off x="8583601" y="1461299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접속 메시지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B5CFCB-EDC1-477A-AD1B-D4067EE2A4FC}"/>
              </a:ext>
            </a:extLst>
          </p:cNvPr>
          <p:cNvSpPr/>
          <p:nvPr/>
        </p:nvSpPr>
        <p:spPr>
          <a:xfrm>
            <a:off x="3608400" y="2095054"/>
            <a:ext cx="4938699" cy="105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나눔스퀘어OTF">
            <a:extLst>
              <a:ext uri="{FF2B5EF4-FFF2-40B4-BE49-F238E27FC236}">
                <a16:creationId xmlns:a16="http://schemas.microsoft.com/office/drawing/2014/main" id="{91A4D26A-3D92-4696-9DC3-137573F27197}"/>
              </a:ext>
            </a:extLst>
          </p:cNvPr>
          <p:cNvSpPr txBox="1"/>
          <p:nvPr/>
        </p:nvSpPr>
        <p:spPr>
          <a:xfrm>
            <a:off x="8583601" y="2420003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클라이언트가 보낸 메시지</a:t>
            </a:r>
          </a:p>
        </p:txBody>
      </p:sp>
      <p:sp>
        <p:nvSpPr>
          <p:cNvPr id="32" name="나눔스퀘어OTF">
            <a:extLst>
              <a:ext uri="{FF2B5EF4-FFF2-40B4-BE49-F238E27FC236}">
                <a16:creationId xmlns:a16="http://schemas.microsoft.com/office/drawing/2014/main" id="{BEF6E136-21B0-4982-A357-912E978C4955}"/>
              </a:ext>
            </a:extLst>
          </p:cNvPr>
          <p:cNvSpPr txBox="1"/>
          <p:nvPr/>
        </p:nvSpPr>
        <p:spPr>
          <a:xfrm>
            <a:off x="-918429" y="-946687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접속 메시지</a:t>
            </a:r>
          </a:p>
        </p:txBody>
      </p:sp>
    </p:spTree>
    <p:extLst>
      <p:ext uri="{BB962C8B-B14F-4D97-AF65-F5344CB8AC3E}">
        <p14:creationId xmlns:p14="http://schemas.microsoft.com/office/powerpoint/2010/main" val="25190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나눔스퀘어OTF Bold">
            <a:extLst>
              <a:ext uri="{FF2B5EF4-FFF2-40B4-BE49-F238E27FC236}">
                <a16:creationId xmlns:a16="http://schemas.microsoft.com/office/drawing/2014/main" id="{49C5ED60-54CC-4075-B763-ED40BBA3CC98}"/>
              </a:ext>
            </a:extLst>
          </p:cNvPr>
          <p:cNvSpPr txBox="1"/>
          <p:nvPr/>
        </p:nvSpPr>
        <p:spPr>
          <a:xfrm>
            <a:off x="408216" y="274654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실행 화면</a:t>
            </a:r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ABD2ABAC-1870-4805-8BAE-F56D8D96B5E0}"/>
              </a:ext>
            </a:extLst>
          </p:cNvPr>
          <p:cNvSpPr txBox="1"/>
          <p:nvPr/>
        </p:nvSpPr>
        <p:spPr>
          <a:xfrm>
            <a:off x="4757332" y="5572222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</a:t>
            </a:r>
            <a:r>
              <a:rPr lang="en-US" altLang="ko-KR" sz="3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endParaRPr lang="ko-KR" altLang="en-US" sz="3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FEF376-FE27-46E1-BF7B-242B9ACA4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63" b="38849"/>
          <a:stretch/>
        </p:blipFill>
        <p:spPr>
          <a:xfrm>
            <a:off x="3739031" y="628597"/>
            <a:ext cx="4713938" cy="467648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FAE8E-22F9-4606-8172-CE31F23FB98F}"/>
              </a:ext>
            </a:extLst>
          </p:cNvPr>
          <p:cNvSpPr/>
          <p:nvPr/>
        </p:nvSpPr>
        <p:spPr>
          <a:xfrm>
            <a:off x="-3004342" y="-1339270"/>
            <a:ext cx="1860346" cy="1411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나눔스퀘어OTF">
            <a:extLst>
              <a:ext uri="{FF2B5EF4-FFF2-40B4-BE49-F238E27FC236}">
                <a16:creationId xmlns:a16="http://schemas.microsoft.com/office/drawing/2014/main" id="{0BB4BC1A-2088-47D5-BE6B-700A41BD709D}"/>
              </a:ext>
            </a:extLst>
          </p:cNvPr>
          <p:cNvSpPr txBox="1"/>
          <p:nvPr/>
        </p:nvSpPr>
        <p:spPr>
          <a:xfrm>
            <a:off x="-918429" y="-946687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접속 메시지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05165C-3DC1-428E-B43B-75A8D8B140C3}"/>
              </a:ext>
            </a:extLst>
          </p:cNvPr>
          <p:cNvSpPr/>
          <p:nvPr/>
        </p:nvSpPr>
        <p:spPr>
          <a:xfrm>
            <a:off x="3647515" y="1155701"/>
            <a:ext cx="4896969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나눔스퀘어OTF">
            <a:extLst>
              <a:ext uri="{FF2B5EF4-FFF2-40B4-BE49-F238E27FC236}">
                <a16:creationId xmlns:a16="http://schemas.microsoft.com/office/drawing/2014/main" id="{6A71FC01-5135-4B73-9375-441D26631680}"/>
              </a:ext>
            </a:extLst>
          </p:cNvPr>
          <p:cNvSpPr txBox="1"/>
          <p:nvPr/>
        </p:nvSpPr>
        <p:spPr>
          <a:xfrm>
            <a:off x="8636000" y="1336646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정보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E9296C-5A94-4DDC-BB4F-95D874E81491}"/>
              </a:ext>
            </a:extLst>
          </p:cNvPr>
          <p:cNvSpPr/>
          <p:nvPr/>
        </p:nvSpPr>
        <p:spPr>
          <a:xfrm>
            <a:off x="3644900" y="1917701"/>
            <a:ext cx="4896969" cy="50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7" name="나눔스퀘어OTF">
            <a:extLst>
              <a:ext uri="{FF2B5EF4-FFF2-40B4-BE49-F238E27FC236}">
                <a16:creationId xmlns:a16="http://schemas.microsoft.com/office/drawing/2014/main" id="{D4D38BE5-7C17-4685-AC33-F160E5D5CDEC}"/>
              </a:ext>
            </a:extLst>
          </p:cNvPr>
          <p:cNvSpPr txBox="1"/>
          <p:nvPr/>
        </p:nvSpPr>
        <p:spPr>
          <a:xfrm>
            <a:off x="8630770" y="202592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입력창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8E8457-A91B-44C5-898B-4BFD70CAFE8C}"/>
              </a:ext>
            </a:extLst>
          </p:cNvPr>
          <p:cNvSpPr/>
          <p:nvPr/>
        </p:nvSpPr>
        <p:spPr>
          <a:xfrm>
            <a:off x="3644900" y="2438510"/>
            <a:ext cx="4896969" cy="2654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2" name="나눔스퀘어OTF">
            <a:extLst>
              <a:ext uri="{FF2B5EF4-FFF2-40B4-BE49-F238E27FC236}">
                <a16:creationId xmlns:a16="http://schemas.microsoft.com/office/drawing/2014/main" id="{975E1CBD-848E-483D-965C-AB2593BE5F9A}"/>
              </a:ext>
            </a:extLst>
          </p:cNvPr>
          <p:cNvSpPr txBox="1"/>
          <p:nvPr/>
        </p:nvSpPr>
        <p:spPr>
          <a:xfrm>
            <a:off x="8630770" y="350399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채팅 목록</a:t>
            </a:r>
            <a:endParaRPr lang="ko-KR" altLang="en-US" sz="28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13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나눔스퀘어OTF Bold">
            <a:extLst>
              <a:ext uri="{FF2B5EF4-FFF2-40B4-BE49-F238E27FC236}">
                <a16:creationId xmlns:a16="http://schemas.microsoft.com/office/drawing/2014/main" id="{49C5ED60-54CC-4075-B763-ED40BBA3CC98}"/>
              </a:ext>
            </a:extLst>
          </p:cNvPr>
          <p:cNvSpPr txBox="1"/>
          <p:nvPr/>
        </p:nvSpPr>
        <p:spPr>
          <a:xfrm>
            <a:off x="408216" y="274654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실행 화면</a:t>
            </a:r>
          </a:p>
        </p:txBody>
      </p:sp>
      <p:sp>
        <p:nvSpPr>
          <p:cNvPr id="25" name="나눔스퀘어OTF">
            <a:extLst>
              <a:ext uri="{FF2B5EF4-FFF2-40B4-BE49-F238E27FC236}">
                <a16:creationId xmlns:a16="http://schemas.microsoft.com/office/drawing/2014/main" id="{ABD2ABAC-1870-4805-8BAE-F56D8D96B5E0}"/>
              </a:ext>
            </a:extLst>
          </p:cNvPr>
          <p:cNvSpPr txBox="1"/>
          <p:nvPr/>
        </p:nvSpPr>
        <p:spPr>
          <a:xfrm>
            <a:off x="4757332" y="5572222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</a:t>
            </a:r>
            <a:r>
              <a:rPr lang="en-US" altLang="ko-KR" sz="3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sz="3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5F91DA-BB3B-4F47-B0AD-EAD864F37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23" b="51154"/>
          <a:stretch/>
        </p:blipFill>
        <p:spPr>
          <a:xfrm>
            <a:off x="506252" y="1232320"/>
            <a:ext cx="9679299" cy="37195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3F9D0C-DE7D-49AD-A4BC-C32392DC0DBC}"/>
              </a:ext>
            </a:extLst>
          </p:cNvPr>
          <p:cNvSpPr/>
          <p:nvPr/>
        </p:nvSpPr>
        <p:spPr>
          <a:xfrm>
            <a:off x="410831" y="1723509"/>
            <a:ext cx="9862669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FFFF9A32-7745-4B3C-813B-887BB47E38C6}"/>
              </a:ext>
            </a:extLst>
          </p:cNvPr>
          <p:cNvSpPr txBox="1"/>
          <p:nvPr/>
        </p:nvSpPr>
        <p:spPr>
          <a:xfrm>
            <a:off x="10275928" y="190445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144012-BCC9-4068-95FF-2F38ACF8718D}"/>
              </a:ext>
            </a:extLst>
          </p:cNvPr>
          <p:cNvSpPr/>
          <p:nvPr/>
        </p:nvSpPr>
        <p:spPr>
          <a:xfrm>
            <a:off x="408216" y="2492311"/>
            <a:ext cx="9862669" cy="50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나눔스퀘어OTF">
            <a:extLst>
              <a:ext uri="{FF2B5EF4-FFF2-40B4-BE49-F238E27FC236}">
                <a16:creationId xmlns:a16="http://schemas.microsoft.com/office/drawing/2014/main" id="{40AB4F7F-A4FD-46E4-8596-45D2FAC536E9}"/>
              </a:ext>
            </a:extLst>
          </p:cNvPr>
          <p:cNvSpPr txBox="1"/>
          <p:nvPr/>
        </p:nvSpPr>
        <p:spPr>
          <a:xfrm>
            <a:off x="10275928" y="254642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입력창</a:t>
            </a:r>
            <a:endParaRPr lang="ko-KR" altLang="en-US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8002D6-6911-47F5-97D7-1004B64C5046}"/>
              </a:ext>
            </a:extLst>
          </p:cNvPr>
          <p:cNvSpPr/>
          <p:nvPr/>
        </p:nvSpPr>
        <p:spPr>
          <a:xfrm>
            <a:off x="408216" y="3006318"/>
            <a:ext cx="9862669" cy="186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3" name="나눔스퀘어OTF">
            <a:extLst>
              <a:ext uri="{FF2B5EF4-FFF2-40B4-BE49-F238E27FC236}">
                <a16:creationId xmlns:a16="http://schemas.microsoft.com/office/drawing/2014/main" id="{0321ECFE-D7AE-4AF5-8DB8-27333312CC2F}"/>
              </a:ext>
            </a:extLst>
          </p:cNvPr>
          <p:cNvSpPr txBox="1"/>
          <p:nvPr/>
        </p:nvSpPr>
        <p:spPr>
          <a:xfrm>
            <a:off x="10275928" y="367677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채팅 목록</a:t>
            </a:r>
          </a:p>
        </p:txBody>
      </p:sp>
    </p:spTree>
    <p:extLst>
      <p:ext uri="{BB962C8B-B14F-4D97-AF65-F5344CB8AC3E}">
        <p14:creationId xmlns:p14="http://schemas.microsoft.com/office/powerpoint/2010/main" val="282398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나눔스퀘어OTF Bold">
            <a:extLst>
              <a:ext uri="{FF2B5EF4-FFF2-40B4-BE49-F238E27FC236}">
                <a16:creationId xmlns:a16="http://schemas.microsoft.com/office/drawing/2014/main" id="{49C5ED60-54CC-4075-B763-ED40BBA3CC98}"/>
              </a:ext>
            </a:extLst>
          </p:cNvPr>
          <p:cNvSpPr txBox="1"/>
          <p:nvPr/>
        </p:nvSpPr>
        <p:spPr>
          <a:xfrm>
            <a:off x="408216" y="274654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코드 설명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나눔스퀘어OTF">
            <a:extLst>
              <a:ext uri="{FF2B5EF4-FFF2-40B4-BE49-F238E27FC236}">
                <a16:creationId xmlns:a16="http://schemas.microsoft.com/office/drawing/2014/main" id="{FFFF9A32-7745-4B3C-813B-887BB47E38C6}"/>
              </a:ext>
            </a:extLst>
          </p:cNvPr>
          <p:cNvSpPr txBox="1"/>
          <p:nvPr/>
        </p:nvSpPr>
        <p:spPr>
          <a:xfrm>
            <a:off x="-3566886" y="6264018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8002D6-6911-47F5-97D7-1004B64C5046}"/>
              </a:ext>
            </a:extLst>
          </p:cNvPr>
          <p:cNvSpPr/>
          <p:nvPr/>
        </p:nvSpPr>
        <p:spPr>
          <a:xfrm>
            <a:off x="-3073342" y="-1104514"/>
            <a:ext cx="1465829" cy="1109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D97081E3-5B48-478C-AB87-2E2951FD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21316" y="-3501174"/>
            <a:ext cx="3318933" cy="18669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0D3F7-F05A-467A-AFA4-B874DACBE0A5}"/>
              </a:ext>
            </a:extLst>
          </p:cNvPr>
          <p:cNvSpPr/>
          <p:nvPr/>
        </p:nvSpPr>
        <p:spPr>
          <a:xfrm>
            <a:off x="-563334" y="-1122227"/>
            <a:ext cx="914400" cy="914400"/>
          </a:xfrm>
          <a:prstGeom prst="rect">
            <a:avLst/>
          </a:prstGeom>
          <a:solidFill>
            <a:srgbClr val="001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56DDF4-14C1-4428-B99B-A9B2B5FA84F6}"/>
              </a:ext>
            </a:extLst>
          </p:cNvPr>
          <p:cNvSpPr/>
          <p:nvPr/>
        </p:nvSpPr>
        <p:spPr>
          <a:xfrm>
            <a:off x="583217" y="-1104514"/>
            <a:ext cx="914400" cy="914400"/>
          </a:xfrm>
          <a:prstGeom prst="rect">
            <a:avLst/>
          </a:prstGeom>
          <a:solidFill>
            <a:srgbClr val="FB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10BE679-0F88-4C97-BBB8-5314C5D8CB2F}"/>
              </a:ext>
            </a:extLst>
          </p:cNvPr>
          <p:cNvCxnSpPr>
            <a:cxnSpLocks/>
          </p:cNvCxnSpPr>
          <p:nvPr/>
        </p:nvCxnSpPr>
        <p:spPr>
          <a:xfrm>
            <a:off x="3512458" y="-1228294"/>
            <a:ext cx="0" cy="580980"/>
          </a:xfrm>
          <a:prstGeom prst="straightConnector1">
            <a:avLst/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EF764F3-A767-4448-878C-0788802A711F}"/>
              </a:ext>
            </a:extLst>
          </p:cNvPr>
          <p:cNvCxnSpPr>
            <a:cxnSpLocks/>
          </p:cNvCxnSpPr>
          <p:nvPr/>
        </p:nvCxnSpPr>
        <p:spPr>
          <a:xfrm rot="10800000">
            <a:off x="3998688" y="-1579858"/>
            <a:ext cx="1532656" cy="703128"/>
          </a:xfrm>
          <a:prstGeom prst="bentConnector3">
            <a:avLst>
              <a:gd name="adj1" fmla="val 50000"/>
            </a:avLst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8555A0-8F07-4A51-A07A-6DA9A006C493}"/>
              </a:ext>
            </a:extLst>
          </p:cNvPr>
          <p:cNvSpPr/>
          <p:nvPr/>
        </p:nvSpPr>
        <p:spPr>
          <a:xfrm>
            <a:off x="843705" y="1251318"/>
            <a:ext cx="2711526" cy="707886"/>
          </a:xfrm>
          <a:prstGeom prst="roundRect">
            <a:avLst>
              <a:gd name="adj" fmla="val 31547"/>
            </a:avLst>
          </a:prstGeom>
          <a:solidFill>
            <a:srgbClr val="001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서버의 소켓 설정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F953DE-91EF-47E4-A622-AA0878940C9E}"/>
              </a:ext>
            </a:extLst>
          </p:cNvPr>
          <p:cNvCxnSpPr>
            <a:cxnSpLocks/>
          </p:cNvCxnSpPr>
          <p:nvPr/>
        </p:nvCxnSpPr>
        <p:spPr>
          <a:xfrm>
            <a:off x="2199468" y="1959204"/>
            <a:ext cx="15231" cy="1023993"/>
          </a:xfrm>
          <a:prstGeom prst="straightConnector1">
            <a:avLst/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BFC00C0-A45D-492F-97CF-AF71ED8D2889}"/>
              </a:ext>
            </a:extLst>
          </p:cNvPr>
          <p:cNvSpPr/>
          <p:nvPr/>
        </p:nvSpPr>
        <p:spPr>
          <a:xfrm>
            <a:off x="843705" y="2983197"/>
            <a:ext cx="2711526" cy="827750"/>
          </a:xfrm>
          <a:prstGeom prst="roundRect">
            <a:avLst>
              <a:gd name="adj" fmla="val 31547"/>
            </a:avLst>
          </a:prstGeom>
          <a:solidFill>
            <a:srgbClr val="FB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 접속 요청 처리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스레드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만들기</a:t>
            </a:r>
          </a:p>
        </p:txBody>
      </p:sp>
      <p:sp>
        <p:nvSpPr>
          <p:cNvPr id="117" name="나눔스퀘어OTF Bold">
            <a:extLst>
              <a:ext uri="{FF2B5EF4-FFF2-40B4-BE49-F238E27FC236}">
                <a16:creationId xmlns:a16="http://schemas.microsoft.com/office/drawing/2014/main" id="{7F3F5F0E-5503-4A0A-A96E-FC5A97CAB65C}"/>
              </a:ext>
            </a:extLst>
          </p:cNvPr>
          <p:cNvSpPr txBox="1"/>
          <p:nvPr/>
        </p:nvSpPr>
        <p:spPr>
          <a:xfrm>
            <a:off x="1505210" y="637548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 스레드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7F0CCE0-3833-4B96-90F9-CE39537D5600}"/>
              </a:ext>
            </a:extLst>
          </p:cNvPr>
          <p:cNvSpPr/>
          <p:nvPr/>
        </p:nvSpPr>
        <p:spPr>
          <a:xfrm>
            <a:off x="4113127" y="1257095"/>
            <a:ext cx="2711526" cy="707886"/>
          </a:xfrm>
          <a:prstGeom prst="roundRect">
            <a:avLst>
              <a:gd name="adj" fmla="val 31547"/>
            </a:avLst>
          </a:prstGeom>
          <a:solidFill>
            <a:srgbClr val="001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서버의 접속 요청 대기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B93658-4099-4E1A-B55F-8867C8FB326E}"/>
              </a:ext>
            </a:extLst>
          </p:cNvPr>
          <p:cNvSpPr/>
          <p:nvPr/>
        </p:nvSpPr>
        <p:spPr>
          <a:xfrm>
            <a:off x="4113127" y="3027309"/>
            <a:ext cx="2711526" cy="707886"/>
          </a:xfrm>
          <a:prstGeom prst="roundRect">
            <a:avLst>
              <a:gd name="adj" fmla="val 31547"/>
            </a:avLst>
          </a:prstGeom>
          <a:solidFill>
            <a:srgbClr val="001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 정보 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CBA8422-9ADC-480F-B424-D75878210BD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5468890" y="1964981"/>
            <a:ext cx="0" cy="1062328"/>
          </a:xfrm>
          <a:prstGeom prst="straightConnector1">
            <a:avLst/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52168B-E5AF-4F5B-819E-FDE633D536BF}"/>
              </a:ext>
            </a:extLst>
          </p:cNvPr>
          <p:cNvSpPr/>
          <p:nvPr/>
        </p:nvSpPr>
        <p:spPr>
          <a:xfrm>
            <a:off x="4113127" y="4797522"/>
            <a:ext cx="2711526" cy="862273"/>
          </a:xfrm>
          <a:prstGeom prst="roundRect">
            <a:avLst>
              <a:gd name="adj" fmla="val 31547"/>
            </a:avLst>
          </a:prstGeom>
          <a:solidFill>
            <a:srgbClr val="FB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새 유저 메시지 처리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스레드 만들기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3077FD5-7710-4459-A768-53D94FB44D66}"/>
              </a:ext>
            </a:extLst>
          </p:cNvPr>
          <p:cNvCxnSpPr>
            <a:cxnSpLocks/>
            <a:stCxn id="29" idx="2"/>
            <a:endCxn id="89" idx="0"/>
          </p:cNvCxnSpPr>
          <p:nvPr/>
        </p:nvCxnSpPr>
        <p:spPr>
          <a:xfrm>
            <a:off x="5468890" y="3735195"/>
            <a:ext cx="0" cy="1062327"/>
          </a:xfrm>
          <a:prstGeom prst="straightConnector1">
            <a:avLst/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9662E411-34D7-44AF-BFBB-3868F46233E3}"/>
              </a:ext>
            </a:extLst>
          </p:cNvPr>
          <p:cNvCxnSpPr>
            <a:cxnSpLocks/>
            <a:stCxn id="89" idx="2"/>
            <a:endCxn id="28" idx="0"/>
          </p:cNvCxnSpPr>
          <p:nvPr/>
        </p:nvCxnSpPr>
        <p:spPr>
          <a:xfrm rot="5400000" flipH="1">
            <a:off x="3267540" y="3458445"/>
            <a:ext cx="4402700" cy="12700"/>
          </a:xfrm>
          <a:prstGeom prst="bentConnector5">
            <a:avLst>
              <a:gd name="adj1" fmla="val -12774"/>
              <a:gd name="adj2" fmla="val -15753276"/>
              <a:gd name="adj3" fmla="val 116071"/>
            </a:avLst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나눔스퀘어OTF Bold">
            <a:extLst>
              <a:ext uri="{FF2B5EF4-FFF2-40B4-BE49-F238E27FC236}">
                <a16:creationId xmlns:a16="http://schemas.microsoft.com/office/drawing/2014/main" id="{F748EC1A-6DCE-4007-93BC-55626AA34AD4}"/>
              </a:ext>
            </a:extLst>
          </p:cNvPr>
          <p:cNvSpPr txBox="1"/>
          <p:nvPr/>
        </p:nvSpPr>
        <p:spPr>
          <a:xfrm>
            <a:off x="4227204" y="6375486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서버 접속 요청 스레드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95F4669-EE41-47F6-98A0-D71EF82E3CBC}"/>
              </a:ext>
            </a:extLst>
          </p:cNvPr>
          <p:cNvGrpSpPr/>
          <p:nvPr/>
        </p:nvGrpSpPr>
        <p:grpSpPr>
          <a:xfrm>
            <a:off x="8023415" y="1257095"/>
            <a:ext cx="2711526" cy="4254664"/>
            <a:chOff x="8028062" y="1257095"/>
            <a:chExt cx="2711526" cy="425466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A2E69EB-503A-4D39-8F65-1A1F9351552F}"/>
                </a:ext>
              </a:extLst>
            </p:cNvPr>
            <p:cNvSpPr/>
            <p:nvPr/>
          </p:nvSpPr>
          <p:spPr>
            <a:xfrm>
              <a:off x="8028062" y="1257095"/>
              <a:ext cx="2711526" cy="707886"/>
            </a:xfrm>
            <a:prstGeom prst="roundRect">
              <a:avLst>
                <a:gd name="adj" fmla="val 31547"/>
              </a:avLst>
            </a:prstGeom>
            <a:solidFill>
              <a:srgbClr val="001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클라이언트의 메시지 받기</a:t>
              </a:r>
              <a:endPara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4D1DFC7-0357-48D1-A283-0059E22E66F6}"/>
                </a:ext>
              </a:extLst>
            </p:cNvPr>
            <p:cNvSpPr/>
            <p:nvPr/>
          </p:nvSpPr>
          <p:spPr>
            <a:xfrm>
              <a:off x="8028062" y="2919905"/>
              <a:ext cx="2711526" cy="922694"/>
            </a:xfrm>
            <a:prstGeom prst="roundRect">
              <a:avLst>
                <a:gd name="adj" fmla="val 31547"/>
              </a:avLst>
            </a:prstGeom>
            <a:solidFill>
              <a:srgbClr val="001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클라이언트 메시지에 맞는</a:t>
              </a:r>
              <a:endPara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응답 메시지 찾기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4919D1D-0355-4E99-A7B1-E931B576BEA3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9383825" y="1964981"/>
              <a:ext cx="0" cy="954924"/>
            </a:xfrm>
            <a:prstGeom prst="straightConnector1">
              <a:avLst/>
            </a:prstGeom>
            <a:ln w="76200">
              <a:solidFill>
                <a:srgbClr val="FBAE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5071081-9896-4BF9-B371-E2B71F127F50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9383825" y="3842599"/>
              <a:ext cx="0" cy="954924"/>
            </a:xfrm>
            <a:prstGeom prst="straightConnector1">
              <a:avLst/>
            </a:prstGeom>
            <a:ln w="76200">
              <a:solidFill>
                <a:srgbClr val="FBAE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06E3ADF-C069-4FA4-BF7D-83D55F3588FE}"/>
                </a:ext>
              </a:extLst>
            </p:cNvPr>
            <p:cNvSpPr/>
            <p:nvPr/>
          </p:nvSpPr>
          <p:spPr>
            <a:xfrm>
              <a:off x="8028062" y="4797523"/>
              <a:ext cx="2711526" cy="707886"/>
            </a:xfrm>
            <a:prstGeom prst="roundRect">
              <a:avLst>
                <a:gd name="adj" fmla="val 31547"/>
              </a:avLst>
            </a:prstGeom>
            <a:solidFill>
              <a:srgbClr val="001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클라이언트에게 메시지 보내기</a:t>
              </a:r>
              <a:endPara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BD33646D-6A08-483C-A7B0-ACE26BD74945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 flipH="1">
              <a:off x="7259668" y="3381252"/>
              <a:ext cx="4248314" cy="12700"/>
            </a:xfrm>
            <a:prstGeom prst="bentConnector5">
              <a:avLst>
                <a:gd name="adj1" fmla="val -16997"/>
                <a:gd name="adj2" fmla="val -17810409"/>
                <a:gd name="adj3" fmla="val 117339"/>
              </a:avLst>
            </a:prstGeom>
            <a:ln w="76200">
              <a:solidFill>
                <a:srgbClr val="FBAE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나눔스퀘어OTF Bold">
            <a:extLst>
              <a:ext uri="{FF2B5EF4-FFF2-40B4-BE49-F238E27FC236}">
                <a16:creationId xmlns:a16="http://schemas.microsoft.com/office/drawing/2014/main" id="{A03641DA-AF9E-4BCE-BCF6-5794759647B8}"/>
              </a:ext>
            </a:extLst>
          </p:cNvPr>
          <p:cNvSpPr txBox="1"/>
          <p:nvPr/>
        </p:nvSpPr>
        <p:spPr>
          <a:xfrm>
            <a:off x="8020473" y="6375486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유저 메시지 처리 스레드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2D1056C4-F722-442F-9B01-48842AF214AF}"/>
              </a:ext>
            </a:extLst>
          </p:cNvPr>
          <p:cNvSpPr/>
          <p:nvPr/>
        </p:nvSpPr>
        <p:spPr>
          <a:xfrm>
            <a:off x="843705" y="4958259"/>
            <a:ext cx="2711526" cy="707886"/>
          </a:xfrm>
          <a:prstGeom prst="roundRect">
            <a:avLst>
              <a:gd name="adj" fmla="val 31547"/>
            </a:avLst>
          </a:prstGeom>
          <a:solidFill>
            <a:srgbClr val="001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무한 대기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F31E285-0CDD-4293-B225-D20EA655EE99}"/>
              </a:ext>
            </a:extLst>
          </p:cNvPr>
          <p:cNvCxnSpPr>
            <a:cxnSpLocks/>
          </p:cNvCxnSpPr>
          <p:nvPr/>
        </p:nvCxnSpPr>
        <p:spPr>
          <a:xfrm>
            <a:off x="2199468" y="3810947"/>
            <a:ext cx="0" cy="1147312"/>
          </a:xfrm>
          <a:prstGeom prst="straightConnector1">
            <a:avLst/>
          </a:prstGeom>
          <a:ln w="76200">
            <a:solidFill>
              <a:srgbClr val="FBAE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49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나눔스퀘어OTF ExtraBold">
            <a:extLst>
              <a:ext uri="{FF2B5EF4-FFF2-40B4-BE49-F238E27FC236}">
                <a16:creationId xmlns:a16="http://schemas.microsoft.com/office/drawing/2014/main" id="{2B6FF535-ABA6-4D5E-9B90-4887700D23BA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" name="나눔스퀘어OTF Bold">
            <a:extLst>
              <a:ext uri="{FF2B5EF4-FFF2-40B4-BE49-F238E27FC236}">
                <a16:creationId xmlns:a16="http://schemas.microsoft.com/office/drawing/2014/main" id="{3446746F-F250-4672-A632-E75E76A8C92B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나눔스퀘어_ac ExtraBold">
            <a:extLst>
              <a:ext uri="{FF2B5EF4-FFF2-40B4-BE49-F238E27FC236}">
                <a16:creationId xmlns:a16="http://schemas.microsoft.com/office/drawing/2014/main" id="{975D41BF-B2AF-4DE1-949D-49791C600BDC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나눔스퀘어_ac Bold">
            <a:extLst>
              <a:ext uri="{FF2B5EF4-FFF2-40B4-BE49-F238E27FC236}">
                <a16:creationId xmlns:a16="http://schemas.microsoft.com/office/drawing/2014/main" id="{CA63BA3C-F8B9-4AF0-94B1-5B86486EEBC2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나눔스퀘어_ac">
            <a:extLst>
              <a:ext uri="{FF2B5EF4-FFF2-40B4-BE49-F238E27FC236}">
                <a16:creationId xmlns:a16="http://schemas.microsoft.com/office/drawing/2014/main" id="{133C69C6-A927-427A-90FD-C446899BA757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나눔스퀘어 ExtraBold">
            <a:extLst>
              <a:ext uri="{FF2B5EF4-FFF2-40B4-BE49-F238E27FC236}">
                <a16:creationId xmlns:a16="http://schemas.microsoft.com/office/drawing/2014/main" id="{2EAC162F-CF71-457C-BBF3-316CD08FD28F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나눔스퀘어 Bold">
            <a:extLst>
              <a:ext uri="{FF2B5EF4-FFF2-40B4-BE49-F238E27FC236}">
                <a16:creationId xmlns:a16="http://schemas.microsoft.com/office/drawing/2014/main" id="{AEAEEA24-DA06-4135-B84F-CAC30F539D4D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12AC3D7-CB94-43A3-94AD-D57EE57D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8086"/>
            <a:ext cx="12224153" cy="6876086"/>
          </a:xfrm>
          <a:prstGeom prst="rect">
            <a:avLst/>
          </a:prstGeom>
        </p:spPr>
      </p:pic>
      <p:sp>
        <p:nvSpPr>
          <p:cNvPr id="13" name="나눔스퀘어">
            <a:extLst>
              <a:ext uri="{FF2B5EF4-FFF2-40B4-BE49-F238E27FC236}">
                <a16:creationId xmlns:a16="http://schemas.microsoft.com/office/drawing/2014/main" id="{26A1ADE6-0FF4-401C-B33D-5D5DD1F03AF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4" name="나눔스퀘어 Light">
            <a:extLst>
              <a:ext uri="{FF2B5EF4-FFF2-40B4-BE49-F238E27FC236}">
                <a16:creationId xmlns:a16="http://schemas.microsoft.com/office/drawing/2014/main" id="{A777E623-4AB1-4B2B-B320-C84951F4B5B6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나눔스퀘어OTF">
            <a:extLst>
              <a:ext uri="{FF2B5EF4-FFF2-40B4-BE49-F238E27FC236}">
                <a16:creationId xmlns:a16="http://schemas.microsoft.com/office/drawing/2014/main" id="{4E1E0B9A-DCA8-4C37-99DF-4DE1130EF067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나눔스퀘어OTF ExtraBold">
            <a:extLst>
              <a:ext uri="{FF2B5EF4-FFF2-40B4-BE49-F238E27FC236}">
                <a16:creationId xmlns:a16="http://schemas.microsoft.com/office/drawing/2014/main" id="{348A8DC4-7066-4EEF-9B0C-B7C983BC06D7}"/>
              </a:ext>
            </a:extLst>
          </p:cNvPr>
          <p:cNvSpPr txBox="1"/>
          <p:nvPr/>
        </p:nvSpPr>
        <p:spPr>
          <a:xfrm>
            <a:off x="3241693" y="2705725"/>
            <a:ext cx="5708614" cy="1446550"/>
          </a:xfrm>
          <a:prstGeom prst="rect">
            <a:avLst/>
          </a:prstGeom>
          <a:noFill/>
          <a:effectLst>
            <a:outerShdw blurRad="901700" dir="39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88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8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122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350</Words>
  <Application>Microsoft Office PowerPoint</Application>
  <PresentationFormat>와이드스크린</PresentationFormat>
  <Paragraphs>132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나눔스퀘어_ac</vt:lpstr>
      <vt:lpstr>나눔스퀘어OTF</vt:lpstr>
      <vt:lpstr>나눔스퀘어</vt:lpstr>
      <vt:lpstr>나눔스퀘어 ExtraBold</vt:lpstr>
      <vt:lpstr>나눔스퀘어 Light</vt:lpstr>
      <vt:lpstr>나눔스퀘어OTF ExtraBold</vt:lpstr>
      <vt:lpstr>Arial</vt:lpstr>
      <vt:lpstr>나눔스퀘어_ac ExtraBold</vt:lpstr>
      <vt:lpstr>나눔스퀘어OTF Bold</vt:lpstr>
      <vt:lpstr>맑은 고딕</vt:lpstr>
      <vt:lpstr>나눔스퀘어_ac 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희찬</dc:creator>
  <cp:lastModifiedBy>박 희찬</cp:lastModifiedBy>
  <cp:revision>8</cp:revision>
  <dcterms:created xsi:type="dcterms:W3CDTF">2021-12-06T12:45:36Z</dcterms:created>
  <dcterms:modified xsi:type="dcterms:W3CDTF">2021-12-06T16:32:31Z</dcterms:modified>
</cp:coreProperties>
</file>