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74" r:id="rId22"/>
    <p:sldId id="27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490" y="750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355EA-9EC7-416E-9CD6-B6802FDF8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7078DE-D2EC-4B11-98CB-4BF860C32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DC37B-9B0E-40DE-8AF3-B1BD957D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84-3B2D-4E68-AC57-65746D2CCA82}" type="datetimeFigureOut">
              <a:rPr lang="ko-KR" altLang="en-US" smtClean="0"/>
              <a:t>2022-05-09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A3E58-9BD3-47BC-B320-69025651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91BBF-4F7C-4FC0-B65E-33DFE6C2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45CB-9F75-4157-B5A6-6CC37D6273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03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24B7B-1140-43B8-A144-41F8FFA9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AE5B5C-7C08-4B6C-A401-7A05141F1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6E7D0-65AC-4371-BDB4-B4AE9EF2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84-3B2D-4E68-AC57-65746D2CCA82}" type="datetimeFigureOut">
              <a:rPr lang="ko-KR" altLang="en-US" smtClean="0"/>
              <a:t>2022-05-09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9A116-B650-4BD7-9E8E-DE8AFE8E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3D83E-B352-4777-9F92-3157C496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45CB-9F75-4157-B5A6-6CC37D6273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77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407D0B-1D24-4931-AF5E-0005DE34D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17877D-5A0F-4023-9B81-5C9FE427C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97584-8F18-4B5B-9FB4-3F864AD5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84-3B2D-4E68-AC57-65746D2CCA82}" type="datetimeFigureOut">
              <a:rPr lang="ko-KR" altLang="en-US" smtClean="0"/>
              <a:t>2022-05-09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631F0-BCBF-4FAC-AD27-E5C34439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A03BC-CBB8-4BF2-9586-A8FFFF0F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45CB-9F75-4157-B5A6-6CC37D6273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76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33606-B79E-40A5-B40C-851E8354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8E42A-5104-4A36-B966-B3D51C1C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49660-FD95-41C6-A592-E93B2D0DC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84-3B2D-4E68-AC57-65746D2CCA82}" type="datetimeFigureOut">
              <a:rPr lang="ko-KR" altLang="en-US" smtClean="0"/>
              <a:t>2022-05-09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63F33-43DD-441A-824D-0F5FD110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4A355-E9DD-4D6D-BF3F-59EA8387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45CB-9F75-4157-B5A6-6CC37D6273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57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C29FD-1702-4FCD-AEBF-CE81AEA2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E6FA76-FFBD-41B0-9F34-284E0FE3F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9ECA8-54DA-4A51-8C1A-69D1B24C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84-3B2D-4E68-AC57-65746D2CCA82}" type="datetimeFigureOut">
              <a:rPr lang="ko-KR" altLang="en-US" smtClean="0"/>
              <a:t>2022-05-09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E4CC7-D75C-4246-9B27-D2FF1A4A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91D59-12EC-4E44-B9D5-12F52EB1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45CB-9F75-4157-B5A6-6CC37D6273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7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B93D6-1AE3-46CB-9E9E-057D8100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1781F3-15BA-48AD-9065-B4FAED779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DA965E-9E3A-424D-A21E-78CF825A6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4B758-DE6A-451F-B3E3-05C5202A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84-3B2D-4E68-AC57-65746D2CCA82}" type="datetimeFigureOut">
              <a:rPr lang="ko-KR" altLang="en-US" smtClean="0"/>
              <a:t>2022-05-09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27ADD2-24A2-42BB-8DA6-6A57AD1A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635EBC-7446-404A-A9AB-875A757A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45CB-9F75-4157-B5A6-6CC37D6273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20D94-F0F4-4EBF-A3D6-A684A1CB1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79BE4E-2D0D-4AB0-A616-16D680ACC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7F69FE-6269-4A03-A785-DCEE895D5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BEC04-F727-4933-9FFE-3CB74F77A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EA87E0-575B-4D54-B6B2-A629BBC3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A5A714-88CA-416B-982F-B08F26C2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84-3B2D-4E68-AC57-65746D2CCA82}" type="datetimeFigureOut">
              <a:rPr lang="ko-KR" altLang="en-US" smtClean="0"/>
              <a:t>2022-05-09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D4E67B-1A65-41B5-A8B8-165A3340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AB1E7F-1D7D-43C3-915F-E25624F5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45CB-9F75-4157-B5A6-6CC37D6273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34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F5567-D987-440A-B0F6-972C293F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153276-B56E-4521-A851-2EB77E93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84-3B2D-4E68-AC57-65746D2CCA82}" type="datetimeFigureOut">
              <a:rPr lang="ko-KR" altLang="en-US" smtClean="0"/>
              <a:t>2022-05-09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B640B9-3BDE-47C1-BD21-B17E9F21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E43698-B568-4433-B786-6D845B14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45CB-9F75-4157-B5A6-6CC37D6273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05D385-2D98-45F2-A6F6-E0AC8335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84-3B2D-4E68-AC57-65746D2CCA82}" type="datetimeFigureOut">
              <a:rPr lang="ko-KR" altLang="en-US" smtClean="0"/>
              <a:t>2022-05-09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59E0C-CB9A-42DB-B00F-70BC91F5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33599-4003-4A3B-88CF-AD8AB33F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45CB-9F75-4157-B5A6-6CC37D6273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21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E5590-51BB-4CCB-8AEE-0DFF4EBF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E4FEB-AADF-43ED-A986-451106B9F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00E88C-CA2B-433D-82C6-711DFCF43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D21EFC-E17C-45DB-B04F-AFD06468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84-3B2D-4E68-AC57-65746D2CCA82}" type="datetimeFigureOut">
              <a:rPr lang="ko-KR" altLang="en-US" smtClean="0"/>
              <a:t>2022-05-09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E76DD8-B42D-4A6D-B6E9-B0FBA7A1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32D381-E4C9-4DCF-85F9-68CF1F0D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45CB-9F75-4157-B5A6-6CC37D6273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16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7B40F-BD9F-41F7-985F-56727B8E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AEE77E-960E-4124-B40B-C7DC0EA19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479B1F-17CF-4A86-BC3D-DED4F22D8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2EDABF-3B77-4D78-BBF9-3CB97945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84-3B2D-4E68-AC57-65746D2CCA82}" type="datetimeFigureOut">
              <a:rPr lang="ko-KR" altLang="en-US" smtClean="0"/>
              <a:t>2022-05-09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1123D1-FE7C-4EC4-B378-48CF7CE5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78B646-9E57-4BCF-BFA0-9C99F05C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45CB-9F75-4157-B5A6-6CC37D6273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392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E22768-E54A-476C-A201-5E2E732A0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A3DF68-10ED-49D6-A040-6D8458744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57B95-7614-4079-9BCA-087D6E26E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DE384-3B2D-4E68-AC57-65746D2CCA82}" type="datetimeFigureOut">
              <a:rPr lang="ko-KR" altLang="en-US" smtClean="0"/>
              <a:t>2022-05-09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8F450-8069-47F4-92F6-F99280DCB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6FCAB-0A31-4A0E-AEE6-ED4D09BE6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145CB-9F75-4157-B5A6-6CC37D6273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18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나눔스퀘어OTF ExtraBold">
            <a:extLst>
              <a:ext uri="{FF2B5EF4-FFF2-40B4-BE49-F238E27FC236}">
                <a16:creationId xmlns:a16="http://schemas.microsoft.com/office/drawing/2014/main" id="{B43EB2E6-87C9-4E87-A21C-77ED9CB3F740}"/>
              </a:ext>
            </a:extLst>
          </p:cNvPr>
          <p:cNvSpPr txBox="1"/>
          <p:nvPr/>
        </p:nvSpPr>
        <p:spPr>
          <a:xfrm>
            <a:off x="-3496128" y="559573"/>
            <a:ext cx="3106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OTF ExtraBold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나눔스퀘어OTF Bold">
            <a:extLst>
              <a:ext uri="{FF2B5EF4-FFF2-40B4-BE49-F238E27FC236}">
                <a16:creationId xmlns:a16="http://schemas.microsoft.com/office/drawing/2014/main" id="{1217BACE-DA2C-4A63-8C43-6EE9F0D7A080}"/>
              </a:ext>
            </a:extLst>
          </p:cNvPr>
          <p:cNvSpPr txBox="1"/>
          <p:nvPr/>
        </p:nvSpPr>
        <p:spPr>
          <a:xfrm>
            <a:off x="-3496127" y="1096602"/>
            <a:ext cx="245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OTF Bold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나눔스퀘어_ac ExtraBold">
            <a:extLst>
              <a:ext uri="{FF2B5EF4-FFF2-40B4-BE49-F238E27FC236}">
                <a16:creationId xmlns:a16="http://schemas.microsoft.com/office/drawing/2014/main" id="{7D03F046-BD10-4964-B2A7-767C1F84F218}"/>
              </a:ext>
            </a:extLst>
          </p:cNvPr>
          <p:cNvSpPr txBox="1"/>
          <p:nvPr/>
        </p:nvSpPr>
        <p:spPr>
          <a:xfrm>
            <a:off x="-3496128" y="2316330"/>
            <a:ext cx="2985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_ac ExtraBold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나눔스퀘어_ac Bold">
            <a:extLst>
              <a:ext uri="{FF2B5EF4-FFF2-40B4-BE49-F238E27FC236}">
                <a16:creationId xmlns:a16="http://schemas.microsoft.com/office/drawing/2014/main" id="{283AA2D7-434F-4BC7-A3F4-DDC67E7B60AC}"/>
              </a:ext>
            </a:extLst>
          </p:cNvPr>
          <p:cNvSpPr txBox="1"/>
          <p:nvPr/>
        </p:nvSpPr>
        <p:spPr>
          <a:xfrm>
            <a:off x="-3496127" y="2853359"/>
            <a:ext cx="2322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_ac Bold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나눔스퀘어_ac">
            <a:extLst>
              <a:ext uri="{FF2B5EF4-FFF2-40B4-BE49-F238E27FC236}">
                <a16:creationId xmlns:a16="http://schemas.microsoft.com/office/drawing/2014/main" id="{74824532-0E39-4010-8330-CC79A1FFB284}"/>
              </a:ext>
            </a:extLst>
          </p:cNvPr>
          <p:cNvSpPr txBox="1"/>
          <p:nvPr/>
        </p:nvSpPr>
        <p:spPr>
          <a:xfrm>
            <a:off x="-3496127" y="3390388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_ac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나눔스퀘어 ExtraBold">
            <a:extLst>
              <a:ext uri="{FF2B5EF4-FFF2-40B4-BE49-F238E27FC236}">
                <a16:creationId xmlns:a16="http://schemas.microsoft.com/office/drawing/2014/main" id="{C97DFE15-0CFF-498E-840D-881A6D57BB3E}"/>
              </a:ext>
            </a:extLst>
          </p:cNvPr>
          <p:cNvSpPr txBox="1"/>
          <p:nvPr/>
        </p:nvSpPr>
        <p:spPr>
          <a:xfrm>
            <a:off x="-3496129" y="4013177"/>
            <a:ext cx="262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나눔스퀘어 Bold">
            <a:extLst>
              <a:ext uri="{FF2B5EF4-FFF2-40B4-BE49-F238E27FC236}">
                <a16:creationId xmlns:a16="http://schemas.microsoft.com/office/drawing/2014/main" id="{3B7A93FD-1791-4F0D-8004-8272DA86A910}"/>
              </a:ext>
            </a:extLst>
          </p:cNvPr>
          <p:cNvSpPr txBox="1"/>
          <p:nvPr/>
        </p:nvSpPr>
        <p:spPr>
          <a:xfrm>
            <a:off x="-3496128" y="4550206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Bold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나눔스퀘어">
            <a:extLst>
              <a:ext uri="{FF2B5EF4-FFF2-40B4-BE49-F238E27FC236}">
                <a16:creationId xmlns:a16="http://schemas.microsoft.com/office/drawing/2014/main" id="{C89DE33F-5482-4D00-84AF-E4B32CB703B8}"/>
              </a:ext>
            </a:extLst>
          </p:cNvPr>
          <p:cNvSpPr txBox="1"/>
          <p:nvPr/>
        </p:nvSpPr>
        <p:spPr>
          <a:xfrm>
            <a:off x="-3496128" y="5087235"/>
            <a:ext cx="1393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</a:p>
        </p:txBody>
      </p:sp>
      <p:sp>
        <p:nvSpPr>
          <p:cNvPr id="12" name="나눔스퀘어 Light">
            <a:extLst>
              <a:ext uri="{FF2B5EF4-FFF2-40B4-BE49-F238E27FC236}">
                <a16:creationId xmlns:a16="http://schemas.microsoft.com/office/drawing/2014/main" id="{07F53C48-C39F-4069-9EE3-9E2CCF1C76BA}"/>
              </a:ext>
            </a:extLst>
          </p:cNvPr>
          <p:cNvSpPr txBox="1"/>
          <p:nvPr/>
        </p:nvSpPr>
        <p:spPr>
          <a:xfrm>
            <a:off x="-3496127" y="5898317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나눔스퀘어OTF">
            <a:extLst>
              <a:ext uri="{FF2B5EF4-FFF2-40B4-BE49-F238E27FC236}">
                <a16:creationId xmlns:a16="http://schemas.microsoft.com/office/drawing/2014/main" id="{5D9540D5-7E77-453D-BB1E-3FC715B891A9}"/>
              </a:ext>
            </a:extLst>
          </p:cNvPr>
          <p:cNvSpPr txBox="1"/>
          <p:nvPr/>
        </p:nvSpPr>
        <p:spPr>
          <a:xfrm>
            <a:off x="-3496129" y="1579246"/>
            <a:ext cx="183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OTF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5" name="나눔스퀘어OTF ExtraBold">
            <a:extLst>
              <a:ext uri="{FF2B5EF4-FFF2-40B4-BE49-F238E27FC236}">
                <a16:creationId xmlns:a16="http://schemas.microsoft.com/office/drawing/2014/main" id="{58F8C61E-631E-459C-ADCF-09C5A9DAD633}"/>
              </a:ext>
            </a:extLst>
          </p:cNvPr>
          <p:cNvSpPr txBox="1"/>
          <p:nvPr/>
        </p:nvSpPr>
        <p:spPr>
          <a:xfrm>
            <a:off x="3116434" y="2775765"/>
            <a:ext cx="59591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EDCAN </a:t>
            </a:r>
            <a:r>
              <a:rPr lang="ko-KR" altLang="en-US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수업 자료</a:t>
            </a:r>
          </a:p>
        </p:txBody>
      </p:sp>
      <p:sp>
        <p:nvSpPr>
          <p:cNvPr id="16" name="나눔스퀘어OTF">
            <a:extLst>
              <a:ext uri="{FF2B5EF4-FFF2-40B4-BE49-F238E27FC236}">
                <a16:creationId xmlns:a16="http://schemas.microsoft.com/office/drawing/2014/main" id="{EA173754-9790-40AB-A80A-26B22EC4B1CC}"/>
              </a:ext>
            </a:extLst>
          </p:cNvPr>
          <p:cNvSpPr txBox="1"/>
          <p:nvPr/>
        </p:nvSpPr>
        <p:spPr>
          <a:xfrm>
            <a:off x="5209058" y="4013177"/>
            <a:ext cx="1773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Firebase</a:t>
            </a:r>
            <a:endParaRPr lang="ko-KR" altLang="en-US" sz="3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나눔스퀘어OTF">
            <a:extLst>
              <a:ext uri="{FF2B5EF4-FFF2-40B4-BE49-F238E27FC236}">
                <a16:creationId xmlns:a16="http://schemas.microsoft.com/office/drawing/2014/main" id="{02D28533-1FE7-48E0-9C5B-C9B845915FD2}"/>
              </a:ext>
            </a:extLst>
          </p:cNvPr>
          <p:cNvSpPr txBox="1"/>
          <p:nvPr/>
        </p:nvSpPr>
        <p:spPr>
          <a:xfrm>
            <a:off x="10234385" y="6370031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수업자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박희찬</a:t>
            </a:r>
          </a:p>
        </p:txBody>
      </p:sp>
      <p:pic>
        <p:nvPicPr>
          <p:cNvPr id="17" name="Picture 4" descr="파이어베이스 - 위키백과, 우리 모두의 백과사전">
            <a:extLst>
              <a:ext uri="{FF2B5EF4-FFF2-40B4-BE49-F238E27FC236}">
                <a16:creationId xmlns:a16="http://schemas.microsoft.com/office/drawing/2014/main" id="{0BECE0D4-4239-4625-BA82-BCFAA423E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08155"/>
            <a:ext cx="4799549" cy="164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70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나눔스퀘어OTF Bold">
            <a:extLst>
              <a:ext uri="{FF2B5EF4-FFF2-40B4-BE49-F238E27FC236}">
                <a16:creationId xmlns:a16="http://schemas.microsoft.com/office/drawing/2014/main" id="{67C17966-EDE7-4093-B0B7-067A772B5667}"/>
              </a:ext>
            </a:extLst>
          </p:cNvPr>
          <p:cNvSpPr txBox="1"/>
          <p:nvPr/>
        </p:nvSpPr>
        <p:spPr>
          <a:xfrm>
            <a:off x="277424" y="236407"/>
            <a:ext cx="3483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 </a:t>
            </a:r>
            <a:r>
              <a:rPr lang="ko-KR" altLang="en-US" sz="36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연동법</a:t>
            </a:r>
            <a:endParaRPr lang="ko-KR" altLang="en-US" sz="3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8" name="나눔스퀘어OTF">
            <a:extLst>
              <a:ext uri="{FF2B5EF4-FFF2-40B4-BE49-F238E27FC236}">
                <a16:creationId xmlns:a16="http://schemas.microsoft.com/office/drawing/2014/main" id="{E57B7A94-71AE-3D15-5735-3E9D706F8BEA}"/>
              </a:ext>
            </a:extLst>
          </p:cNvPr>
          <p:cNvSpPr txBox="1"/>
          <p:nvPr/>
        </p:nvSpPr>
        <p:spPr>
          <a:xfrm>
            <a:off x="573467" y="1313007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4.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계속을 눌러준다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750432-9EFF-07A4-E928-1922399C7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839" y="1108737"/>
            <a:ext cx="7814694" cy="53635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91C4A4-2A95-DDEA-02FA-23A8A2A637AD}"/>
              </a:ext>
            </a:extLst>
          </p:cNvPr>
          <p:cNvSpPr txBox="1">
            <a:spLocks/>
          </p:cNvSpPr>
          <p:nvPr/>
        </p:nvSpPr>
        <p:spPr>
          <a:xfrm>
            <a:off x="-5022324" y="0"/>
            <a:ext cx="4288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티머니</a:t>
            </a:r>
            <a:r>
              <a:rPr lang="ko-KR" altLang="en-US" sz="2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8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둥근바람</a:t>
            </a:r>
            <a:r>
              <a:rPr lang="ko-KR" altLang="en-US" sz="2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8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ExtraBold</a:t>
            </a:r>
            <a:endParaRPr lang="ko-KR" altLang="en-US" sz="28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204E8E-E651-0153-A95D-469979E1BD5C}"/>
              </a:ext>
            </a:extLst>
          </p:cNvPr>
          <p:cNvSpPr txBox="1">
            <a:spLocks/>
          </p:cNvSpPr>
          <p:nvPr/>
        </p:nvSpPr>
        <p:spPr>
          <a:xfrm>
            <a:off x="-5022324" y="523220"/>
            <a:ext cx="3901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티머니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8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둥근바람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Regular</a:t>
            </a:r>
            <a:endParaRPr lang="ko-KR" altLang="en-US" sz="2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539118-5836-06FE-BE81-4D8C9B0A121C}"/>
              </a:ext>
            </a:extLst>
          </p:cNvPr>
          <p:cNvSpPr/>
          <p:nvPr/>
        </p:nvSpPr>
        <p:spPr>
          <a:xfrm>
            <a:off x="-3009218" y="3429000"/>
            <a:ext cx="1096336" cy="523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6FBFF4-013F-D5E0-E641-100245FCCB86}"/>
              </a:ext>
            </a:extLst>
          </p:cNvPr>
          <p:cNvSpPr/>
          <p:nvPr/>
        </p:nvSpPr>
        <p:spPr>
          <a:xfrm>
            <a:off x="-1637618" y="3429000"/>
            <a:ext cx="1096336" cy="523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0BFEDE-85C4-6654-2710-CBCA48C6A46C}"/>
              </a:ext>
            </a:extLst>
          </p:cNvPr>
          <p:cNvSpPr txBox="1">
            <a:spLocks/>
          </p:cNvSpPr>
          <p:nvPr/>
        </p:nvSpPr>
        <p:spPr>
          <a:xfrm>
            <a:off x="-3402072" y="4098398"/>
            <a:ext cx="2842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티머니</a:t>
            </a: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둥근바람</a:t>
            </a: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Regular</a:t>
            </a:r>
            <a:endParaRPr lang="ko-KR" altLang="en-US" sz="2000" dirty="0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2278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나눔스퀘어OTF Bold">
            <a:extLst>
              <a:ext uri="{FF2B5EF4-FFF2-40B4-BE49-F238E27FC236}">
                <a16:creationId xmlns:a16="http://schemas.microsoft.com/office/drawing/2014/main" id="{67C17966-EDE7-4093-B0B7-067A772B5667}"/>
              </a:ext>
            </a:extLst>
          </p:cNvPr>
          <p:cNvSpPr txBox="1"/>
          <p:nvPr/>
        </p:nvSpPr>
        <p:spPr>
          <a:xfrm>
            <a:off x="277424" y="236407"/>
            <a:ext cx="35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 </a:t>
            </a:r>
            <a:r>
              <a:rPr lang="ko-KR" altLang="en-US" sz="36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연동법</a:t>
            </a:r>
            <a:endParaRPr lang="ko-KR" altLang="en-US" sz="3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8" name="나눔스퀘어OTF">
            <a:extLst>
              <a:ext uri="{FF2B5EF4-FFF2-40B4-BE49-F238E27FC236}">
                <a16:creationId xmlns:a16="http://schemas.microsoft.com/office/drawing/2014/main" id="{E57B7A94-71AE-3D15-5735-3E9D706F8BEA}"/>
              </a:ext>
            </a:extLst>
          </p:cNvPr>
          <p:cNvSpPr txBox="1"/>
          <p:nvPr/>
        </p:nvSpPr>
        <p:spPr>
          <a:xfrm>
            <a:off x="573467" y="1313007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4.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계속을 눌러준다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6C8031F-9EB9-416C-1EF9-13EA37A5D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910" y="1102989"/>
            <a:ext cx="7456176" cy="50358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E0420DE-3432-3E08-D564-A62330967FB9}"/>
              </a:ext>
            </a:extLst>
          </p:cNvPr>
          <p:cNvSpPr txBox="1">
            <a:spLocks/>
          </p:cNvSpPr>
          <p:nvPr/>
        </p:nvSpPr>
        <p:spPr>
          <a:xfrm>
            <a:off x="-5022324" y="0"/>
            <a:ext cx="4288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티머니</a:t>
            </a:r>
            <a:r>
              <a:rPr lang="ko-KR" altLang="en-US" sz="2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8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둥근바람</a:t>
            </a:r>
            <a:r>
              <a:rPr lang="ko-KR" altLang="en-US" sz="2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8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ExtraBold</a:t>
            </a:r>
            <a:endParaRPr lang="ko-KR" altLang="en-US" sz="28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C82DDD-CC40-7C25-2CB1-F38217F690FB}"/>
              </a:ext>
            </a:extLst>
          </p:cNvPr>
          <p:cNvSpPr txBox="1">
            <a:spLocks/>
          </p:cNvSpPr>
          <p:nvPr/>
        </p:nvSpPr>
        <p:spPr>
          <a:xfrm>
            <a:off x="-5022324" y="523220"/>
            <a:ext cx="3901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티머니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8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둥근바람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Regular</a:t>
            </a:r>
            <a:endParaRPr lang="ko-KR" altLang="en-US" sz="2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B1FFA3-3AD4-C5B9-E3A5-BD4CB30D5150}"/>
              </a:ext>
            </a:extLst>
          </p:cNvPr>
          <p:cNvSpPr/>
          <p:nvPr/>
        </p:nvSpPr>
        <p:spPr>
          <a:xfrm>
            <a:off x="-3009218" y="3429000"/>
            <a:ext cx="1096336" cy="523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513E16-B367-562D-B7A9-FF57E556CA5D}"/>
              </a:ext>
            </a:extLst>
          </p:cNvPr>
          <p:cNvSpPr/>
          <p:nvPr/>
        </p:nvSpPr>
        <p:spPr>
          <a:xfrm>
            <a:off x="-1637618" y="3429000"/>
            <a:ext cx="1096336" cy="523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D6FFC8-0671-7FA8-2DC6-37572E13BD77}"/>
              </a:ext>
            </a:extLst>
          </p:cNvPr>
          <p:cNvSpPr txBox="1">
            <a:spLocks/>
          </p:cNvSpPr>
          <p:nvPr/>
        </p:nvSpPr>
        <p:spPr>
          <a:xfrm>
            <a:off x="-3402072" y="4098398"/>
            <a:ext cx="2842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티머니</a:t>
            </a: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둥근바람</a:t>
            </a: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Regular</a:t>
            </a:r>
            <a:endParaRPr lang="ko-KR" altLang="en-US" sz="2000" dirty="0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9378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나눔스퀘어OTF Bold">
            <a:extLst>
              <a:ext uri="{FF2B5EF4-FFF2-40B4-BE49-F238E27FC236}">
                <a16:creationId xmlns:a16="http://schemas.microsoft.com/office/drawing/2014/main" id="{67C17966-EDE7-4093-B0B7-067A772B5667}"/>
              </a:ext>
            </a:extLst>
          </p:cNvPr>
          <p:cNvSpPr txBox="1"/>
          <p:nvPr/>
        </p:nvSpPr>
        <p:spPr>
          <a:xfrm>
            <a:off x="277424" y="236407"/>
            <a:ext cx="35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 </a:t>
            </a:r>
            <a:r>
              <a:rPr lang="ko-KR" altLang="en-US" sz="36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연동법</a:t>
            </a:r>
            <a:endParaRPr lang="ko-KR" altLang="en-US" sz="3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6C8031F-9EB9-416C-1EF9-13EA37A5D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114" y="1919824"/>
            <a:ext cx="7043743" cy="47572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E0420DE-3432-3E08-D564-A62330967FB9}"/>
              </a:ext>
            </a:extLst>
          </p:cNvPr>
          <p:cNvSpPr txBox="1">
            <a:spLocks/>
          </p:cNvSpPr>
          <p:nvPr/>
        </p:nvSpPr>
        <p:spPr>
          <a:xfrm>
            <a:off x="-5022324" y="0"/>
            <a:ext cx="4288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티머니</a:t>
            </a:r>
            <a:r>
              <a:rPr lang="ko-KR" altLang="en-US" sz="2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8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둥근바람</a:t>
            </a:r>
            <a:r>
              <a:rPr lang="ko-KR" altLang="en-US" sz="2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8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ExtraBold</a:t>
            </a:r>
            <a:endParaRPr lang="ko-KR" altLang="en-US" sz="28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C82DDD-CC40-7C25-2CB1-F38217F690FB}"/>
              </a:ext>
            </a:extLst>
          </p:cNvPr>
          <p:cNvSpPr txBox="1">
            <a:spLocks/>
          </p:cNvSpPr>
          <p:nvPr/>
        </p:nvSpPr>
        <p:spPr>
          <a:xfrm>
            <a:off x="-5022324" y="523220"/>
            <a:ext cx="3901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티머니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8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둥근바람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Regular</a:t>
            </a:r>
            <a:endParaRPr lang="ko-KR" altLang="en-US" sz="2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B1FFA3-3AD4-C5B9-E3A5-BD4CB30D5150}"/>
              </a:ext>
            </a:extLst>
          </p:cNvPr>
          <p:cNvSpPr/>
          <p:nvPr/>
        </p:nvSpPr>
        <p:spPr>
          <a:xfrm>
            <a:off x="-3009218" y="3429000"/>
            <a:ext cx="1096336" cy="523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513E16-B367-562D-B7A9-FF57E556CA5D}"/>
              </a:ext>
            </a:extLst>
          </p:cNvPr>
          <p:cNvSpPr/>
          <p:nvPr/>
        </p:nvSpPr>
        <p:spPr>
          <a:xfrm>
            <a:off x="-1637618" y="3429000"/>
            <a:ext cx="1096336" cy="523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D6FFC8-0671-7FA8-2DC6-37572E13BD77}"/>
              </a:ext>
            </a:extLst>
          </p:cNvPr>
          <p:cNvSpPr txBox="1">
            <a:spLocks/>
          </p:cNvSpPr>
          <p:nvPr/>
        </p:nvSpPr>
        <p:spPr>
          <a:xfrm>
            <a:off x="-3402072" y="4098398"/>
            <a:ext cx="2842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티머니</a:t>
            </a: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둥근바람</a:t>
            </a: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Regular</a:t>
            </a:r>
            <a:endParaRPr lang="ko-KR" altLang="en-US" sz="2000" dirty="0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나눔스퀘어OTF">
            <a:extLst>
              <a:ext uri="{FF2B5EF4-FFF2-40B4-BE49-F238E27FC236}">
                <a16:creationId xmlns:a16="http://schemas.microsoft.com/office/drawing/2014/main" id="{E57B7A94-71AE-3D15-5735-3E9D706F8BEA}"/>
              </a:ext>
            </a:extLst>
          </p:cNvPr>
          <p:cNvSpPr txBox="1"/>
          <p:nvPr/>
        </p:nvSpPr>
        <p:spPr>
          <a:xfrm>
            <a:off x="573467" y="1046440"/>
            <a:ext cx="54839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5. 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[ Default Account for Firebase]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선택하고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만들기를 눌러준다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7749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나눔스퀘어OTF Bold">
            <a:extLst>
              <a:ext uri="{FF2B5EF4-FFF2-40B4-BE49-F238E27FC236}">
                <a16:creationId xmlns:a16="http://schemas.microsoft.com/office/drawing/2014/main" id="{67C17966-EDE7-4093-B0B7-067A772B5667}"/>
              </a:ext>
            </a:extLst>
          </p:cNvPr>
          <p:cNvSpPr txBox="1"/>
          <p:nvPr/>
        </p:nvSpPr>
        <p:spPr>
          <a:xfrm>
            <a:off x="277424" y="236407"/>
            <a:ext cx="35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 </a:t>
            </a:r>
            <a:r>
              <a:rPr lang="ko-KR" altLang="en-US" sz="36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연동법</a:t>
            </a:r>
            <a:endParaRPr lang="ko-KR" altLang="en-US" sz="3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0420DE-3432-3E08-D564-A62330967FB9}"/>
              </a:ext>
            </a:extLst>
          </p:cNvPr>
          <p:cNvSpPr txBox="1">
            <a:spLocks/>
          </p:cNvSpPr>
          <p:nvPr/>
        </p:nvSpPr>
        <p:spPr>
          <a:xfrm>
            <a:off x="-5022324" y="0"/>
            <a:ext cx="4288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티머니</a:t>
            </a:r>
            <a:r>
              <a:rPr lang="ko-KR" altLang="en-US" sz="2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8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둥근바람</a:t>
            </a:r>
            <a:r>
              <a:rPr lang="ko-KR" altLang="en-US" sz="2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8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ExtraBold</a:t>
            </a:r>
            <a:endParaRPr lang="ko-KR" altLang="en-US" sz="28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C82DDD-CC40-7C25-2CB1-F38217F690FB}"/>
              </a:ext>
            </a:extLst>
          </p:cNvPr>
          <p:cNvSpPr txBox="1">
            <a:spLocks/>
          </p:cNvSpPr>
          <p:nvPr/>
        </p:nvSpPr>
        <p:spPr>
          <a:xfrm>
            <a:off x="-5022324" y="523220"/>
            <a:ext cx="3901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티머니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8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둥근바람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Regular</a:t>
            </a:r>
            <a:endParaRPr lang="ko-KR" altLang="en-US" sz="2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B1FFA3-3AD4-C5B9-E3A5-BD4CB30D5150}"/>
              </a:ext>
            </a:extLst>
          </p:cNvPr>
          <p:cNvSpPr/>
          <p:nvPr/>
        </p:nvSpPr>
        <p:spPr>
          <a:xfrm>
            <a:off x="-3009218" y="3429000"/>
            <a:ext cx="1096336" cy="523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513E16-B367-562D-B7A9-FF57E556CA5D}"/>
              </a:ext>
            </a:extLst>
          </p:cNvPr>
          <p:cNvSpPr/>
          <p:nvPr/>
        </p:nvSpPr>
        <p:spPr>
          <a:xfrm>
            <a:off x="-1637618" y="3429000"/>
            <a:ext cx="1096336" cy="523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D6FFC8-0671-7FA8-2DC6-37572E13BD77}"/>
              </a:ext>
            </a:extLst>
          </p:cNvPr>
          <p:cNvSpPr txBox="1">
            <a:spLocks/>
          </p:cNvSpPr>
          <p:nvPr/>
        </p:nvSpPr>
        <p:spPr>
          <a:xfrm>
            <a:off x="-3402072" y="4098398"/>
            <a:ext cx="2842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티머니</a:t>
            </a: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둥근바람</a:t>
            </a: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Regular</a:t>
            </a:r>
            <a:endParaRPr lang="ko-KR" altLang="en-US" sz="2000" dirty="0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나눔스퀘어OTF">
            <a:extLst>
              <a:ext uri="{FF2B5EF4-FFF2-40B4-BE49-F238E27FC236}">
                <a16:creationId xmlns:a16="http://schemas.microsoft.com/office/drawing/2014/main" id="{E57B7A94-71AE-3D15-5735-3E9D706F8BEA}"/>
              </a:ext>
            </a:extLst>
          </p:cNvPr>
          <p:cNvSpPr txBox="1"/>
          <p:nvPr/>
        </p:nvSpPr>
        <p:spPr>
          <a:xfrm>
            <a:off x="573467" y="1046440"/>
            <a:ext cx="4846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6.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잠시동안 기다려 준 다음 계속을 눌러준다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3C484F-7023-D8DD-076C-9D5DF1F78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72" y="2187781"/>
            <a:ext cx="5139279" cy="37775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3E8F47-AC79-FF30-6200-271A029D6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249" y="1527770"/>
            <a:ext cx="4744112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48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나눔스퀘어OTF Bold">
            <a:extLst>
              <a:ext uri="{FF2B5EF4-FFF2-40B4-BE49-F238E27FC236}">
                <a16:creationId xmlns:a16="http://schemas.microsoft.com/office/drawing/2014/main" id="{67C17966-EDE7-4093-B0B7-067A772B5667}"/>
              </a:ext>
            </a:extLst>
          </p:cNvPr>
          <p:cNvSpPr txBox="1"/>
          <p:nvPr/>
        </p:nvSpPr>
        <p:spPr>
          <a:xfrm>
            <a:off x="277424" y="236407"/>
            <a:ext cx="35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 </a:t>
            </a:r>
            <a:r>
              <a:rPr lang="ko-KR" altLang="en-US" sz="36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연동법</a:t>
            </a:r>
            <a:endParaRPr lang="ko-KR" altLang="en-US" sz="3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0420DE-3432-3E08-D564-A62330967FB9}"/>
              </a:ext>
            </a:extLst>
          </p:cNvPr>
          <p:cNvSpPr txBox="1">
            <a:spLocks/>
          </p:cNvSpPr>
          <p:nvPr/>
        </p:nvSpPr>
        <p:spPr>
          <a:xfrm>
            <a:off x="-5022324" y="0"/>
            <a:ext cx="4288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티머니</a:t>
            </a:r>
            <a:r>
              <a:rPr lang="ko-KR" altLang="en-US" sz="2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8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둥근바람</a:t>
            </a:r>
            <a:r>
              <a:rPr lang="ko-KR" altLang="en-US" sz="2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8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ExtraBold</a:t>
            </a:r>
            <a:endParaRPr lang="ko-KR" altLang="en-US" sz="28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C82DDD-CC40-7C25-2CB1-F38217F690FB}"/>
              </a:ext>
            </a:extLst>
          </p:cNvPr>
          <p:cNvSpPr txBox="1">
            <a:spLocks/>
          </p:cNvSpPr>
          <p:nvPr/>
        </p:nvSpPr>
        <p:spPr>
          <a:xfrm>
            <a:off x="-5022324" y="523220"/>
            <a:ext cx="3901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티머니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8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둥근바람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Regular</a:t>
            </a:r>
            <a:endParaRPr lang="ko-KR" altLang="en-US" sz="2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B1FFA3-3AD4-C5B9-E3A5-BD4CB30D5150}"/>
              </a:ext>
            </a:extLst>
          </p:cNvPr>
          <p:cNvSpPr/>
          <p:nvPr/>
        </p:nvSpPr>
        <p:spPr>
          <a:xfrm>
            <a:off x="-3009218" y="3429000"/>
            <a:ext cx="1096336" cy="523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513E16-B367-562D-B7A9-FF57E556CA5D}"/>
              </a:ext>
            </a:extLst>
          </p:cNvPr>
          <p:cNvSpPr/>
          <p:nvPr/>
        </p:nvSpPr>
        <p:spPr>
          <a:xfrm>
            <a:off x="-1637618" y="3429000"/>
            <a:ext cx="1096336" cy="523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D6FFC8-0671-7FA8-2DC6-37572E13BD77}"/>
              </a:ext>
            </a:extLst>
          </p:cNvPr>
          <p:cNvSpPr txBox="1">
            <a:spLocks/>
          </p:cNvSpPr>
          <p:nvPr/>
        </p:nvSpPr>
        <p:spPr>
          <a:xfrm>
            <a:off x="-3402072" y="4098398"/>
            <a:ext cx="2842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티머니</a:t>
            </a: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둥근바람</a:t>
            </a: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Regular</a:t>
            </a:r>
            <a:endParaRPr lang="ko-KR" altLang="en-US" sz="2000" dirty="0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나눔스퀘어OTF">
            <a:extLst>
              <a:ext uri="{FF2B5EF4-FFF2-40B4-BE49-F238E27FC236}">
                <a16:creationId xmlns:a16="http://schemas.microsoft.com/office/drawing/2014/main" id="{E57B7A94-71AE-3D15-5735-3E9D706F8BEA}"/>
              </a:ext>
            </a:extLst>
          </p:cNvPr>
          <p:cNvSpPr txBox="1"/>
          <p:nvPr/>
        </p:nvSpPr>
        <p:spPr>
          <a:xfrm>
            <a:off x="573467" y="1046440"/>
            <a:ext cx="4846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6.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잠시동안 기다려 준 다음 계속을 눌러준다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3C484F-7023-D8DD-076C-9D5DF1F78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72" y="2187781"/>
            <a:ext cx="5139279" cy="37775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3E8F47-AC79-FF30-6200-271A029D6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249" y="1527770"/>
            <a:ext cx="4744112" cy="4848902"/>
          </a:xfrm>
          <a:prstGeom prst="rect">
            <a:avLst/>
          </a:prstGeom>
        </p:spPr>
      </p:pic>
      <p:sp>
        <p:nvSpPr>
          <p:cNvPr id="11" name="나눔스퀘어OTF">
            <a:extLst>
              <a:ext uri="{FF2B5EF4-FFF2-40B4-BE49-F238E27FC236}">
                <a16:creationId xmlns:a16="http://schemas.microsoft.com/office/drawing/2014/main" id="{9BABC1B4-491D-B8AC-03F3-A5540D34D0AD}"/>
              </a:ext>
            </a:extLst>
          </p:cNvPr>
          <p:cNvSpPr txBox="1"/>
          <p:nvPr/>
        </p:nvSpPr>
        <p:spPr>
          <a:xfrm>
            <a:off x="453401" y="6221483"/>
            <a:ext cx="5007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haroni" panose="020B0604020202020204" pitchFamily="2" charset="-79"/>
              </a:rPr>
              <a:t>Ⅰ. </a:t>
            </a:r>
            <a:r>
              <a:rPr lang="en-US" altLang="ko-KR" sz="2000" kern="1200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 </a:t>
            </a:r>
            <a:r>
              <a:rPr lang="ko-KR" altLang="en-US" sz="2000" kern="1200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만들기 단계</a:t>
            </a:r>
            <a:r>
              <a:rPr lang="ko-KR" altLang="en-US" sz="2000" kern="1200" dirty="0">
                <a:solidFill>
                  <a:srgbClr val="00000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는 끝났다</a:t>
            </a:r>
            <a:r>
              <a:rPr lang="en-US" altLang="ko-KR" sz="2000" kern="1200" dirty="0">
                <a:solidFill>
                  <a:srgbClr val="00000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2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854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나눔스퀘어OTF Bold">
            <a:extLst>
              <a:ext uri="{FF2B5EF4-FFF2-40B4-BE49-F238E27FC236}">
                <a16:creationId xmlns:a16="http://schemas.microsoft.com/office/drawing/2014/main" id="{67C17966-EDE7-4093-B0B7-067A772B5667}"/>
              </a:ext>
            </a:extLst>
          </p:cNvPr>
          <p:cNvSpPr txBox="1"/>
          <p:nvPr/>
        </p:nvSpPr>
        <p:spPr>
          <a:xfrm>
            <a:off x="277424" y="236407"/>
            <a:ext cx="35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 </a:t>
            </a:r>
            <a:r>
              <a:rPr lang="ko-KR" altLang="en-US" sz="36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연동법</a:t>
            </a:r>
            <a:endParaRPr lang="ko-KR" altLang="en-US" sz="3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0420DE-3432-3E08-D564-A62330967FB9}"/>
              </a:ext>
            </a:extLst>
          </p:cNvPr>
          <p:cNvSpPr txBox="1">
            <a:spLocks/>
          </p:cNvSpPr>
          <p:nvPr/>
        </p:nvSpPr>
        <p:spPr>
          <a:xfrm>
            <a:off x="-5022324" y="0"/>
            <a:ext cx="4288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티머니</a:t>
            </a:r>
            <a:r>
              <a:rPr lang="ko-KR" altLang="en-US" sz="2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8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둥근바람</a:t>
            </a:r>
            <a:r>
              <a:rPr lang="ko-KR" altLang="en-US" sz="2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8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ExtraBold</a:t>
            </a:r>
            <a:endParaRPr lang="ko-KR" altLang="en-US" sz="28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C82DDD-CC40-7C25-2CB1-F38217F690FB}"/>
              </a:ext>
            </a:extLst>
          </p:cNvPr>
          <p:cNvSpPr txBox="1">
            <a:spLocks/>
          </p:cNvSpPr>
          <p:nvPr/>
        </p:nvSpPr>
        <p:spPr>
          <a:xfrm>
            <a:off x="-5022324" y="523220"/>
            <a:ext cx="3901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티머니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8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둥근바람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Regular</a:t>
            </a:r>
            <a:endParaRPr lang="ko-KR" altLang="en-US" sz="2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B1FFA3-3AD4-C5B9-E3A5-BD4CB30D5150}"/>
              </a:ext>
            </a:extLst>
          </p:cNvPr>
          <p:cNvSpPr/>
          <p:nvPr/>
        </p:nvSpPr>
        <p:spPr>
          <a:xfrm>
            <a:off x="-3009218" y="3429000"/>
            <a:ext cx="1096336" cy="523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513E16-B367-562D-B7A9-FF57E556CA5D}"/>
              </a:ext>
            </a:extLst>
          </p:cNvPr>
          <p:cNvSpPr/>
          <p:nvPr/>
        </p:nvSpPr>
        <p:spPr>
          <a:xfrm>
            <a:off x="-1637618" y="3429000"/>
            <a:ext cx="1096336" cy="523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D6FFC8-0671-7FA8-2DC6-37572E13BD77}"/>
              </a:ext>
            </a:extLst>
          </p:cNvPr>
          <p:cNvSpPr txBox="1">
            <a:spLocks/>
          </p:cNvSpPr>
          <p:nvPr/>
        </p:nvSpPr>
        <p:spPr>
          <a:xfrm>
            <a:off x="-3402072" y="4098398"/>
            <a:ext cx="2842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티머니</a:t>
            </a: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둥근바람</a:t>
            </a: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Regular</a:t>
            </a:r>
            <a:endParaRPr lang="ko-KR" altLang="en-US" sz="2000" dirty="0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나눔스퀘어OTF">
            <a:extLst>
              <a:ext uri="{FF2B5EF4-FFF2-40B4-BE49-F238E27FC236}">
                <a16:creationId xmlns:a16="http://schemas.microsoft.com/office/drawing/2014/main" id="{E57B7A94-71AE-3D15-5735-3E9D706F8BEA}"/>
              </a:ext>
            </a:extLst>
          </p:cNvPr>
          <p:cNvSpPr txBox="1"/>
          <p:nvPr/>
        </p:nvSpPr>
        <p:spPr>
          <a:xfrm>
            <a:off x="573467" y="1046440"/>
            <a:ext cx="3781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7.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안드로이드 앱 추가를 눌러준다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BA70801-2FE8-E7F8-FC47-C41A80F44317}"/>
              </a:ext>
            </a:extLst>
          </p:cNvPr>
          <p:cNvGrpSpPr/>
          <p:nvPr/>
        </p:nvGrpSpPr>
        <p:grpSpPr>
          <a:xfrm>
            <a:off x="1103085" y="2059684"/>
            <a:ext cx="10232571" cy="4077428"/>
            <a:chOff x="1103085" y="2059684"/>
            <a:chExt cx="10232571" cy="407742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3F10F0D-D2A6-4EA9-68CE-63C936700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085" y="2059684"/>
              <a:ext cx="10232571" cy="4077428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51DE007-755B-0642-6C97-00B6F19A23B3}"/>
                </a:ext>
              </a:extLst>
            </p:cNvPr>
            <p:cNvSpPr/>
            <p:nvPr/>
          </p:nvSpPr>
          <p:spPr>
            <a:xfrm>
              <a:off x="3901655" y="4237650"/>
              <a:ext cx="493063" cy="5217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141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나눔스퀘어OTF Bold">
            <a:extLst>
              <a:ext uri="{FF2B5EF4-FFF2-40B4-BE49-F238E27FC236}">
                <a16:creationId xmlns:a16="http://schemas.microsoft.com/office/drawing/2014/main" id="{67C17966-EDE7-4093-B0B7-067A772B5667}"/>
              </a:ext>
            </a:extLst>
          </p:cNvPr>
          <p:cNvSpPr txBox="1"/>
          <p:nvPr/>
        </p:nvSpPr>
        <p:spPr>
          <a:xfrm>
            <a:off x="277424" y="236407"/>
            <a:ext cx="35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 </a:t>
            </a:r>
            <a:r>
              <a:rPr lang="ko-KR" altLang="en-US" sz="36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연동법</a:t>
            </a:r>
            <a:endParaRPr lang="ko-KR" altLang="en-US" sz="3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0420DE-3432-3E08-D564-A62330967FB9}"/>
              </a:ext>
            </a:extLst>
          </p:cNvPr>
          <p:cNvSpPr txBox="1">
            <a:spLocks/>
          </p:cNvSpPr>
          <p:nvPr/>
        </p:nvSpPr>
        <p:spPr>
          <a:xfrm>
            <a:off x="-5022324" y="0"/>
            <a:ext cx="4288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티머니</a:t>
            </a:r>
            <a:r>
              <a:rPr lang="ko-KR" altLang="en-US" sz="2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8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둥근바람</a:t>
            </a:r>
            <a:r>
              <a:rPr lang="ko-KR" altLang="en-US" sz="2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8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ExtraBold</a:t>
            </a:r>
            <a:endParaRPr lang="ko-KR" altLang="en-US" sz="28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C82DDD-CC40-7C25-2CB1-F38217F690FB}"/>
              </a:ext>
            </a:extLst>
          </p:cNvPr>
          <p:cNvSpPr txBox="1">
            <a:spLocks/>
          </p:cNvSpPr>
          <p:nvPr/>
        </p:nvSpPr>
        <p:spPr>
          <a:xfrm>
            <a:off x="-5022324" y="523220"/>
            <a:ext cx="3901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티머니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8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둥근바람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Regular</a:t>
            </a:r>
            <a:endParaRPr lang="ko-KR" altLang="en-US" sz="2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B1FFA3-3AD4-C5B9-E3A5-BD4CB30D5150}"/>
              </a:ext>
            </a:extLst>
          </p:cNvPr>
          <p:cNvSpPr/>
          <p:nvPr/>
        </p:nvSpPr>
        <p:spPr>
          <a:xfrm>
            <a:off x="-3009218" y="3429000"/>
            <a:ext cx="1096336" cy="523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513E16-B367-562D-B7A9-FF57E556CA5D}"/>
              </a:ext>
            </a:extLst>
          </p:cNvPr>
          <p:cNvSpPr/>
          <p:nvPr/>
        </p:nvSpPr>
        <p:spPr>
          <a:xfrm>
            <a:off x="-1637618" y="3429000"/>
            <a:ext cx="1096336" cy="523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D6FFC8-0671-7FA8-2DC6-37572E13BD77}"/>
              </a:ext>
            </a:extLst>
          </p:cNvPr>
          <p:cNvSpPr txBox="1">
            <a:spLocks/>
          </p:cNvSpPr>
          <p:nvPr/>
        </p:nvSpPr>
        <p:spPr>
          <a:xfrm>
            <a:off x="-3402072" y="4098398"/>
            <a:ext cx="2842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티머니</a:t>
            </a: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둥근바람</a:t>
            </a: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Regular</a:t>
            </a:r>
            <a:endParaRPr lang="ko-KR" altLang="en-US" sz="2000" dirty="0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나눔스퀘어OTF">
            <a:extLst>
              <a:ext uri="{FF2B5EF4-FFF2-40B4-BE49-F238E27FC236}">
                <a16:creationId xmlns:a16="http://schemas.microsoft.com/office/drawing/2014/main" id="{E57B7A94-71AE-3D15-5735-3E9D706F8BEA}"/>
              </a:ext>
            </a:extLst>
          </p:cNvPr>
          <p:cNvSpPr txBox="1"/>
          <p:nvPr/>
        </p:nvSpPr>
        <p:spPr>
          <a:xfrm>
            <a:off x="573467" y="1046440"/>
            <a:ext cx="10937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8.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안드로이드 앱과 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파이어베이스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연동을 위해서 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Android Package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입력해준 뒤 앱 등록을 눌러준다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464094-9C05-B2CF-FBA7-E752FCAFF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60" y="1610252"/>
            <a:ext cx="6592220" cy="477269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2F2A0F7A-7F0F-46F4-4DB8-01B107F7681C}"/>
              </a:ext>
            </a:extLst>
          </p:cNvPr>
          <p:cNvGrpSpPr/>
          <p:nvPr/>
        </p:nvGrpSpPr>
        <p:grpSpPr>
          <a:xfrm>
            <a:off x="6629401" y="2502690"/>
            <a:ext cx="4343400" cy="2145510"/>
            <a:chOff x="6629401" y="2502690"/>
            <a:chExt cx="4343400" cy="214551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AC58AA6-637D-DC0B-D095-28A92B73A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907" r="24292" b="44664"/>
            <a:stretch/>
          </p:blipFill>
          <p:spPr>
            <a:xfrm>
              <a:off x="6629401" y="2502690"/>
              <a:ext cx="4343400" cy="2145510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70FA04C-0FFC-D4F4-B496-10446A61DCCB}"/>
                </a:ext>
              </a:extLst>
            </p:cNvPr>
            <p:cNvSpPr/>
            <p:nvPr/>
          </p:nvSpPr>
          <p:spPr>
            <a:xfrm>
              <a:off x="7353811" y="2866578"/>
              <a:ext cx="2187063" cy="29254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E0D92EC-E5A8-1362-7C30-06833D55EE33}"/>
              </a:ext>
            </a:extLst>
          </p:cNvPr>
          <p:cNvCxnSpPr/>
          <p:nvPr/>
        </p:nvCxnSpPr>
        <p:spPr>
          <a:xfrm flipH="1" flipV="1">
            <a:off x="3352800" y="2771775"/>
            <a:ext cx="4001011" cy="24107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542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나눔스퀘어OTF Bold">
            <a:extLst>
              <a:ext uri="{FF2B5EF4-FFF2-40B4-BE49-F238E27FC236}">
                <a16:creationId xmlns:a16="http://schemas.microsoft.com/office/drawing/2014/main" id="{67C17966-EDE7-4093-B0B7-067A772B5667}"/>
              </a:ext>
            </a:extLst>
          </p:cNvPr>
          <p:cNvSpPr txBox="1"/>
          <p:nvPr/>
        </p:nvSpPr>
        <p:spPr>
          <a:xfrm>
            <a:off x="277424" y="236407"/>
            <a:ext cx="35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 </a:t>
            </a:r>
            <a:r>
              <a:rPr lang="ko-KR" altLang="en-US" sz="36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연동법</a:t>
            </a:r>
            <a:endParaRPr lang="ko-KR" altLang="en-US" sz="3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B1FFA3-3AD4-C5B9-E3A5-BD4CB30D5150}"/>
              </a:ext>
            </a:extLst>
          </p:cNvPr>
          <p:cNvSpPr/>
          <p:nvPr/>
        </p:nvSpPr>
        <p:spPr>
          <a:xfrm>
            <a:off x="-3009218" y="5665382"/>
            <a:ext cx="1096336" cy="523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513E16-B367-562D-B7A9-FF57E556CA5D}"/>
              </a:ext>
            </a:extLst>
          </p:cNvPr>
          <p:cNvSpPr/>
          <p:nvPr/>
        </p:nvSpPr>
        <p:spPr>
          <a:xfrm>
            <a:off x="-1637618" y="5665382"/>
            <a:ext cx="1096336" cy="523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나눔스퀘어OTF">
            <a:extLst>
              <a:ext uri="{FF2B5EF4-FFF2-40B4-BE49-F238E27FC236}">
                <a16:creationId xmlns:a16="http://schemas.microsoft.com/office/drawing/2014/main" id="{E57B7A94-71AE-3D15-5735-3E9D706F8BEA}"/>
              </a:ext>
            </a:extLst>
          </p:cNvPr>
          <p:cNvSpPr txBox="1"/>
          <p:nvPr/>
        </p:nvSpPr>
        <p:spPr>
          <a:xfrm>
            <a:off x="573467" y="1046440"/>
            <a:ext cx="6668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9. 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google-services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다운로드 버튼을 눌러서 다운로드 해주고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안드로이드 프로젝트의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app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폴더에 넣어준다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</p:txBody>
      </p:sp>
      <p:sp>
        <p:nvSpPr>
          <p:cNvPr id="14" name="나눔스퀘어OTF ExtraBold">
            <a:extLst>
              <a:ext uri="{FF2B5EF4-FFF2-40B4-BE49-F238E27FC236}">
                <a16:creationId xmlns:a16="http://schemas.microsoft.com/office/drawing/2014/main" id="{90AB97F2-4265-850F-765D-EE137BE47E77}"/>
              </a:ext>
            </a:extLst>
          </p:cNvPr>
          <p:cNvSpPr txBox="1"/>
          <p:nvPr/>
        </p:nvSpPr>
        <p:spPr>
          <a:xfrm>
            <a:off x="-3786413" y="148498"/>
            <a:ext cx="3106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OTF ExtraBold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5" name="나눔스퀘어OTF Bold">
            <a:extLst>
              <a:ext uri="{FF2B5EF4-FFF2-40B4-BE49-F238E27FC236}">
                <a16:creationId xmlns:a16="http://schemas.microsoft.com/office/drawing/2014/main" id="{696DC31D-E699-1720-3073-01A07616E04C}"/>
              </a:ext>
            </a:extLst>
          </p:cNvPr>
          <p:cNvSpPr txBox="1"/>
          <p:nvPr/>
        </p:nvSpPr>
        <p:spPr>
          <a:xfrm>
            <a:off x="-3786412" y="683774"/>
            <a:ext cx="245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OTF Bold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0" name="나눔스퀘어 Light">
            <a:extLst>
              <a:ext uri="{FF2B5EF4-FFF2-40B4-BE49-F238E27FC236}">
                <a16:creationId xmlns:a16="http://schemas.microsoft.com/office/drawing/2014/main" id="{9E035C83-49F8-CB66-A53F-50DD3E4D1BB8}"/>
              </a:ext>
            </a:extLst>
          </p:cNvPr>
          <p:cNvSpPr txBox="1"/>
          <p:nvPr/>
        </p:nvSpPr>
        <p:spPr>
          <a:xfrm>
            <a:off x="-3786412" y="1754326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나눔스퀘어OTF">
            <a:extLst>
              <a:ext uri="{FF2B5EF4-FFF2-40B4-BE49-F238E27FC236}">
                <a16:creationId xmlns:a16="http://schemas.microsoft.com/office/drawing/2014/main" id="{4DCF97CD-2080-BC36-B928-B365D9D658E5}"/>
              </a:ext>
            </a:extLst>
          </p:cNvPr>
          <p:cNvSpPr txBox="1"/>
          <p:nvPr/>
        </p:nvSpPr>
        <p:spPr>
          <a:xfrm>
            <a:off x="-3786414" y="1219050"/>
            <a:ext cx="183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OTF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2" name="나눔스퀘어 Light">
            <a:extLst>
              <a:ext uri="{FF2B5EF4-FFF2-40B4-BE49-F238E27FC236}">
                <a16:creationId xmlns:a16="http://schemas.microsoft.com/office/drawing/2014/main" id="{2D7CDDDE-F33F-9BEA-B512-9078C97E409C}"/>
              </a:ext>
            </a:extLst>
          </p:cNvPr>
          <p:cNvSpPr txBox="1"/>
          <p:nvPr/>
        </p:nvSpPr>
        <p:spPr>
          <a:xfrm>
            <a:off x="-3786412" y="2333685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solidFill>
                <a:srgbClr val="FF000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F92BEB8-6764-FE04-A68C-CD4D33321890}"/>
              </a:ext>
            </a:extLst>
          </p:cNvPr>
          <p:cNvGrpSpPr/>
          <p:nvPr/>
        </p:nvGrpSpPr>
        <p:grpSpPr>
          <a:xfrm>
            <a:off x="7474509" y="2154436"/>
            <a:ext cx="4473096" cy="4524315"/>
            <a:chOff x="5893079" y="1918028"/>
            <a:chExt cx="4473096" cy="452431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301DFE5-DF86-26A6-48D8-672493471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3079" y="1918028"/>
              <a:ext cx="4473096" cy="4524315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C437AB9-5967-7971-FDED-2DB3EC08486E}"/>
                </a:ext>
              </a:extLst>
            </p:cNvPr>
            <p:cNvSpPr/>
            <p:nvPr/>
          </p:nvSpPr>
          <p:spPr>
            <a:xfrm>
              <a:off x="6533924" y="2618123"/>
              <a:ext cx="1096336" cy="3931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7161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나눔스퀘어OTF Bold">
            <a:extLst>
              <a:ext uri="{FF2B5EF4-FFF2-40B4-BE49-F238E27FC236}">
                <a16:creationId xmlns:a16="http://schemas.microsoft.com/office/drawing/2014/main" id="{67C17966-EDE7-4093-B0B7-067A772B5667}"/>
              </a:ext>
            </a:extLst>
          </p:cNvPr>
          <p:cNvSpPr txBox="1"/>
          <p:nvPr/>
        </p:nvSpPr>
        <p:spPr>
          <a:xfrm>
            <a:off x="277424" y="124439"/>
            <a:ext cx="35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 </a:t>
            </a:r>
            <a:r>
              <a:rPr lang="ko-KR" altLang="en-US" sz="36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연동법</a:t>
            </a:r>
            <a:endParaRPr lang="ko-KR" altLang="en-US" sz="3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B1FFA3-3AD4-C5B9-E3A5-BD4CB30D5150}"/>
              </a:ext>
            </a:extLst>
          </p:cNvPr>
          <p:cNvSpPr/>
          <p:nvPr/>
        </p:nvSpPr>
        <p:spPr>
          <a:xfrm>
            <a:off x="-3009218" y="5665382"/>
            <a:ext cx="1096336" cy="523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513E16-B367-562D-B7A9-FF57E556CA5D}"/>
              </a:ext>
            </a:extLst>
          </p:cNvPr>
          <p:cNvSpPr/>
          <p:nvPr/>
        </p:nvSpPr>
        <p:spPr>
          <a:xfrm>
            <a:off x="-1637618" y="5665382"/>
            <a:ext cx="1096336" cy="523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나눔스퀘어OTF">
            <a:extLst>
              <a:ext uri="{FF2B5EF4-FFF2-40B4-BE49-F238E27FC236}">
                <a16:creationId xmlns:a16="http://schemas.microsoft.com/office/drawing/2014/main" id="{E57B7A94-71AE-3D15-5735-3E9D706F8BEA}"/>
              </a:ext>
            </a:extLst>
          </p:cNvPr>
          <p:cNvSpPr txBox="1"/>
          <p:nvPr/>
        </p:nvSpPr>
        <p:spPr>
          <a:xfrm>
            <a:off x="573467" y="770770"/>
            <a:ext cx="7868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10.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해당 내용을 복사해서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project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수준의 </a:t>
            </a:r>
            <a:r>
              <a:rPr lang="en-US" altLang="ko-KR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build.grade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 붙여넣기 해준다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</p:txBody>
      </p:sp>
      <p:sp>
        <p:nvSpPr>
          <p:cNvPr id="14" name="나눔스퀘어OTF ExtraBold">
            <a:extLst>
              <a:ext uri="{FF2B5EF4-FFF2-40B4-BE49-F238E27FC236}">
                <a16:creationId xmlns:a16="http://schemas.microsoft.com/office/drawing/2014/main" id="{90AB97F2-4265-850F-765D-EE137BE47E77}"/>
              </a:ext>
            </a:extLst>
          </p:cNvPr>
          <p:cNvSpPr txBox="1"/>
          <p:nvPr/>
        </p:nvSpPr>
        <p:spPr>
          <a:xfrm>
            <a:off x="-3786413" y="148498"/>
            <a:ext cx="3106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OTF ExtraBold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5" name="나눔스퀘어OTF Bold">
            <a:extLst>
              <a:ext uri="{FF2B5EF4-FFF2-40B4-BE49-F238E27FC236}">
                <a16:creationId xmlns:a16="http://schemas.microsoft.com/office/drawing/2014/main" id="{696DC31D-E699-1720-3073-01A07616E04C}"/>
              </a:ext>
            </a:extLst>
          </p:cNvPr>
          <p:cNvSpPr txBox="1"/>
          <p:nvPr/>
        </p:nvSpPr>
        <p:spPr>
          <a:xfrm>
            <a:off x="-3786412" y="683774"/>
            <a:ext cx="245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OTF Bold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0" name="나눔스퀘어 Light">
            <a:extLst>
              <a:ext uri="{FF2B5EF4-FFF2-40B4-BE49-F238E27FC236}">
                <a16:creationId xmlns:a16="http://schemas.microsoft.com/office/drawing/2014/main" id="{9E035C83-49F8-CB66-A53F-50DD3E4D1BB8}"/>
              </a:ext>
            </a:extLst>
          </p:cNvPr>
          <p:cNvSpPr txBox="1"/>
          <p:nvPr/>
        </p:nvSpPr>
        <p:spPr>
          <a:xfrm>
            <a:off x="-3786412" y="1754326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나눔스퀘어OTF">
            <a:extLst>
              <a:ext uri="{FF2B5EF4-FFF2-40B4-BE49-F238E27FC236}">
                <a16:creationId xmlns:a16="http://schemas.microsoft.com/office/drawing/2014/main" id="{4DCF97CD-2080-BC36-B928-B365D9D658E5}"/>
              </a:ext>
            </a:extLst>
          </p:cNvPr>
          <p:cNvSpPr txBox="1"/>
          <p:nvPr/>
        </p:nvSpPr>
        <p:spPr>
          <a:xfrm>
            <a:off x="-3786414" y="1219050"/>
            <a:ext cx="183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OTF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2" name="나눔스퀘어 Light">
            <a:extLst>
              <a:ext uri="{FF2B5EF4-FFF2-40B4-BE49-F238E27FC236}">
                <a16:creationId xmlns:a16="http://schemas.microsoft.com/office/drawing/2014/main" id="{2D7CDDDE-F33F-9BEA-B512-9078C97E409C}"/>
              </a:ext>
            </a:extLst>
          </p:cNvPr>
          <p:cNvSpPr txBox="1"/>
          <p:nvPr/>
        </p:nvSpPr>
        <p:spPr>
          <a:xfrm>
            <a:off x="-3786412" y="2333685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solidFill>
                <a:srgbClr val="FF000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2DFB92F3-F055-391B-906A-CDE934BAC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746" y="1202640"/>
            <a:ext cx="5229317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buildscript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repositories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Check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that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you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have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following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line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not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add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google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Google's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Maven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repository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dependencies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Add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line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classpath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'com.google.gms:google-services:4.3.10'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plugins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endParaRPr lang="en-US" altLang="ko-KR" sz="1500" b="1" dirty="0">
              <a:solidFill>
                <a:srgbClr val="A9B7C6"/>
              </a:solidFill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b="1" dirty="0">
                <a:solidFill>
                  <a:srgbClr val="A9B7C6"/>
                </a:solidFill>
                <a:latin typeface="Arial Unicode MS"/>
                <a:ea typeface="JetBrains Mono"/>
              </a:rPr>
              <a:t>        ….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allprojects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repositories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google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()  //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Google's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Maven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repository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task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clean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Delete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endParaRPr lang="en-US" altLang="ko-KR" sz="1500" b="1" dirty="0">
              <a:solidFill>
                <a:srgbClr val="A9B7C6"/>
              </a:solidFill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b="1" dirty="0">
                <a:solidFill>
                  <a:srgbClr val="A9B7C6"/>
                </a:solidFill>
                <a:latin typeface="Arial Unicode MS"/>
                <a:ea typeface="JetBrains Mono"/>
              </a:rPr>
              <a:t>        </a:t>
            </a:r>
            <a:r>
              <a:rPr kumimoji="0" lang="en-US" altLang="ko-KR" sz="15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….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E4E2F5-513A-D323-71DD-BC7F8DEE65DD}"/>
              </a:ext>
            </a:extLst>
          </p:cNvPr>
          <p:cNvGrpSpPr/>
          <p:nvPr/>
        </p:nvGrpSpPr>
        <p:grpSpPr>
          <a:xfrm>
            <a:off x="573467" y="1954381"/>
            <a:ext cx="4333813" cy="3600599"/>
            <a:chOff x="573467" y="1954381"/>
            <a:chExt cx="4333813" cy="360059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BAEC690-149F-2117-F463-9658CA4FFA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1314" b="7788"/>
            <a:stretch/>
          </p:blipFill>
          <p:spPr>
            <a:xfrm>
              <a:off x="573467" y="1954381"/>
              <a:ext cx="4333813" cy="3600599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5CF6F44-C053-0082-0FB2-8C247431C7BE}"/>
                </a:ext>
              </a:extLst>
            </p:cNvPr>
            <p:cNvSpPr/>
            <p:nvPr/>
          </p:nvSpPr>
          <p:spPr>
            <a:xfrm>
              <a:off x="1207975" y="4918325"/>
              <a:ext cx="1913844" cy="160882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나눔스퀘어 Light">
              <a:extLst>
                <a:ext uri="{FF2B5EF4-FFF2-40B4-BE49-F238E27FC236}">
                  <a16:creationId xmlns:a16="http://schemas.microsoft.com/office/drawing/2014/main" id="{CC9769CB-8C94-350E-DAF1-F9466BCB5A5B}"/>
                </a:ext>
              </a:extLst>
            </p:cNvPr>
            <p:cNvSpPr txBox="1"/>
            <p:nvPr/>
          </p:nvSpPr>
          <p:spPr>
            <a:xfrm>
              <a:off x="2423977" y="5113497"/>
              <a:ext cx="780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>
                  <a:solidFill>
                    <a:srgbClr val="FF000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이건 제외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456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나눔스퀘어OTF Bold">
            <a:extLst>
              <a:ext uri="{FF2B5EF4-FFF2-40B4-BE49-F238E27FC236}">
                <a16:creationId xmlns:a16="http://schemas.microsoft.com/office/drawing/2014/main" id="{67C17966-EDE7-4093-B0B7-067A772B5667}"/>
              </a:ext>
            </a:extLst>
          </p:cNvPr>
          <p:cNvSpPr txBox="1"/>
          <p:nvPr/>
        </p:nvSpPr>
        <p:spPr>
          <a:xfrm>
            <a:off x="277424" y="236407"/>
            <a:ext cx="35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 </a:t>
            </a:r>
            <a:r>
              <a:rPr lang="ko-KR" altLang="en-US" sz="36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연동법</a:t>
            </a:r>
            <a:endParaRPr lang="ko-KR" altLang="en-US" sz="3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B1FFA3-3AD4-C5B9-E3A5-BD4CB30D5150}"/>
              </a:ext>
            </a:extLst>
          </p:cNvPr>
          <p:cNvSpPr/>
          <p:nvPr/>
        </p:nvSpPr>
        <p:spPr>
          <a:xfrm>
            <a:off x="-3009218" y="5665382"/>
            <a:ext cx="1096336" cy="523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513E16-B367-562D-B7A9-FF57E556CA5D}"/>
              </a:ext>
            </a:extLst>
          </p:cNvPr>
          <p:cNvSpPr/>
          <p:nvPr/>
        </p:nvSpPr>
        <p:spPr>
          <a:xfrm>
            <a:off x="-1637618" y="5665382"/>
            <a:ext cx="1096336" cy="523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나눔스퀘어OTF">
            <a:extLst>
              <a:ext uri="{FF2B5EF4-FFF2-40B4-BE49-F238E27FC236}">
                <a16:creationId xmlns:a16="http://schemas.microsoft.com/office/drawing/2014/main" id="{E57B7A94-71AE-3D15-5735-3E9D706F8BEA}"/>
              </a:ext>
            </a:extLst>
          </p:cNvPr>
          <p:cNvSpPr txBox="1"/>
          <p:nvPr/>
        </p:nvSpPr>
        <p:spPr>
          <a:xfrm>
            <a:off x="573467" y="1046440"/>
            <a:ext cx="7543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11.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해당 내용을 복사해서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app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수준의 </a:t>
            </a:r>
            <a:r>
              <a:rPr lang="en-US" altLang="ko-KR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build.grade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 붙여넣기 해준다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</p:txBody>
      </p:sp>
      <p:sp>
        <p:nvSpPr>
          <p:cNvPr id="14" name="나눔스퀘어OTF ExtraBold">
            <a:extLst>
              <a:ext uri="{FF2B5EF4-FFF2-40B4-BE49-F238E27FC236}">
                <a16:creationId xmlns:a16="http://schemas.microsoft.com/office/drawing/2014/main" id="{90AB97F2-4265-850F-765D-EE137BE47E77}"/>
              </a:ext>
            </a:extLst>
          </p:cNvPr>
          <p:cNvSpPr txBox="1"/>
          <p:nvPr/>
        </p:nvSpPr>
        <p:spPr>
          <a:xfrm>
            <a:off x="-3786413" y="148498"/>
            <a:ext cx="3106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OTF ExtraBold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5" name="나눔스퀘어OTF Bold">
            <a:extLst>
              <a:ext uri="{FF2B5EF4-FFF2-40B4-BE49-F238E27FC236}">
                <a16:creationId xmlns:a16="http://schemas.microsoft.com/office/drawing/2014/main" id="{696DC31D-E699-1720-3073-01A07616E04C}"/>
              </a:ext>
            </a:extLst>
          </p:cNvPr>
          <p:cNvSpPr txBox="1"/>
          <p:nvPr/>
        </p:nvSpPr>
        <p:spPr>
          <a:xfrm>
            <a:off x="-3786412" y="683774"/>
            <a:ext cx="245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OTF Bold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0" name="나눔스퀘어 Light">
            <a:extLst>
              <a:ext uri="{FF2B5EF4-FFF2-40B4-BE49-F238E27FC236}">
                <a16:creationId xmlns:a16="http://schemas.microsoft.com/office/drawing/2014/main" id="{9E035C83-49F8-CB66-A53F-50DD3E4D1BB8}"/>
              </a:ext>
            </a:extLst>
          </p:cNvPr>
          <p:cNvSpPr txBox="1"/>
          <p:nvPr/>
        </p:nvSpPr>
        <p:spPr>
          <a:xfrm>
            <a:off x="-3786412" y="1754326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나눔스퀘어OTF">
            <a:extLst>
              <a:ext uri="{FF2B5EF4-FFF2-40B4-BE49-F238E27FC236}">
                <a16:creationId xmlns:a16="http://schemas.microsoft.com/office/drawing/2014/main" id="{4DCF97CD-2080-BC36-B928-B365D9D658E5}"/>
              </a:ext>
            </a:extLst>
          </p:cNvPr>
          <p:cNvSpPr txBox="1"/>
          <p:nvPr/>
        </p:nvSpPr>
        <p:spPr>
          <a:xfrm>
            <a:off x="-3786414" y="1219050"/>
            <a:ext cx="183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OTF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2" name="나눔스퀘어 Light">
            <a:extLst>
              <a:ext uri="{FF2B5EF4-FFF2-40B4-BE49-F238E27FC236}">
                <a16:creationId xmlns:a16="http://schemas.microsoft.com/office/drawing/2014/main" id="{2D7CDDDE-F33F-9BEA-B512-9078C97E409C}"/>
              </a:ext>
            </a:extLst>
          </p:cNvPr>
          <p:cNvSpPr txBox="1"/>
          <p:nvPr/>
        </p:nvSpPr>
        <p:spPr>
          <a:xfrm>
            <a:off x="-3786412" y="2333685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solidFill>
                <a:srgbClr val="FF000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8BFF872-38D4-8DAF-3F28-4BB19E3841FC}"/>
              </a:ext>
            </a:extLst>
          </p:cNvPr>
          <p:cNvGrpSpPr/>
          <p:nvPr/>
        </p:nvGrpSpPr>
        <p:grpSpPr>
          <a:xfrm>
            <a:off x="455224" y="2154436"/>
            <a:ext cx="4816711" cy="3163719"/>
            <a:chOff x="573467" y="1852302"/>
            <a:chExt cx="6773220" cy="444879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3B5F3E2-69AF-E34C-BD07-DDCB9E506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467" y="1852302"/>
              <a:ext cx="6773220" cy="4448796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D8CB5D6-9C4B-719B-7348-7F89E38687C0}"/>
                </a:ext>
              </a:extLst>
            </p:cNvPr>
            <p:cNvSpPr/>
            <p:nvPr/>
          </p:nvSpPr>
          <p:spPr>
            <a:xfrm>
              <a:off x="1492463" y="2054120"/>
              <a:ext cx="844337" cy="28345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C1153BDA-DE8C-220F-3239-D5577A6CF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936" y="1907284"/>
            <a:ext cx="6550191" cy="42780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plugins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 ….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apply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plugin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com.android.application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apply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plugin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com.google.gms.google-services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 ….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dependencies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implementation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platform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'com.google.firebase:firebase-bom:30.0.0'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implementation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com.google.firebase:firebase-analytics-ktx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’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        ….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89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나눔스퀘어OTF Bold">
            <a:extLst>
              <a:ext uri="{FF2B5EF4-FFF2-40B4-BE49-F238E27FC236}">
                <a16:creationId xmlns:a16="http://schemas.microsoft.com/office/drawing/2014/main" id="{67C17966-EDE7-4093-B0B7-067A772B5667}"/>
              </a:ext>
            </a:extLst>
          </p:cNvPr>
          <p:cNvSpPr txBox="1"/>
          <p:nvPr/>
        </p:nvSpPr>
        <p:spPr>
          <a:xfrm>
            <a:off x="132445" y="236407"/>
            <a:ext cx="2400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배우는 것들</a:t>
            </a:r>
          </a:p>
        </p:txBody>
      </p:sp>
      <p:sp>
        <p:nvSpPr>
          <p:cNvPr id="21" name="나눔스퀘어OTF ExtraBold">
            <a:extLst>
              <a:ext uri="{FF2B5EF4-FFF2-40B4-BE49-F238E27FC236}">
                <a16:creationId xmlns:a16="http://schemas.microsoft.com/office/drawing/2014/main" id="{45347677-AC97-4318-A786-423E5588914A}"/>
              </a:ext>
            </a:extLst>
          </p:cNvPr>
          <p:cNvSpPr txBox="1"/>
          <p:nvPr/>
        </p:nvSpPr>
        <p:spPr>
          <a:xfrm>
            <a:off x="1326184" y="1774124"/>
            <a:ext cx="9539633" cy="330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4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Firebase</a:t>
            </a:r>
            <a:r>
              <a:rPr lang="ko-KR" altLang="en-US" sz="4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 무엇인지</a:t>
            </a:r>
            <a:r>
              <a:rPr lang="en-US" altLang="ko-KR" sz="4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4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Firebase </a:t>
            </a:r>
            <a:r>
              <a:rPr lang="ko-KR" altLang="en-US" sz="48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연동법</a:t>
            </a:r>
            <a:r>
              <a:rPr lang="en-US" altLang="ko-KR" sz="4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4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Auth, </a:t>
            </a:r>
            <a:r>
              <a:rPr lang="en-US" altLang="ko-KR" sz="48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Firestore</a:t>
            </a:r>
            <a:r>
              <a:rPr lang="en-US" altLang="ko-KR" sz="4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Storage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2F2F28-DD9C-8A6E-90EF-04D45BF5D2E4}"/>
              </a:ext>
            </a:extLst>
          </p:cNvPr>
          <p:cNvSpPr txBox="1">
            <a:spLocks/>
          </p:cNvSpPr>
          <p:nvPr/>
        </p:nvSpPr>
        <p:spPr>
          <a:xfrm>
            <a:off x="-5022324" y="0"/>
            <a:ext cx="4288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티머니</a:t>
            </a:r>
            <a:r>
              <a:rPr lang="ko-KR" altLang="en-US" sz="2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8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둥근바람</a:t>
            </a:r>
            <a:r>
              <a:rPr lang="ko-KR" altLang="en-US" sz="2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8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ExtraBold</a:t>
            </a:r>
            <a:endParaRPr lang="ko-KR" altLang="en-US" sz="28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04A1DB-1A67-346E-79E0-30DC187E1EDD}"/>
              </a:ext>
            </a:extLst>
          </p:cNvPr>
          <p:cNvSpPr txBox="1">
            <a:spLocks/>
          </p:cNvSpPr>
          <p:nvPr/>
        </p:nvSpPr>
        <p:spPr>
          <a:xfrm>
            <a:off x="-5022324" y="523220"/>
            <a:ext cx="3901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티머니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8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둥근바람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Regular</a:t>
            </a:r>
            <a:endParaRPr lang="ko-KR" altLang="en-US" sz="2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1A30F5-7B96-015F-D439-F7BCD52DEF18}"/>
              </a:ext>
            </a:extLst>
          </p:cNvPr>
          <p:cNvSpPr/>
          <p:nvPr/>
        </p:nvSpPr>
        <p:spPr>
          <a:xfrm>
            <a:off x="-3009218" y="3429000"/>
            <a:ext cx="1096336" cy="523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BD4F0C-1AB9-E266-3166-FDD565EAE9A7}"/>
              </a:ext>
            </a:extLst>
          </p:cNvPr>
          <p:cNvSpPr/>
          <p:nvPr/>
        </p:nvSpPr>
        <p:spPr>
          <a:xfrm>
            <a:off x="-1637618" y="3429000"/>
            <a:ext cx="1096336" cy="523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93046D-36F7-C012-7CD1-42FD40B31BDE}"/>
              </a:ext>
            </a:extLst>
          </p:cNvPr>
          <p:cNvSpPr txBox="1">
            <a:spLocks/>
          </p:cNvSpPr>
          <p:nvPr/>
        </p:nvSpPr>
        <p:spPr>
          <a:xfrm>
            <a:off x="-3402072" y="4098398"/>
            <a:ext cx="2842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티머니</a:t>
            </a: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둥근바람</a:t>
            </a: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Regular</a:t>
            </a:r>
            <a:endParaRPr lang="ko-KR" altLang="en-US" sz="2000" dirty="0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7081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나눔스퀘어OTF Bold">
            <a:extLst>
              <a:ext uri="{FF2B5EF4-FFF2-40B4-BE49-F238E27FC236}">
                <a16:creationId xmlns:a16="http://schemas.microsoft.com/office/drawing/2014/main" id="{67C17966-EDE7-4093-B0B7-067A772B5667}"/>
              </a:ext>
            </a:extLst>
          </p:cNvPr>
          <p:cNvSpPr txBox="1"/>
          <p:nvPr/>
        </p:nvSpPr>
        <p:spPr>
          <a:xfrm>
            <a:off x="277424" y="236407"/>
            <a:ext cx="35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 </a:t>
            </a:r>
            <a:r>
              <a:rPr lang="ko-KR" altLang="en-US" sz="36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연동법</a:t>
            </a:r>
            <a:endParaRPr lang="ko-KR" altLang="en-US" sz="3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B1FFA3-3AD4-C5B9-E3A5-BD4CB30D5150}"/>
              </a:ext>
            </a:extLst>
          </p:cNvPr>
          <p:cNvSpPr/>
          <p:nvPr/>
        </p:nvSpPr>
        <p:spPr>
          <a:xfrm>
            <a:off x="-3009218" y="5665382"/>
            <a:ext cx="1096336" cy="523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513E16-B367-562D-B7A9-FF57E556CA5D}"/>
              </a:ext>
            </a:extLst>
          </p:cNvPr>
          <p:cNvSpPr/>
          <p:nvPr/>
        </p:nvSpPr>
        <p:spPr>
          <a:xfrm>
            <a:off x="-1637618" y="5665382"/>
            <a:ext cx="1096336" cy="523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나눔스퀘어OTF">
            <a:extLst>
              <a:ext uri="{FF2B5EF4-FFF2-40B4-BE49-F238E27FC236}">
                <a16:creationId xmlns:a16="http://schemas.microsoft.com/office/drawing/2014/main" id="{E57B7A94-71AE-3D15-5735-3E9D706F8BEA}"/>
              </a:ext>
            </a:extLst>
          </p:cNvPr>
          <p:cNvSpPr txBox="1"/>
          <p:nvPr/>
        </p:nvSpPr>
        <p:spPr>
          <a:xfrm>
            <a:off x="573467" y="1046440"/>
            <a:ext cx="5573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12.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오른쪽 위의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Sync Now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눌러서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Sync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해준다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</p:txBody>
      </p:sp>
      <p:sp>
        <p:nvSpPr>
          <p:cNvPr id="14" name="나눔스퀘어OTF ExtraBold">
            <a:extLst>
              <a:ext uri="{FF2B5EF4-FFF2-40B4-BE49-F238E27FC236}">
                <a16:creationId xmlns:a16="http://schemas.microsoft.com/office/drawing/2014/main" id="{90AB97F2-4265-850F-765D-EE137BE47E77}"/>
              </a:ext>
            </a:extLst>
          </p:cNvPr>
          <p:cNvSpPr txBox="1"/>
          <p:nvPr/>
        </p:nvSpPr>
        <p:spPr>
          <a:xfrm>
            <a:off x="-3786413" y="148498"/>
            <a:ext cx="3106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OTF ExtraBold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5" name="나눔스퀘어OTF Bold">
            <a:extLst>
              <a:ext uri="{FF2B5EF4-FFF2-40B4-BE49-F238E27FC236}">
                <a16:creationId xmlns:a16="http://schemas.microsoft.com/office/drawing/2014/main" id="{696DC31D-E699-1720-3073-01A07616E04C}"/>
              </a:ext>
            </a:extLst>
          </p:cNvPr>
          <p:cNvSpPr txBox="1"/>
          <p:nvPr/>
        </p:nvSpPr>
        <p:spPr>
          <a:xfrm>
            <a:off x="-3786412" y="683774"/>
            <a:ext cx="245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OTF Bold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0" name="나눔스퀘어 Light">
            <a:extLst>
              <a:ext uri="{FF2B5EF4-FFF2-40B4-BE49-F238E27FC236}">
                <a16:creationId xmlns:a16="http://schemas.microsoft.com/office/drawing/2014/main" id="{9E035C83-49F8-CB66-A53F-50DD3E4D1BB8}"/>
              </a:ext>
            </a:extLst>
          </p:cNvPr>
          <p:cNvSpPr txBox="1"/>
          <p:nvPr/>
        </p:nvSpPr>
        <p:spPr>
          <a:xfrm>
            <a:off x="-3786412" y="1754326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나눔스퀘어OTF">
            <a:extLst>
              <a:ext uri="{FF2B5EF4-FFF2-40B4-BE49-F238E27FC236}">
                <a16:creationId xmlns:a16="http://schemas.microsoft.com/office/drawing/2014/main" id="{4DCF97CD-2080-BC36-B928-B365D9D658E5}"/>
              </a:ext>
            </a:extLst>
          </p:cNvPr>
          <p:cNvSpPr txBox="1"/>
          <p:nvPr/>
        </p:nvSpPr>
        <p:spPr>
          <a:xfrm>
            <a:off x="-3786414" y="1219050"/>
            <a:ext cx="183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OTF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2" name="나눔스퀘어 Light">
            <a:extLst>
              <a:ext uri="{FF2B5EF4-FFF2-40B4-BE49-F238E27FC236}">
                <a16:creationId xmlns:a16="http://schemas.microsoft.com/office/drawing/2014/main" id="{2D7CDDDE-F33F-9BEA-B512-9078C97E409C}"/>
              </a:ext>
            </a:extLst>
          </p:cNvPr>
          <p:cNvSpPr txBox="1"/>
          <p:nvPr/>
        </p:nvSpPr>
        <p:spPr>
          <a:xfrm>
            <a:off x="-3786412" y="2333685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solidFill>
                <a:srgbClr val="FF000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AD308D6-C17F-11DF-396B-7ADE8112CBA2}"/>
              </a:ext>
            </a:extLst>
          </p:cNvPr>
          <p:cNvGrpSpPr/>
          <p:nvPr/>
        </p:nvGrpSpPr>
        <p:grpSpPr>
          <a:xfrm>
            <a:off x="690387" y="2765485"/>
            <a:ext cx="4679946" cy="2046364"/>
            <a:chOff x="6354587" y="2154436"/>
            <a:chExt cx="4679946" cy="204636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4FA76E9-FC63-39C8-FD80-AA988C7C7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4587" y="2154436"/>
              <a:ext cx="4679946" cy="2046364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CF3A77D-91FC-7284-96A1-76287C9AB862}"/>
                </a:ext>
              </a:extLst>
            </p:cNvPr>
            <p:cNvSpPr/>
            <p:nvPr/>
          </p:nvSpPr>
          <p:spPr>
            <a:xfrm>
              <a:off x="6867324" y="2771895"/>
              <a:ext cx="1205970" cy="5232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322E5C-5E87-F0AC-7C35-8A73EF8E7391}"/>
              </a:ext>
            </a:extLst>
          </p:cNvPr>
          <p:cNvSpPr/>
          <p:nvPr/>
        </p:nvSpPr>
        <p:spPr>
          <a:xfrm>
            <a:off x="6147172" y="2765485"/>
            <a:ext cx="2984128" cy="269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96B5D07-C999-F7DF-D5AC-2A28AA0C8B4F}"/>
              </a:ext>
            </a:extLst>
          </p:cNvPr>
          <p:cNvGrpSpPr/>
          <p:nvPr/>
        </p:nvGrpSpPr>
        <p:grpSpPr>
          <a:xfrm>
            <a:off x="5555171" y="2465526"/>
            <a:ext cx="6372154" cy="3399911"/>
            <a:chOff x="5555171" y="2465526"/>
            <a:chExt cx="6372154" cy="339991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B259A51-8EB9-57ED-7633-5C0ABB30C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49474" y="2465526"/>
              <a:ext cx="6277851" cy="2972215"/>
            </a:xfrm>
            <a:prstGeom prst="rect">
              <a:avLst/>
            </a:prstGeom>
          </p:spPr>
        </p:pic>
        <p:sp>
          <p:nvSpPr>
            <p:cNvPr id="25" name="나눔스퀘어 Light">
              <a:extLst>
                <a:ext uri="{FF2B5EF4-FFF2-40B4-BE49-F238E27FC236}">
                  <a16:creationId xmlns:a16="http://schemas.microsoft.com/office/drawing/2014/main" id="{9D82A2CC-4795-DAC9-FF88-9752CDCF5BC4}"/>
                </a:ext>
              </a:extLst>
            </p:cNvPr>
            <p:cNvSpPr txBox="1"/>
            <p:nvPr/>
          </p:nvSpPr>
          <p:spPr>
            <a:xfrm>
              <a:off x="5555171" y="5465327"/>
              <a:ext cx="41681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dirty="0">
                  <a:solidFill>
                    <a:srgbClr val="FF000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Build </a:t>
              </a:r>
              <a:r>
                <a:rPr lang="ko-KR" altLang="en-US" sz="2000" dirty="0">
                  <a:solidFill>
                    <a:srgbClr val="FF000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창에 성공 표시가 뜨면 연동 성공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2964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F2F2F28-DD9C-8A6E-90EF-04D45BF5D2E4}"/>
              </a:ext>
            </a:extLst>
          </p:cNvPr>
          <p:cNvSpPr txBox="1">
            <a:spLocks/>
          </p:cNvSpPr>
          <p:nvPr/>
        </p:nvSpPr>
        <p:spPr>
          <a:xfrm>
            <a:off x="-5022324" y="0"/>
            <a:ext cx="4288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티머니</a:t>
            </a:r>
            <a:r>
              <a:rPr lang="ko-KR" altLang="en-US" sz="2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8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둥근바람</a:t>
            </a:r>
            <a:r>
              <a:rPr lang="ko-KR" altLang="en-US" sz="2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8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ExtraBold</a:t>
            </a:r>
            <a:endParaRPr lang="ko-KR" altLang="en-US" sz="28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04A1DB-1A67-346E-79E0-30DC187E1EDD}"/>
              </a:ext>
            </a:extLst>
          </p:cNvPr>
          <p:cNvSpPr txBox="1">
            <a:spLocks/>
          </p:cNvSpPr>
          <p:nvPr/>
        </p:nvSpPr>
        <p:spPr>
          <a:xfrm>
            <a:off x="-5022324" y="523220"/>
            <a:ext cx="3901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티머니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8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둥근바람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Regular</a:t>
            </a:r>
            <a:endParaRPr lang="ko-KR" altLang="en-US" sz="2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1A30F5-7B96-015F-D439-F7BCD52DEF18}"/>
              </a:ext>
            </a:extLst>
          </p:cNvPr>
          <p:cNvSpPr/>
          <p:nvPr/>
        </p:nvSpPr>
        <p:spPr>
          <a:xfrm>
            <a:off x="-3009218" y="3429000"/>
            <a:ext cx="1096336" cy="523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BD4F0C-1AB9-E266-3166-FDD565EAE9A7}"/>
              </a:ext>
            </a:extLst>
          </p:cNvPr>
          <p:cNvSpPr/>
          <p:nvPr/>
        </p:nvSpPr>
        <p:spPr>
          <a:xfrm>
            <a:off x="-1637618" y="3429000"/>
            <a:ext cx="1096336" cy="523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93046D-36F7-C012-7CD1-42FD40B31BDE}"/>
              </a:ext>
            </a:extLst>
          </p:cNvPr>
          <p:cNvSpPr txBox="1">
            <a:spLocks/>
          </p:cNvSpPr>
          <p:nvPr/>
        </p:nvSpPr>
        <p:spPr>
          <a:xfrm>
            <a:off x="-3402072" y="4098398"/>
            <a:ext cx="2842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티머니</a:t>
            </a: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둥근바람</a:t>
            </a: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Regular</a:t>
            </a:r>
            <a:endParaRPr lang="ko-KR" altLang="en-US" sz="2000" dirty="0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99D8C8-3245-F50F-0C67-11F4EE3A2A7B}"/>
              </a:ext>
            </a:extLst>
          </p:cNvPr>
          <p:cNvSpPr txBox="1">
            <a:spLocks/>
          </p:cNvSpPr>
          <p:nvPr/>
        </p:nvSpPr>
        <p:spPr>
          <a:xfrm>
            <a:off x="2049187" y="2705725"/>
            <a:ext cx="753821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 Auth</a:t>
            </a:r>
            <a:endParaRPr lang="ko-KR" altLang="en-US" sz="88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720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F2F2F28-DD9C-8A6E-90EF-04D45BF5D2E4}"/>
              </a:ext>
            </a:extLst>
          </p:cNvPr>
          <p:cNvSpPr txBox="1">
            <a:spLocks/>
          </p:cNvSpPr>
          <p:nvPr/>
        </p:nvSpPr>
        <p:spPr>
          <a:xfrm>
            <a:off x="-5022324" y="0"/>
            <a:ext cx="4288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티머니</a:t>
            </a:r>
            <a:r>
              <a:rPr lang="ko-KR" altLang="en-US" sz="2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8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둥근바람</a:t>
            </a:r>
            <a:r>
              <a:rPr lang="ko-KR" altLang="en-US" sz="2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8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ExtraBold</a:t>
            </a:r>
            <a:endParaRPr lang="ko-KR" altLang="en-US" sz="28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04A1DB-1A67-346E-79E0-30DC187E1EDD}"/>
              </a:ext>
            </a:extLst>
          </p:cNvPr>
          <p:cNvSpPr txBox="1">
            <a:spLocks/>
          </p:cNvSpPr>
          <p:nvPr/>
        </p:nvSpPr>
        <p:spPr>
          <a:xfrm>
            <a:off x="-5022324" y="523220"/>
            <a:ext cx="3901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티머니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8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둥근바람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Regular</a:t>
            </a:r>
            <a:endParaRPr lang="ko-KR" altLang="en-US" sz="2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1A30F5-7B96-015F-D439-F7BCD52DEF18}"/>
              </a:ext>
            </a:extLst>
          </p:cNvPr>
          <p:cNvSpPr/>
          <p:nvPr/>
        </p:nvSpPr>
        <p:spPr>
          <a:xfrm>
            <a:off x="-3009218" y="3429000"/>
            <a:ext cx="1096336" cy="523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BD4F0C-1AB9-E266-3166-FDD565EAE9A7}"/>
              </a:ext>
            </a:extLst>
          </p:cNvPr>
          <p:cNvSpPr/>
          <p:nvPr/>
        </p:nvSpPr>
        <p:spPr>
          <a:xfrm>
            <a:off x="-1637618" y="3429000"/>
            <a:ext cx="1096336" cy="523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93046D-36F7-C012-7CD1-42FD40B31BDE}"/>
              </a:ext>
            </a:extLst>
          </p:cNvPr>
          <p:cNvSpPr txBox="1">
            <a:spLocks/>
          </p:cNvSpPr>
          <p:nvPr/>
        </p:nvSpPr>
        <p:spPr>
          <a:xfrm>
            <a:off x="-3402072" y="4098398"/>
            <a:ext cx="2842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티머니</a:t>
            </a: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둥근바람</a:t>
            </a: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Regular</a:t>
            </a:r>
            <a:endParaRPr lang="ko-KR" altLang="en-US" sz="2000" dirty="0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FC39F1-4C47-EBE5-FAB7-3CFEFDC08E98}"/>
              </a:ext>
            </a:extLst>
          </p:cNvPr>
          <p:cNvSpPr txBox="1">
            <a:spLocks/>
          </p:cNvSpPr>
          <p:nvPr/>
        </p:nvSpPr>
        <p:spPr>
          <a:xfrm>
            <a:off x="101600" y="160010"/>
            <a:ext cx="2595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 Auth</a:t>
            </a:r>
            <a:endParaRPr lang="ko-KR" altLang="en-US" sz="28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448DB0-9162-0E18-BA68-16AE94FCB12F}"/>
              </a:ext>
            </a:extLst>
          </p:cNvPr>
          <p:cNvSpPr txBox="1">
            <a:spLocks/>
          </p:cNvSpPr>
          <p:nvPr/>
        </p:nvSpPr>
        <p:spPr>
          <a:xfrm>
            <a:off x="731391" y="784830"/>
            <a:ext cx="4369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Firebase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회원 관리 기능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524F86-E121-7F0C-92CE-5322BDA99FA0}"/>
              </a:ext>
            </a:extLst>
          </p:cNvPr>
          <p:cNvSpPr txBox="1">
            <a:spLocks/>
          </p:cNvSpPr>
          <p:nvPr/>
        </p:nvSpPr>
        <p:spPr>
          <a:xfrm>
            <a:off x="731391" y="1508730"/>
            <a:ext cx="85916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이메일 회원가입</a:t>
            </a:r>
            <a:r>
              <a:rPr lang="en-US" altLang="ko-KR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로그인</a:t>
            </a:r>
            <a:r>
              <a:rPr lang="en-US" altLang="ko-KR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</a:t>
            </a:r>
          </a:p>
          <a:p>
            <a:r>
              <a:rPr lang="en-US" altLang="ko-KR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Google, Facebook 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등 다양한 </a:t>
            </a:r>
            <a:r>
              <a:rPr lang="en-US" altLang="ko-KR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SNS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로그인이 가능하다</a:t>
            </a:r>
          </a:p>
        </p:txBody>
      </p:sp>
    </p:spTree>
    <p:extLst>
      <p:ext uri="{BB962C8B-B14F-4D97-AF65-F5344CB8AC3E}">
        <p14:creationId xmlns:p14="http://schemas.microsoft.com/office/powerpoint/2010/main" val="296408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나눔스퀘어OTF ExtraBold">
            <a:extLst>
              <a:ext uri="{FF2B5EF4-FFF2-40B4-BE49-F238E27FC236}">
                <a16:creationId xmlns:a16="http://schemas.microsoft.com/office/drawing/2014/main" id="{B43EB2E6-87C9-4E87-A21C-77ED9CB3F740}"/>
              </a:ext>
            </a:extLst>
          </p:cNvPr>
          <p:cNvSpPr txBox="1"/>
          <p:nvPr/>
        </p:nvSpPr>
        <p:spPr>
          <a:xfrm>
            <a:off x="-3496128" y="559573"/>
            <a:ext cx="3106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OTF ExtraBold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나눔스퀘어OTF Bold">
            <a:extLst>
              <a:ext uri="{FF2B5EF4-FFF2-40B4-BE49-F238E27FC236}">
                <a16:creationId xmlns:a16="http://schemas.microsoft.com/office/drawing/2014/main" id="{1217BACE-DA2C-4A63-8C43-6EE9F0D7A080}"/>
              </a:ext>
            </a:extLst>
          </p:cNvPr>
          <p:cNvSpPr txBox="1"/>
          <p:nvPr/>
        </p:nvSpPr>
        <p:spPr>
          <a:xfrm>
            <a:off x="-3496127" y="1096602"/>
            <a:ext cx="245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OTF Bold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나눔스퀘어_ac ExtraBold">
            <a:extLst>
              <a:ext uri="{FF2B5EF4-FFF2-40B4-BE49-F238E27FC236}">
                <a16:creationId xmlns:a16="http://schemas.microsoft.com/office/drawing/2014/main" id="{7D03F046-BD10-4964-B2A7-767C1F84F218}"/>
              </a:ext>
            </a:extLst>
          </p:cNvPr>
          <p:cNvSpPr txBox="1"/>
          <p:nvPr/>
        </p:nvSpPr>
        <p:spPr>
          <a:xfrm>
            <a:off x="-3496128" y="2316330"/>
            <a:ext cx="2985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_ac ExtraBold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나눔스퀘어_ac Bold">
            <a:extLst>
              <a:ext uri="{FF2B5EF4-FFF2-40B4-BE49-F238E27FC236}">
                <a16:creationId xmlns:a16="http://schemas.microsoft.com/office/drawing/2014/main" id="{283AA2D7-434F-4BC7-A3F4-DDC67E7B60AC}"/>
              </a:ext>
            </a:extLst>
          </p:cNvPr>
          <p:cNvSpPr txBox="1"/>
          <p:nvPr/>
        </p:nvSpPr>
        <p:spPr>
          <a:xfrm>
            <a:off x="-3496127" y="2853359"/>
            <a:ext cx="2322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_ac Bold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나눔스퀘어_ac">
            <a:extLst>
              <a:ext uri="{FF2B5EF4-FFF2-40B4-BE49-F238E27FC236}">
                <a16:creationId xmlns:a16="http://schemas.microsoft.com/office/drawing/2014/main" id="{74824532-0E39-4010-8330-CC79A1FFB284}"/>
              </a:ext>
            </a:extLst>
          </p:cNvPr>
          <p:cNvSpPr txBox="1"/>
          <p:nvPr/>
        </p:nvSpPr>
        <p:spPr>
          <a:xfrm>
            <a:off x="-3496127" y="3390388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_ac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나눔스퀘어 ExtraBold">
            <a:extLst>
              <a:ext uri="{FF2B5EF4-FFF2-40B4-BE49-F238E27FC236}">
                <a16:creationId xmlns:a16="http://schemas.microsoft.com/office/drawing/2014/main" id="{C97DFE15-0CFF-498E-840D-881A6D57BB3E}"/>
              </a:ext>
            </a:extLst>
          </p:cNvPr>
          <p:cNvSpPr txBox="1"/>
          <p:nvPr/>
        </p:nvSpPr>
        <p:spPr>
          <a:xfrm>
            <a:off x="-3496129" y="4013177"/>
            <a:ext cx="262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나눔스퀘어 Bold">
            <a:extLst>
              <a:ext uri="{FF2B5EF4-FFF2-40B4-BE49-F238E27FC236}">
                <a16:creationId xmlns:a16="http://schemas.microsoft.com/office/drawing/2014/main" id="{3B7A93FD-1791-4F0D-8004-8272DA86A910}"/>
              </a:ext>
            </a:extLst>
          </p:cNvPr>
          <p:cNvSpPr txBox="1"/>
          <p:nvPr/>
        </p:nvSpPr>
        <p:spPr>
          <a:xfrm>
            <a:off x="-3496128" y="4550206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Bold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나눔스퀘어">
            <a:extLst>
              <a:ext uri="{FF2B5EF4-FFF2-40B4-BE49-F238E27FC236}">
                <a16:creationId xmlns:a16="http://schemas.microsoft.com/office/drawing/2014/main" id="{C89DE33F-5482-4D00-84AF-E4B32CB703B8}"/>
              </a:ext>
            </a:extLst>
          </p:cNvPr>
          <p:cNvSpPr txBox="1"/>
          <p:nvPr/>
        </p:nvSpPr>
        <p:spPr>
          <a:xfrm>
            <a:off x="-3496128" y="5087235"/>
            <a:ext cx="1393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</a:p>
        </p:txBody>
      </p:sp>
      <p:sp>
        <p:nvSpPr>
          <p:cNvPr id="12" name="나눔스퀘어 Light">
            <a:extLst>
              <a:ext uri="{FF2B5EF4-FFF2-40B4-BE49-F238E27FC236}">
                <a16:creationId xmlns:a16="http://schemas.microsoft.com/office/drawing/2014/main" id="{07F53C48-C39F-4069-9EE3-9E2CCF1C76BA}"/>
              </a:ext>
            </a:extLst>
          </p:cNvPr>
          <p:cNvSpPr txBox="1"/>
          <p:nvPr/>
        </p:nvSpPr>
        <p:spPr>
          <a:xfrm>
            <a:off x="-3496127" y="5898317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나눔스퀘어OTF">
            <a:extLst>
              <a:ext uri="{FF2B5EF4-FFF2-40B4-BE49-F238E27FC236}">
                <a16:creationId xmlns:a16="http://schemas.microsoft.com/office/drawing/2014/main" id="{5D9540D5-7E77-453D-BB1E-3FC715B891A9}"/>
              </a:ext>
            </a:extLst>
          </p:cNvPr>
          <p:cNvSpPr txBox="1"/>
          <p:nvPr/>
        </p:nvSpPr>
        <p:spPr>
          <a:xfrm>
            <a:off x="-3496129" y="1579246"/>
            <a:ext cx="183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OTF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나눔스퀘어OTF Bold">
            <a:extLst>
              <a:ext uri="{FF2B5EF4-FFF2-40B4-BE49-F238E27FC236}">
                <a16:creationId xmlns:a16="http://schemas.microsoft.com/office/drawing/2014/main" id="{67C17966-EDE7-4093-B0B7-067A772B5667}"/>
              </a:ext>
            </a:extLst>
          </p:cNvPr>
          <p:cNvSpPr txBox="1"/>
          <p:nvPr/>
        </p:nvSpPr>
        <p:spPr>
          <a:xfrm>
            <a:off x="277424" y="236407"/>
            <a:ext cx="4250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</a:t>
            </a:r>
            <a:r>
              <a:rPr lang="ko-KR" altLang="en-US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 무엇인지</a:t>
            </a:r>
          </a:p>
        </p:txBody>
      </p:sp>
      <p:sp>
        <p:nvSpPr>
          <p:cNvPr id="24" name="나눔스퀘어OTF">
            <a:extLst>
              <a:ext uri="{FF2B5EF4-FFF2-40B4-BE49-F238E27FC236}">
                <a16:creationId xmlns:a16="http://schemas.microsoft.com/office/drawing/2014/main" id="{699C03BE-8205-45EB-B9BF-6D971C4469C4}"/>
              </a:ext>
            </a:extLst>
          </p:cNvPr>
          <p:cNvSpPr txBox="1"/>
          <p:nvPr/>
        </p:nvSpPr>
        <p:spPr>
          <a:xfrm>
            <a:off x="888146" y="959683"/>
            <a:ext cx="6080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서버 없이 서버를 쓸 수 있는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구글이 만든 서버 플러그인</a:t>
            </a:r>
          </a:p>
        </p:txBody>
      </p:sp>
      <p:sp>
        <p:nvSpPr>
          <p:cNvPr id="28" name="나눔스퀘어OTF">
            <a:extLst>
              <a:ext uri="{FF2B5EF4-FFF2-40B4-BE49-F238E27FC236}">
                <a16:creationId xmlns:a16="http://schemas.microsoft.com/office/drawing/2014/main" id="{DA9686D8-4D96-4874-89CA-4C4101F805AD}"/>
              </a:ext>
            </a:extLst>
          </p:cNvPr>
          <p:cNvSpPr txBox="1"/>
          <p:nvPr/>
        </p:nvSpPr>
        <p:spPr>
          <a:xfrm>
            <a:off x="888146" y="1612603"/>
            <a:ext cx="8002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백엔드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개발 하나도 없이 로그인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CRUD,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파일 업로드 등을 사용 할 수 있다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9" name="나눔스퀘어OTF">
            <a:extLst>
              <a:ext uri="{FF2B5EF4-FFF2-40B4-BE49-F238E27FC236}">
                <a16:creationId xmlns:a16="http://schemas.microsoft.com/office/drawing/2014/main" id="{2022552F-85EC-4C1E-8F64-EBD884924F20}"/>
              </a:ext>
            </a:extLst>
          </p:cNvPr>
          <p:cNvSpPr txBox="1"/>
          <p:nvPr/>
        </p:nvSpPr>
        <p:spPr>
          <a:xfrm>
            <a:off x="888146" y="2265523"/>
            <a:ext cx="7552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안드로이드 이외에도 웹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iOS,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게임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Python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등등에서 사용 할 수 있다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31" name="Picture 4" descr="파이어베이스 - 위키백과, 우리 모두의 백과사전">
            <a:extLst>
              <a:ext uri="{FF2B5EF4-FFF2-40B4-BE49-F238E27FC236}">
                <a16:creationId xmlns:a16="http://schemas.microsoft.com/office/drawing/2014/main" id="{2175B358-294E-4105-95B0-143F26ABD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451" y="3427633"/>
            <a:ext cx="4799549" cy="164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17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나눔스퀘어OTF ExtraBold">
            <a:extLst>
              <a:ext uri="{FF2B5EF4-FFF2-40B4-BE49-F238E27FC236}">
                <a16:creationId xmlns:a16="http://schemas.microsoft.com/office/drawing/2014/main" id="{B43EB2E6-87C9-4E87-A21C-77ED9CB3F740}"/>
              </a:ext>
            </a:extLst>
          </p:cNvPr>
          <p:cNvSpPr txBox="1"/>
          <p:nvPr/>
        </p:nvSpPr>
        <p:spPr>
          <a:xfrm>
            <a:off x="-3496128" y="559573"/>
            <a:ext cx="3106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OTF ExtraBold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나눔스퀘어OTF Bold">
            <a:extLst>
              <a:ext uri="{FF2B5EF4-FFF2-40B4-BE49-F238E27FC236}">
                <a16:creationId xmlns:a16="http://schemas.microsoft.com/office/drawing/2014/main" id="{1217BACE-DA2C-4A63-8C43-6EE9F0D7A080}"/>
              </a:ext>
            </a:extLst>
          </p:cNvPr>
          <p:cNvSpPr txBox="1"/>
          <p:nvPr/>
        </p:nvSpPr>
        <p:spPr>
          <a:xfrm>
            <a:off x="-3496127" y="1096602"/>
            <a:ext cx="245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OTF Bold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나눔스퀘어_ac ExtraBold">
            <a:extLst>
              <a:ext uri="{FF2B5EF4-FFF2-40B4-BE49-F238E27FC236}">
                <a16:creationId xmlns:a16="http://schemas.microsoft.com/office/drawing/2014/main" id="{7D03F046-BD10-4964-B2A7-767C1F84F218}"/>
              </a:ext>
            </a:extLst>
          </p:cNvPr>
          <p:cNvSpPr txBox="1"/>
          <p:nvPr/>
        </p:nvSpPr>
        <p:spPr>
          <a:xfrm>
            <a:off x="-3496128" y="2316330"/>
            <a:ext cx="2985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_ac ExtraBold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나눔스퀘어_ac Bold">
            <a:extLst>
              <a:ext uri="{FF2B5EF4-FFF2-40B4-BE49-F238E27FC236}">
                <a16:creationId xmlns:a16="http://schemas.microsoft.com/office/drawing/2014/main" id="{283AA2D7-434F-4BC7-A3F4-DDC67E7B60AC}"/>
              </a:ext>
            </a:extLst>
          </p:cNvPr>
          <p:cNvSpPr txBox="1"/>
          <p:nvPr/>
        </p:nvSpPr>
        <p:spPr>
          <a:xfrm>
            <a:off x="-3496127" y="2853359"/>
            <a:ext cx="2322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_ac Bold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나눔스퀘어_ac">
            <a:extLst>
              <a:ext uri="{FF2B5EF4-FFF2-40B4-BE49-F238E27FC236}">
                <a16:creationId xmlns:a16="http://schemas.microsoft.com/office/drawing/2014/main" id="{74824532-0E39-4010-8330-CC79A1FFB284}"/>
              </a:ext>
            </a:extLst>
          </p:cNvPr>
          <p:cNvSpPr txBox="1"/>
          <p:nvPr/>
        </p:nvSpPr>
        <p:spPr>
          <a:xfrm>
            <a:off x="-3496127" y="3390388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_ac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나눔스퀘어 ExtraBold">
            <a:extLst>
              <a:ext uri="{FF2B5EF4-FFF2-40B4-BE49-F238E27FC236}">
                <a16:creationId xmlns:a16="http://schemas.microsoft.com/office/drawing/2014/main" id="{C97DFE15-0CFF-498E-840D-881A6D57BB3E}"/>
              </a:ext>
            </a:extLst>
          </p:cNvPr>
          <p:cNvSpPr txBox="1"/>
          <p:nvPr/>
        </p:nvSpPr>
        <p:spPr>
          <a:xfrm>
            <a:off x="-3496129" y="4013177"/>
            <a:ext cx="262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나눔스퀘어 Bold">
            <a:extLst>
              <a:ext uri="{FF2B5EF4-FFF2-40B4-BE49-F238E27FC236}">
                <a16:creationId xmlns:a16="http://schemas.microsoft.com/office/drawing/2014/main" id="{3B7A93FD-1791-4F0D-8004-8272DA86A910}"/>
              </a:ext>
            </a:extLst>
          </p:cNvPr>
          <p:cNvSpPr txBox="1"/>
          <p:nvPr/>
        </p:nvSpPr>
        <p:spPr>
          <a:xfrm>
            <a:off x="-3496128" y="4550206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Bold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나눔스퀘어">
            <a:extLst>
              <a:ext uri="{FF2B5EF4-FFF2-40B4-BE49-F238E27FC236}">
                <a16:creationId xmlns:a16="http://schemas.microsoft.com/office/drawing/2014/main" id="{C89DE33F-5482-4D00-84AF-E4B32CB703B8}"/>
              </a:ext>
            </a:extLst>
          </p:cNvPr>
          <p:cNvSpPr txBox="1"/>
          <p:nvPr/>
        </p:nvSpPr>
        <p:spPr>
          <a:xfrm>
            <a:off x="-3496128" y="5087235"/>
            <a:ext cx="1393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</a:p>
        </p:txBody>
      </p:sp>
      <p:sp>
        <p:nvSpPr>
          <p:cNvPr id="12" name="나눔스퀘어 Light">
            <a:extLst>
              <a:ext uri="{FF2B5EF4-FFF2-40B4-BE49-F238E27FC236}">
                <a16:creationId xmlns:a16="http://schemas.microsoft.com/office/drawing/2014/main" id="{07F53C48-C39F-4069-9EE3-9E2CCF1C76BA}"/>
              </a:ext>
            </a:extLst>
          </p:cNvPr>
          <p:cNvSpPr txBox="1"/>
          <p:nvPr/>
        </p:nvSpPr>
        <p:spPr>
          <a:xfrm>
            <a:off x="-3496127" y="5898317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나눔스퀘어OTF">
            <a:extLst>
              <a:ext uri="{FF2B5EF4-FFF2-40B4-BE49-F238E27FC236}">
                <a16:creationId xmlns:a16="http://schemas.microsoft.com/office/drawing/2014/main" id="{5D9540D5-7E77-453D-BB1E-3FC715B891A9}"/>
              </a:ext>
            </a:extLst>
          </p:cNvPr>
          <p:cNvSpPr txBox="1"/>
          <p:nvPr/>
        </p:nvSpPr>
        <p:spPr>
          <a:xfrm>
            <a:off x="-3496129" y="1579246"/>
            <a:ext cx="183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OTF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나눔스퀘어OTF Bold">
            <a:extLst>
              <a:ext uri="{FF2B5EF4-FFF2-40B4-BE49-F238E27FC236}">
                <a16:creationId xmlns:a16="http://schemas.microsoft.com/office/drawing/2014/main" id="{67C17966-EDE7-4093-B0B7-067A772B5667}"/>
              </a:ext>
            </a:extLst>
          </p:cNvPr>
          <p:cNvSpPr txBox="1"/>
          <p:nvPr/>
        </p:nvSpPr>
        <p:spPr>
          <a:xfrm>
            <a:off x="277424" y="236407"/>
            <a:ext cx="6161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 </a:t>
            </a:r>
            <a:r>
              <a:rPr lang="ko-KR" altLang="en-US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공식 문서를 참고하자</a:t>
            </a:r>
          </a:p>
        </p:txBody>
      </p:sp>
      <p:sp>
        <p:nvSpPr>
          <p:cNvPr id="24" name="나눔스퀘어OTF">
            <a:extLst>
              <a:ext uri="{FF2B5EF4-FFF2-40B4-BE49-F238E27FC236}">
                <a16:creationId xmlns:a16="http://schemas.microsoft.com/office/drawing/2014/main" id="{699C03BE-8205-45EB-B9BF-6D971C4469C4}"/>
              </a:ext>
            </a:extLst>
          </p:cNvPr>
          <p:cNvSpPr txBox="1"/>
          <p:nvPr/>
        </p:nvSpPr>
        <p:spPr>
          <a:xfrm>
            <a:off x="888146" y="1665582"/>
            <a:ext cx="785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공식문서에 소스 코드 예제가 있다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 예제를 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복붙만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해도 개발 가능하다</a:t>
            </a:r>
          </a:p>
        </p:txBody>
      </p:sp>
      <p:sp>
        <p:nvSpPr>
          <p:cNvPr id="18" name="나눔스퀘어OTF">
            <a:extLst>
              <a:ext uri="{FF2B5EF4-FFF2-40B4-BE49-F238E27FC236}">
                <a16:creationId xmlns:a16="http://schemas.microsoft.com/office/drawing/2014/main" id="{246B57A4-B4EB-4EDB-957B-4D173B11BCC1}"/>
              </a:ext>
            </a:extLst>
          </p:cNvPr>
          <p:cNvSpPr txBox="1"/>
          <p:nvPr/>
        </p:nvSpPr>
        <p:spPr>
          <a:xfrm>
            <a:off x="888146" y="1101107"/>
            <a:ext cx="464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https://firebase.google.com/docs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5E64CF-1771-45A2-AF28-9ABC9ABD1F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20"/>
          <a:stretch/>
        </p:blipFill>
        <p:spPr>
          <a:xfrm>
            <a:off x="6096000" y="4213232"/>
            <a:ext cx="5818052" cy="234670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36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나눔스퀘어OTF ExtraBold">
            <a:extLst>
              <a:ext uri="{FF2B5EF4-FFF2-40B4-BE49-F238E27FC236}">
                <a16:creationId xmlns:a16="http://schemas.microsoft.com/office/drawing/2014/main" id="{B43EB2E6-87C9-4E87-A21C-77ED9CB3F740}"/>
              </a:ext>
            </a:extLst>
          </p:cNvPr>
          <p:cNvSpPr txBox="1"/>
          <p:nvPr/>
        </p:nvSpPr>
        <p:spPr>
          <a:xfrm>
            <a:off x="-3496128" y="559573"/>
            <a:ext cx="3106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OTF ExtraBold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나눔스퀘어OTF Bold">
            <a:extLst>
              <a:ext uri="{FF2B5EF4-FFF2-40B4-BE49-F238E27FC236}">
                <a16:creationId xmlns:a16="http://schemas.microsoft.com/office/drawing/2014/main" id="{1217BACE-DA2C-4A63-8C43-6EE9F0D7A080}"/>
              </a:ext>
            </a:extLst>
          </p:cNvPr>
          <p:cNvSpPr txBox="1"/>
          <p:nvPr/>
        </p:nvSpPr>
        <p:spPr>
          <a:xfrm>
            <a:off x="-3496127" y="1096602"/>
            <a:ext cx="245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OTF Bold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나눔스퀘어_ac ExtraBold">
            <a:extLst>
              <a:ext uri="{FF2B5EF4-FFF2-40B4-BE49-F238E27FC236}">
                <a16:creationId xmlns:a16="http://schemas.microsoft.com/office/drawing/2014/main" id="{7D03F046-BD10-4964-B2A7-767C1F84F218}"/>
              </a:ext>
            </a:extLst>
          </p:cNvPr>
          <p:cNvSpPr txBox="1"/>
          <p:nvPr/>
        </p:nvSpPr>
        <p:spPr>
          <a:xfrm>
            <a:off x="-3496128" y="2316330"/>
            <a:ext cx="2985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_ac ExtraBold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나눔스퀘어_ac Bold">
            <a:extLst>
              <a:ext uri="{FF2B5EF4-FFF2-40B4-BE49-F238E27FC236}">
                <a16:creationId xmlns:a16="http://schemas.microsoft.com/office/drawing/2014/main" id="{283AA2D7-434F-4BC7-A3F4-DDC67E7B60AC}"/>
              </a:ext>
            </a:extLst>
          </p:cNvPr>
          <p:cNvSpPr txBox="1"/>
          <p:nvPr/>
        </p:nvSpPr>
        <p:spPr>
          <a:xfrm>
            <a:off x="-3496127" y="2853359"/>
            <a:ext cx="2322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_ac Bold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나눔스퀘어_ac">
            <a:extLst>
              <a:ext uri="{FF2B5EF4-FFF2-40B4-BE49-F238E27FC236}">
                <a16:creationId xmlns:a16="http://schemas.microsoft.com/office/drawing/2014/main" id="{74824532-0E39-4010-8330-CC79A1FFB284}"/>
              </a:ext>
            </a:extLst>
          </p:cNvPr>
          <p:cNvSpPr txBox="1"/>
          <p:nvPr/>
        </p:nvSpPr>
        <p:spPr>
          <a:xfrm>
            <a:off x="-3496127" y="3390388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_ac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나눔스퀘어 ExtraBold">
            <a:extLst>
              <a:ext uri="{FF2B5EF4-FFF2-40B4-BE49-F238E27FC236}">
                <a16:creationId xmlns:a16="http://schemas.microsoft.com/office/drawing/2014/main" id="{C97DFE15-0CFF-498E-840D-881A6D57BB3E}"/>
              </a:ext>
            </a:extLst>
          </p:cNvPr>
          <p:cNvSpPr txBox="1"/>
          <p:nvPr/>
        </p:nvSpPr>
        <p:spPr>
          <a:xfrm>
            <a:off x="-3496129" y="4013177"/>
            <a:ext cx="262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나눔스퀘어 Bold">
            <a:extLst>
              <a:ext uri="{FF2B5EF4-FFF2-40B4-BE49-F238E27FC236}">
                <a16:creationId xmlns:a16="http://schemas.microsoft.com/office/drawing/2014/main" id="{3B7A93FD-1791-4F0D-8004-8272DA86A910}"/>
              </a:ext>
            </a:extLst>
          </p:cNvPr>
          <p:cNvSpPr txBox="1"/>
          <p:nvPr/>
        </p:nvSpPr>
        <p:spPr>
          <a:xfrm>
            <a:off x="-3496128" y="4550206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Bold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나눔스퀘어">
            <a:extLst>
              <a:ext uri="{FF2B5EF4-FFF2-40B4-BE49-F238E27FC236}">
                <a16:creationId xmlns:a16="http://schemas.microsoft.com/office/drawing/2014/main" id="{C89DE33F-5482-4D00-84AF-E4B32CB703B8}"/>
              </a:ext>
            </a:extLst>
          </p:cNvPr>
          <p:cNvSpPr txBox="1"/>
          <p:nvPr/>
        </p:nvSpPr>
        <p:spPr>
          <a:xfrm>
            <a:off x="-3496128" y="5087235"/>
            <a:ext cx="1393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</a:p>
        </p:txBody>
      </p:sp>
      <p:sp>
        <p:nvSpPr>
          <p:cNvPr id="12" name="나눔스퀘어 Light">
            <a:extLst>
              <a:ext uri="{FF2B5EF4-FFF2-40B4-BE49-F238E27FC236}">
                <a16:creationId xmlns:a16="http://schemas.microsoft.com/office/drawing/2014/main" id="{07F53C48-C39F-4069-9EE3-9E2CCF1C76BA}"/>
              </a:ext>
            </a:extLst>
          </p:cNvPr>
          <p:cNvSpPr txBox="1"/>
          <p:nvPr/>
        </p:nvSpPr>
        <p:spPr>
          <a:xfrm>
            <a:off x="-3496127" y="5898317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나눔스퀘어OTF">
            <a:extLst>
              <a:ext uri="{FF2B5EF4-FFF2-40B4-BE49-F238E27FC236}">
                <a16:creationId xmlns:a16="http://schemas.microsoft.com/office/drawing/2014/main" id="{5D9540D5-7E77-453D-BB1E-3FC715B891A9}"/>
              </a:ext>
            </a:extLst>
          </p:cNvPr>
          <p:cNvSpPr txBox="1"/>
          <p:nvPr/>
        </p:nvSpPr>
        <p:spPr>
          <a:xfrm>
            <a:off x="-3496129" y="1579246"/>
            <a:ext cx="183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OTF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3" name="나눔스퀘어OTF Bold">
            <a:extLst>
              <a:ext uri="{FF2B5EF4-FFF2-40B4-BE49-F238E27FC236}">
                <a16:creationId xmlns:a16="http://schemas.microsoft.com/office/drawing/2014/main" id="{B914601B-9B7B-4C74-9695-0BA51D3F92B7}"/>
              </a:ext>
            </a:extLst>
          </p:cNvPr>
          <p:cNvSpPr txBox="1"/>
          <p:nvPr/>
        </p:nvSpPr>
        <p:spPr>
          <a:xfrm>
            <a:off x="277424" y="3944884"/>
            <a:ext cx="299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 </a:t>
            </a:r>
            <a:r>
              <a:rPr lang="ko-KR" altLang="en-US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단점</a:t>
            </a:r>
          </a:p>
        </p:txBody>
      </p:sp>
      <p:sp>
        <p:nvSpPr>
          <p:cNvPr id="25" name="나눔스퀘어OTF">
            <a:extLst>
              <a:ext uri="{FF2B5EF4-FFF2-40B4-BE49-F238E27FC236}">
                <a16:creationId xmlns:a16="http://schemas.microsoft.com/office/drawing/2014/main" id="{ACF2BD2F-889B-4A5D-B4B6-55B05F7238CE}"/>
              </a:ext>
            </a:extLst>
          </p:cNvPr>
          <p:cNvSpPr txBox="1"/>
          <p:nvPr/>
        </p:nvSpPr>
        <p:spPr>
          <a:xfrm>
            <a:off x="888146" y="4668160"/>
            <a:ext cx="3886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서버를 완벽하게 대체하지 못한다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7" name="나눔스퀘어OTF">
            <a:extLst>
              <a:ext uri="{FF2B5EF4-FFF2-40B4-BE49-F238E27FC236}">
                <a16:creationId xmlns:a16="http://schemas.microsoft.com/office/drawing/2014/main" id="{46F36CF3-45CC-411B-BFAC-4495AB1C2F58}"/>
              </a:ext>
            </a:extLst>
          </p:cNvPr>
          <p:cNvSpPr txBox="1"/>
          <p:nvPr/>
        </p:nvSpPr>
        <p:spPr>
          <a:xfrm>
            <a:off x="888146" y="5145215"/>
            <a:ext cx="2885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필터링이 어렵다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나눔스퀘어OTF Bold">
            <a:extLst>
              <a:ext uri="{FF2B5EF4-FFF2-40B4-BE49-F238E27FC236}">
                <a16:creationId xmlns:a16="http://schemas.microsoft.com/office/drawing/2014/main" id="{67C17966-EDE7-4093-B0B7-067A772B5667}"/>
              </a:ext>
            </a:extLst>
          </p:cNvPr>
          <p:cNvSpPr txBox="1"/>
          <p:nvPr/>
        </p:nvSpPr>
        <p:spPr>
          <a:xfrm>
            <a:off x="277424" y="1312676"/>
            <a:ext cx="2991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 </a:t>
            </a:r>
            <a:r>
              <a:rPr lang="ko-KR" altLang="en-US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장점</a:t>
            </a:r>
          </a:p>
        </p:txBody>
      </p:sp>
      <p:sp>
        <p:nvSpPr>
          <p:cNvPr id="24" name="나눔스퀘어OTF">
            <a:extLst>
              <a:ext uri="{FF2B5EF4-FFF2-40B4-BE49-F238E27FC236}">
                <a16:creationId xmlns:a16="http://schemas.microsoft.com/office/drawing/2014/main" id="{699C03BE-8205-45EB-B9BF-6D971C4469C4}"/>
              </a:ext>
            </a:extLst>
          </p:cNvPr>
          <p:cNvSpPr txBox="1"/>
          <p:nvPr/>
        </p:nvSpPr>
        <p:spPr>
          <a:xfrm>
            <a:off x="888146" y="2035952"/>
            <a:ext cx="2885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백엔드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날먹이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가능하다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2" name="나눔스퀘어OTF">
            <a:extLst>
              <a:ext uri="{FF2B5EF4-FFF2-40B4-BE49-F238E27FC236}">
                <a16:creationId xmlns:a16="http://schemas.microsoft.com/office/drawing/2014/main" id="{490D7346-3322-421D-94AE-246D8505952D}"/>
              </a:ext>
            </a:extLst>
          </p:cNvPr>
          <p:cNvSpPr txBox="1"/>
          <p:nvPr/>
        </p:nvSpPr>
        <p:spPr>
          <a:xfrm>
            <a:off x="888146" y="2556556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구글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로그인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페이스북 로그인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깃허브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로그인 등이 정말 쉽게 가능하다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0" name="나눔스퀘어OTF">
            <a:extLst>
              <a:ext uri="{FF2B5EF4-FFF2-40B4-BE49-F238E27FC236}">
                <a16:creationId xmlns:a16="http://schemas.microsoft.com/office/drawing/2014/main" id="{3D56434A-22A9-4FEF-B644-0CCB3CC29066}"/>
              </a:ext>
            </a:extLst>
          </p:cNvPr>
          <p:cNvSpPr txBox="1"/>
          <p:nvPr/>
        </p:nvSpPr>
        <p:spPr>
          <a:xfrm>
            <a:off x="888146" y="3072050"/>
            <a:ext cx="3716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공식 문서만 보고 공부 가능하다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09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나눔스퀘어OTF ExtraBold">
            <a:extLst>
              <a:ext uri="{FF2B5EF4-FFF2-40B4-BE49-F238E27FC236}">
                <a16:creationId xmlns:a16="http://schemas.microsoft.com/office/drawing/2014/main" id="{B43EB2E6-87C9-4E87-A21C-77ED9CB3F740}"/>
              </a:ext>
            </a:extLst>
          </p:cNvPr>
          <p:cNvSpPr txBox="1"/>
          <p:nvPr/>
        </p:nvSpPr>
        <p:spPr>
          <a:xfrm>
            <a:off x="-3496128" y="559573"/>
            <a:ext cx="3106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OTF ExtraBold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나눔스퀘어OTF Bold">
            <a:extLst>
              <a:ext uri="{FF2B5EF4-FFF2-40B4-BE49-F238E27FC236}">
                <a16:creationId xmlns:a16="http://schemas.microsoft.com/office/drawing/2014/main" id="{1217BACE-DA2C-4A63-8C43-6EE9F0D7A080}"/>
              </a:ext>
            </a:extLst>
          </p:cNvPr>
          <p:cNvSpPr txBox="1"/>
          <p:nvPr/>
        </p:nvSpPr>
        <p:spPr>
          <a:xfrm>
            <a:off x="-3496127" y="1096602"/>
            <a:ext cx="245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OTF Bold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나눔스퀘어_ac ExtraBold">
            <a:extLst>
              <a:ext uri="{FF2B5EF4-FFF2-40B4-BE49-F238E27FC236}">
                <a16:creationId xmlns:a16="http://schemas.microsoft.com/office/drawing/2014/main" id="{7D03F046-BD10-4964-B2A7-767C1F84F218}"/>
              </a:ext>
            </a:extLst>
          </p:cNvPr>
          <p:cNvSpPr txBox="1"/>
          <p:nvPr/>
        </p:nvSpPr>
        <p:spPr>
          <a:xfrm>
            <a:off x="-3496128" y="2316330"/>
            <a:ext cx="2985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_ac ExtraBold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나눔스퀘어_ac Bold">
            <a:extLst>
              <a:ext uri="{FF2B5EF4-FFF2-40B4-BE49-F238E27FC236}">
                <a16:creationId xmlns:a16="http://schemas.microsoft.com/office/drawing/2014/main" id="{283AA2D7-434F-4BC7-A3F4-DDC67E7B60AC}"/>
              </a:ext>
            </a:extLst>
          </p:cNvPr>
          <p:cNvSpPr txBox="1"/>
          <p:nvPr/>
        </p:nvSpPr>
        <p:spPr>
          <a:xfrm>
            <a:off x="-3496127" y="2853359"/>
            <a:ext cx="2322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_ac Bold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나눔스퀘어_ac">
            <a:extLst>
              <a:ext uri="{FF2B5EF4-FFF2-40B4-BE49-F238E27FC236}">
                <a16:creationId xmlns:a16="http://schemas.microsoft.com/office/drawing/2014/main" id="{74824532-0E39-4010-8330-CC79A1FFB284}"/>
              </a:ext>
            </a:extLst>
          </p:cNvPr>
          <p:cNvSpPr txBox="1"/>
          <p:nvPr/>
        </p:nvSpPr>
        <p:spPr>
          <a:xfrm>
            <a:off x="-3496127" y="3390388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_ac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나눔스퀘어 ExtraBold">
            <a:extLst>
              <a:ext uri="{FF2B5EF4-FFF2-40B4-BE49-F238E27FC236}">
                <a16:creationId xmlns:a16="http://schemas.microsoft.com/office/drawing/2014/main" id="{C97DFE15-0CFF-498E-840D-881A6D57BB3E}"/>
              </a:ext>
            </a:extLst>
          </p:cNvPr>
          <p:cNvSpPr txBox="1"/>
          <p:nvPr/>
        </p:nvSpPr>
        <p:spPr>
          <a:xfrm>
            <a:off x="-3496129" y="4013177"/>
            <a:ext cx="262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나눔스퀘어 Bold">
            <a:extLst>
              <a:ext uri="{FF2B5EF4-FFF2-40B4-BE49-F238E27FC236}">
                <a16:creationId xmlns:a16="http://schemas.microsoft.com/office/drawing/2014/main" id="{3B7A93FD-1791-4F0D-8004-8272DA86A910}"/>
              </a:ext>
            </a:extLst>
          </p:cNvPr>
          <p:cNvSpPr txBox="1"/>
          <p:nvPr/>
        </p:nvSpPr>
        <p:spPr>
          <a:xfrm>
            <a:off x="-3496128" y="4550206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Bold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나눔스퀘어">
            <a:extLst>
              <a:ext uri="{FF2B5EF4-FFF2-40B4-BE49-F238E27FC236}">
                <a16:creationId xmlns:a16="http://schemas.microsoft.com/office/drawing/2014/main" id="{C89DE33F-5482-4D00-84AF-E4B32CB703B8}"/>
              </a:ext>
            </a:extLst>
          </p:cNvPr>
          <p:cNvSpPr txBox="1"/>
          <p:nvPr/>
        </p:nvSpPr>
        <p:spPr>
          <a:xfrm>
            <a:off x="-3496128" y="5087235"/>
            <a:ext cx="1393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</a:p>
        </p:txBody>
      </p:sp>
      <p:sp>
        <p:nvSpPr>
          <p:cNvPr id="12" name="나눔스퀘어 Light">
            <a:extLst>
              <a:ext uri="{FF2B5EF4-FFF2-40B4-BE49-F238E27FC236}">
                <a16:creationId xmlns:a16="http://schemas.microsoft.com/office/drawing/2014/main" id="{07F53C48-C39F-4069-9EE3-9E2CCF1C76BA}"/>
              </a:ext>
            </a:extLst>
          </p:cNvPr>
          <p:cNvSpPr txBox="1"/>
          <p:nvPr/>
        </p:nvSpPr>
        <p:spPr>
          <a:xfrm>
            <a:off x="-3496127" y="5898317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나눔스퀘어OTF">
            <a:extLst>
              <a:ext uri="{FF2B5EF4-FFF2-40B4-BE49-F238E27FC236}">
                <a16:creationId xmlns:a16="http://schemas.microsoft.com/office/drawing/2014/main" id="{5D9540D5-7E77-453D-BB1E-3FC715B891A9}"/>
              </a:ext>
            </a:extLst>
          </p:cNvPr>
          <p:cNvSpPr txBox="1"/>
          <p:nvPr/>
        </p:nvSpPr>
        <p:spPr>
          <a:xfrm>
            <a:off x="-3496129" y="1579246"/>
            <a:ext cx="183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OTF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나눔스퀘어OTF Bold">
            <a:extLst>
              <a:ext uri="{FF2B5EF4-FFF2-40B4-BE49-F238E27FC236}">
                <a16:creationId xmlns:a16="http://schemas.microsoft.com/office/drawing/2014/main" id="{67C17966-EDE7-4093-B0B7-067A772B5667}"/>
              </a:ext>
            </a:extLst>
          </p:cNvPr>
          <p:cNvSpPr txBox="1"/>
          <p:nvPr/>
        </p:nvSpPr>
        <p:spPr>
          <a:xfrm>
            <a:off x="277424" y="236407"/>
            <a:ext cx="3946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 </a:t>
            </a:r>
            <a:r>
              <a:rPr lang="ko-KR" altLang="en-US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구성 요소</a:t>
            </a:r>
          </a:p>
        </p:txBody>
      </p:sp>
      <p:sp>
        <p:nvSpPr>
          <p:cNvPr id="24" name="나눔스퀘어OTF">
            <a:extLst>
              <a:ext uri="{FF2B5EF4-FFF2-40B4-BE49-F238E27FC236}">
                <a16:creationId xmlns:a16="http://schemas.microsoft.com/office/drawing/2014/main" id="{699C03BE-8205-45EB-B9BF-6D971C4469C4}"/>
              </a:ext>
            </a:extLst>
          </p:cNvPr>
          <p:cNvSpPr txBox="1"/>
          <p:nvPr/>
        </p:nvSpPr>
        <p:spPr>
          <a:xfrm>
            <a:off x="860437" y="959683"/>
            <a:ext cx="2125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Auth </a:t>
            </a:r>
            <a:r>
              <a:rPr lang="en-US" altLang="ko-KR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회원 기능</a:t>
            </a:r>
          </a:p>
        </p:txBody>
      </p:sp>
      <p:sp>
        <p:nvSpPr>
          <p:cNvPr id="18" name="나눔스퀘어OTF">
            <a:extLst>
              <a:ext uri="{FF2B5EF4-FFF2-40B4-BE49-F238E27FC236}">
                <a16:creationId xmlns:a16="http://schemas.microsoft.com/office/drawing/2014/main" id="{844D3E20-3C73-4C8D-B329-5EC5C388B200}"/>
              </a:ext>
            </a:extLst>
          </p:cNvPr>
          <p:cNvSpPr txBox="1"/>
          <p:nvPr/>
        </p:nvSpPr>
        <p:spPr>
          <a:xfrm>
            <a:off x="860437" y="1436738"/>
            <a:ext cx="3616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en-US" altLang="ko-KR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Firestore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: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베이스 기능</a:t>
            </a:r>
          </a:p>
        </p:txBody>
      </p:sp>
      <p:sp>
        <p:nvSpPr>
          <p:cNvPr id="19" name="나눔스퀘어OTF">
            <a:extLst>
              <a:ext uri="{FF2B5EF4-FFF2-40B4-BE49-F238E27FC236}">
                <a16:creationId xmlns:a16="http://schemas.microsoft.com/office/drawing/2014/main" id="{9DF27BA6-0ABB-4C02-9AE6-119452AD1AD9}"/>
              </a:ext>
            </a:extLst>
          </p:cNvPr>
          <p:cNvSpPr txBox="1"/>
          <p:nvPr/>
        </p:nvSpPr>
        <p:spPr>
          <a:xfrm>
            <a:off x="860437" y="1905795"/>
            <a:ext cx="3379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Storage  :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사진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파일 업로드</a:t>
            </a:r>
          </a:p>
        </p:txBody>
      </p:sp>
      <p:sp>
        <p:nvSpPr>
          <p:cNvPr id="20" name="나눔스퀘어OTF">
            <a:extLst>
              <a:ext uri="{FF2B5EF4-FFF2-40B4-BE49-F238E27FC236}">
                <a16:creationId xmlns:a16="http://schemas.microsoft.com/office/drawing/2014/main" id="{26203A20-EB64-40A8-A71B-2E092A8D0AB6}"/>
              </a:ext>
            </a:extLst>
          </p:cNvPr>
          <p:cNvSpPr txBox="1"/>
          <p:nvPr/>
        </p:nvSpPr>
        <p:spPr>
          <a:xfrm>
            <a:off x="860437" y="2374852"/>
            <a:ext cx="4745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Cloud Messaging(FCM) :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푸시 알람 기능</a:t>
            </a:r>
          </a:p>
        </p:txBody>
      </p:sp>
      <p:sp>
        <p:nvSpPr>
          <p:cNvPr id="21" name="나눔스퀘어OTF">
            <a:extLst>
              <a:ext uri="{FF2B5EF4-FFF2-40B4-BE49-F238E27FC236}">
                <a16:creationId xmlns:a16="http://schemas.microsoft.com/office/drawing/2014/main" id="{4FBDEEF4-B37F-41AF-8E9F-FBC7B03EBF6C}"/>
              </a:ext>
            </a:extLst>
          </p:cNvPr>
          <p:cNvSpPr txBox="1"/>
          <p:nvPr/>
        </p:nvSpPr>
        <p:spPr>
          <a:xfrm>
            <a:off x="860437" y="2826599"/>
            <a:ext cx="2996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Hosting :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웹 호스팅 기능</a:t>
            </a:r>
          </a:p>
        </p:txBody>
      </p:sp>
      <p:sp>
        <p:nvSpPr>
          <p:cNvPr id="22" name="나눔스퀘어OTF">
            <a:extLst>
              <a:ext uri="{FF2B5EF4-FFF2-40B4-BE49-F238E27FC236}">
                <a16:creationId xmlns:a16="http://schemas.microsoft.com/office/drawing/2014/main" id="{3B302F39-35F6-4ACE-8AD2-A4C3DBF9DC43}"/>
              </a:ext>
            </a:extLst>
          </p:cNvPr>
          <p:cNvSpPr txBox="1"/>
          <p:nvPr/>
        </p:nvSpPr>
        <p:spPr>
          <a:xfrm>
            <a:off x="860437" y="3422982"/>
            <a:ext cx="4970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Realtime Database : 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구버전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데이터 베이스</a:t>
            </a:r>
          </a:p>
        </p:txBody>
      </p:sp>
      <p:sp>
        <p:nvSpPr>
          <p:cNvPr id="23" name="나눔스퀘어OTF">
            <a:extLst>
              <a:ext uri="{FF2B5EF4-FFF2-40B4-BE49-F238E27FC236}">
                <a16:creationId xmlns:a16="http://schemas.microsoft.com/office/drawing/2014/main" id="{4EC51D0D-5B4D-4DFA-93E8-DA13A3B8BA4A}"/>
              </a:ext>
            </a:extLst>
          </p:cNvPr>
          <p:cNvSpPr txBox="1"/>
          <p:nvPr/>
        </p:nvSpPr>
        <p:spPr>
          <a:xfrm>
            <a:off x="860437" y="4013177"/>
            <a:ext cx="4970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Realtime Database : 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구버전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데이터 베이스</a:t>
            </a:r>
          </a:p>
        </p:txBody>
      </p:sp>
      <p:sp>
        <p:nvSpPr>
          <p:cNvPr id="25" name="나눔스퀘어OTF">
            <a:extLst>
              <a:ext uri="{FF2B5EF4-FFF2-40B4-BE49-F238E27FC236}">
                <a16:creationId xmlns:a16="http://schemas.microsoft.com/office/drawing/2014/main" id="{D0996026-19CE-A65B-B154-872F1B823463}"/>
              </a:ext>
            </a:extLst>
          </p:cNvPr>
          <p:cNvSpPr txBox="1"/>
          <p:nvPr/>
        </p:nvSpPr>
        <p:spPr>
          <a:xfrm>
            <a:off x="9445637" y="6098372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그 밖의 더 많은 기능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…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2848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나눔스퀘어OTF Bold">
            <a:extLst>
              <a:ext uri="{FF2B5EF4-FFF2-40B4-BE49-F238E27FC236}">
                <a16:creationId xmlns:a16="http://schemas.microsoft.com/office/drawing/2014/main" id="{67C17966-EDE7-4093-B0B7-067A772B5667}"/>
              </a:ext>
            </a:extLst>
          </p:cNvPr>
          <p:cNvSpPr txBox="1"/>
          <p:nvPr/>
        </p:nvSpPr>
        <p:spPr>
          <a:xfrm>
            <a:off x="277424" y="236407"/>
            <a:ext cx="35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 </a:t>
            </a:r>
            <a:r>
              <a:rPr lang="ko-KR" altLang="en-US" sz="36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연동법</a:t>
            </a:r>
            <a:endParaRPr lang="ko-KR" altLang="en-US" sz="3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4" name="나눔스퀘어OTF">
            <a:extLst>
              <a:ext uri="{FF2B5EF4-FFF2-40B4-BE49-F238E27FC236}">
                <a16:creationId xmlns:a16="http://schemas.microsoft.com/office/drawing/2014/main" id="{699C03BE-8205-45EB-B9BF-6D971C4469C4}"/>
              </a:ext>
            </a:extLst>
          </p:cNvPr>
          <p:cNvSpPr txBox="1"/>
          <p:nvPr/>
        </p:nvSpPr>
        <p:spPr>
          <a:xfrm>
            <a:off x="922024" y="959683"/>
            <a:ext cx="5786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kern="1200" dirty="0">
                <a:solidFill>
                  <a:srgbClr val="00000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- Firebase </a:t>
            </a:r>
            <a:r>
              <a:rPr lang="ko-KR" altLang="en-US" sz="2400" kern="1200" dirty="0">
                <a:solidFill>
                  <a:srgbClr val="00000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연동은 크게 두 부분으로 나뉜다</a:t>
            </a:r>
            <a:r>
              <a:rPr lang="en-US" altLang="ko-KR" sz="2400" kern="1200" dirty="0">
                <a:solidFill>
                  <a:srgbClr val="00000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2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6" name="나눔스퀘어OTF">
            <a:extLst>
              <a:ext uri="{FF2B5EF4-FFF2-40B4-BE49-F238E27FC236}">
                <a16:creationId xmlns:a16="http://schemas.microsoft.com/office/drawing/2014/main" id="{E61CA082-C3CB-4858-8700-280233373C98}"/>
              </a:ext>
            </a:extLst>
          </p:cNvPr>
          <p:cNvSpPr txBox="1"/>
          <p:nvPr/>
        </p:nvSpPr>
        <p:spPr>
          <a:xfrm>
            <a:off x="1328424" y="1579246"/>
            <a:ext cx="3950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Aharoni" panose="020B0604020202020204" pitchFamily="2" charset="-79"/>
              </a:rPr>
              <a:t>Ⅰ. </a:t>
            </a:r>
            <a:r>
              <a:rPr lang="en-US" altLang="ko-KR" sz="2400" kern="1200" dirty="0">
                <a:solidFill>
                  <a:srgbClr val="00000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Firebase </a:t>
            </a:r>
            <a:r>
              <a:rPr lang="ko-KR" altLang="en-US" sz="2400" kern="1200" dirty="0">
                <a:solidFill>
                  <a:srgbClr val="00000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만들기</a:t>
            </a:r>
            <a:endParaRPr lang="ko-KR" altLang="en-US" sz="2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나눔스퀘어OTF">
            <a:extLst>
              <a:ext uri="{FF2B5EF4-FFF2-40B4-BE49-F238E27FC236}">
                <a16:creationId xmlns:a16="http://schemas.microsoft.com/office/drawing/2014/main" id="{349FD583-F7AD-41DB-A1D3-9D89FAAFF6AD}"/>
              </a:ext>
            </a:extLst>
          </p:cNvPr>
          <p:cNvSpPr txBox="1"/>
          <p:nvPr/>
        </p:nvSpPr>
        <p:spPr>
          <a:xfrm>
            <a:off x="1328424" y="2085497"/>
            <a:ext cx="6543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kern="1200" dirty="0">
                <a:solidFill>
                  <a:srgbClr val="00000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haroni" panose="02010803020104030203" pitchFamily="2" charset="-79"/>
              </a:rPr>
              <a:t>Ⅱ</a:t>
            </a:r>
            <a:r>
              <a:rPr lang="en-US" altLang="ko-KR" sz="2400" kern="1200" dirty="0">
                <a:solidFill>
                  <a:srgbClr val="00000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haroni" panose="02010803020104030203" pitchFamily="2" charset="-79"/>
              </a:rPr>
              <a:t>. </a:t>
            </a:r>
            <a:r>
              <a:rPr lang="ko-KR" altLang="en-US" sz="2400" kern="1200" dirty="0">
                <a:solidFill>
                  <a:srgbClr val="00000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만들어준 프로젝트를 안드로이드 앱에 연동하기</a:t>
            </a:r>
            <a:endParaRPr lang="ko-KR" altLang="en-US" sz="2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753711-52E7-3F79-BE26-23240B5B1E94}"/>
              </a:ext>
            </a:extLst>
          </p:cNvPr>
          <p:cNvSpPr txBox="1">
            <a:spLocks/>
          </p:cNvSpPr>
          <p:nvPr/>
        </p:nvSpPr>
        <p:spPr>
          <a:xfrm>
            <a:off x="-5022324" y="0"/>
            <a:ext cx="4288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티머니</a:t>
            </a:r>
            <a:r>
              <a:rPr lang="ko-KR" altLang="en-US" sz="2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8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둥근바람</a:t>
            </a:r>
            <a:r>
              <a:rPr lang="ko-KR" altLang="en-US" sz="2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8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ExtraBold</a:t>
            </a:r>
            <a:endParaRPr lang="ko-KR" altLang="en-US" sz="28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45D72-76EF-8C00-AE58-A28378840EDA}"/>
              </a:ext>
            </a:extLst>
          </p:cNvPr>
          <p:cNvSpPr txBox="1">
            <a:spLocks/>
          </p:cNvSpPr>
          <p:nvPr/>
        </p:nvSpPr>
        <p:spPr>
          <a:xfrm>
            <a:off x="-5022324" y="523220"/>
            <a:ext cx="3901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티머니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8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둥근바람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Regular</a:t>
            </a:r>
            <a:endParaRPr lang="ko-KR" altLang="en-US" sz="2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B6A7B2-A9FD-DBE9-200C-93A96D1D3347}"/>
              </a:ext>
            </a:extLst>
          </p:cNvPr>
          <p:cNvSpPr/>
          <p:nvPr/>
        </p:nvSpPr>
        <p:spPr>
          <a:xfrm>
            <a:off x="-3009218" y="3429000"/>
            <a:ext cx="1096336" cy="523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620F90-9D6E-7C3E-4BF3-F14CB309D0E5}"/>
              </a:ext>
            </a:extLst>
          </p:cNvPr>
          <p:cNvSpPr/>
          <p:nvPr/>
        </p:nvSpPr>
        <p:spPr>
          <a:xfrm>
            <a:off x="-1637618" y="3429000"/>
            <a:ext cx="1096336" cy="523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61AF09-A559-EEBD-C097-BC8A6B0D8066}"/>
              </a:ext>
            </a:extLst>
          </p:cNvPr>
          <p:cNvSpPr txBox="1">
            <a:spLocks/>
          </p:cNvSpPr>
          <p:nvPr/>
        </p:nvSpPr>
        <p:spPr>
          <a:xfrm>
            <a:off x="-3402072" y="4098398"/>
            <a:ext cx="2842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티머니</a:t>
            </a: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둥근바람</a:t>
            </a: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Regular</a:t>
            </a:r>
            <a:endParaRPr lang="ko-KR" altLang="en-US" sz="2000" dirty="0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853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나눔스퀘어OTF Bold">
            <a:extLst>
              <a:ext uri="{FF2B5EF4-FFF2-40B4-BE49-F238E27FC236}">
                <a16:creationId xmlns:a16="http://schemas.microsoft.com/office/drawing/2014/main" id="{67C17966-EDE7-4093-B0B7-067A772B5667}"/>
              </a:ext>
            </a:extLst>
          </p:cNvPr>
          <p:cNvSpPr txBox="1"/>
          <p:nvPr/>
        </p:nvSpPr>
        <p:spPr>
          <a:xfrm>
            <a:off x="277424" y="236407"/>
            <a:ext cx="3483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 </a:t>
            </a:r>
            <a:r>
              <a:rPr lang="ko-KR" altLang="en-US" sz="36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연동법</a:t>
            </a:r>
            <a:endParaRPr lang="ko-KR" altLang="en-US" sz="3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4" name="나눔스퀘어OTF">
            <a:extLst>
              <a:ext uri="{FF2B5EF4-FFF2-40B4-BE49-F238E27FC236}">
                <a16:creationId xmlns:a16="http://schemas.microsoft.com/office/drawing/2014/main" id="{699C03BE-8205-45EB-B9BF-6D971C4469C4}"/>
              </a:ext>
            </a:extLst>
          </p:cNvPr>
          <p:cNvSpPr txBox="1"/>
          <p:nvPr/>
        </p:nvSpPr>
        <p:spPr>
          <a:xfrm>
            <a:off x="860437" y="959683"/>
            <a:ext cx="8120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1. Firebase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콘솔에 접속한다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 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https://console.firebase.google.com/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94EFA5-D9DD-4FFC-BF26-50C7B13E2D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96"/>
          <a:stretch/>
        </p:blipFill>
        <p:spPr>
          <a:xfrm>
            <a:off x="6096000" y="1579246"/>
            <a:ext cx="5600782" cy="2719644"/>
          </a:xfrm>
          <a:prstGeom prst="rect">
            <a:avLst/>
          </a:prstGeom>
        </p:spPr>
      </p:pic>
      <p:sp>
        <p:nvSpPr>
          <p:cNvPr id="25" name="나눔스퀘어OTF">
            <a:extLst>
              <a:ext uri="{FF2B5EF4-FFF2-40B4-BE49-F238E27FC236}">
                <a16:creationId xmlns:a16="http://schemas.microsoft.com/office/drawing/2014/main" id="{C147ADD4-0A47-4249-B2B6-FFAFFE0B93D5}"/>
              </a:ext>
            </a:extLst>
          </p:cNvPr>
          <p:cNvSpPr txBox="1"/>
          <p:nvPr/>
        </p:nvSpPr>
        <p:spPr>
          <a:xfrm>
            <a:off x="860437" y="4782896"/>
            <a:ext cx="3249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2.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추가를 눌러준다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0F393-0CFC-4769-B050-810BBBA2870A}"/>
              </a:ext>
            </a:extLst>
          </p:cNvPr>
          <p:cNvSpPr txBox="1">
            <a:spLocks/>
          </p:cNvSpPr>
          <p:nvPr/>
        </p:nvSpPr>
        <p:spPr>
          <a:xfrm>
            <a:off x="-5022324" y="0"/>
            <a:ext cx="4288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티머니</a:t>
            </a:r>
            <a:r>
              <a:rPr lang="ko-KR" altLang="en-US" sz="2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8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둥근바람</a:t>
            </a:r>
            <a:r>
              <a:rPr lang="ko-KR" altLang="en-US" sz="2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8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ExtraBold</a:t>
            </a:r>
            <a:endParaRPr lang="ko-KR" altLang="en-US" sz="28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9C572-C3BD-E807-D9CE-F66EDD6E1F45}"/>
              </a:ext>
            </a:extLst>
          </p:cNvPr>
          <p:cNvSpPr txBox="1">
            <a:spLocks/>
          </p:cNvSpPr>
          <p:nvPr/>
        </p:nvSpPr>
        <p:spPr>
          <a:xfrm>
            <a:off x="-5022324" y="523220"/>
            <a:ext cx="3901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티머니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8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둥근바람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Regular</a:t>
            </a:r>
            <a:endParaRPr lang="ko-KR" altLang="en-US" sz="2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852D58-CE8C-F0C9-103E-51AF5C308983}"/>
              </a:ext>
            </a:extLst>
          </p:cNvPr>
          <p:cNvSpPr/>
          <p:nvPr/>
        </p:nvSpPr>
        <p:spPr>
          <a:xfrm>
            <a:off x="-3009218" y="3429000"/>
            <a:ext cx="1096336" cy="523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4CC2E0-9E6B-FC5A-A3D4-CD876F99950C}"/>
              </a:ext>
            </a:extLst>
          </p:cNvPr>
          <p:cNvSpPr/>
          <p:nvPr/>
        </p:nvSpPr>
        <p:spPr>
          <a:xfrm>
            <a:off x="-1637618" y="3429000"/>
            <a:ext cx="1096336" cy="523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EFA76D-26D4-9AAF-727F-5A1BB1804A48}"/>
              </a:ext>
            </a:extLst>
          </p:cNvPr>
          <p:cNvSpPr txBox="1">
            <a:spLocks/>
          </p:cNvSpPr>
          <p:nvPr/>
        </p:nvSpPr>
        <p:spPr>
          <a:xfrm>
            <a:off x="-3402072" y="4098398"/>
            <a:ext cx="2842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티머니</a:t>
            </a: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둥근바람</a:t>
            </a: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Regular</a:t>
            </a:r>
            <a:endParaRPr lang="ko-KR" altLang="en-US" sz="2000" dirty="0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51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나눔스퀘어OTF Bold">
            <a:extLst>
              <a:ext uri="{FF2B5EF4-FFF2-40B4-BE49-F238E27FC236}">
                <a16:creationId xmlns:a16="http://schemas.microsoft.com/office/drawing/2014/main" id="{67C17966-EDE7-4093-B0B7-067A772B5667}"/>
              </a:ext>
            </a:extLst>
          </p:cNvPr>
          <p:cNvSpPr txBox="1"/>
          <p:nvPr/>
        </p:nvSpPr>
        <p:spPr>
          <a:xfrm>
            <a:off x="277424" y="236407"/>
            <a:ext cx="3483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 </a:t>
            </a:r>
            <a:r>
              <a:rPr lang="ko-KR" altLang="en-US" sz="36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연동법</a:t>
            </a:r>
            <a:endParaRPr lang="ko-KR" altLang="en-US" sz="3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5057B4B-1CCA-01FA-84DD-5E8B852E3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99" y="1793161"/>
            <a:ext cx="7209593" cy="4610920"/>
          </a:xfrm>
          <a:prstGeom prst="rect">
            <a:avLst/>
          </a:prstGeom>
        </p:spPr>
      </p:pic>
      <p:sp>
        <p:nvSpPr>
          <p:cNvPr id="18" name="나눔스퀘어OTF">
            <a:extLst>
              <a:ext uri="{FF2B5EF4-FFF2-40B4-BE49-F238E27FC236}">
                <a16:creationId xmlns:a16="http://schemas.microsoft.com/office/drawing/2014/main" id="{E57B7A94-71AE-3D15-5735-3E9D706F8BEA}"/>
              </a:ext>
            </a:extLst>
          </p:cNvPr>
          <p:cNvSpPr txBox="1"/>
          <p:nvPr/>
        </p:nvSpPr>
        <p:spPr>
          <a:xfrm>
            <a:off x="573467" y="1313007"/>
            <a:ext cx="5016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3.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이름을 입력하고 계속을 눌러준다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5A134C-5518-1A14-D5F5-98E8AC3A5EB5}"/>
              </a:ext>
            </a:extLst>
          </p:cNvPr>
          <p:cNvSpPr txBox="1">
            <a:spLocks/>
          </p:cNvSpPr>
          <p:nvPr/>
        </p:nvSpPr>
        <p:spPr>
          <a:xfrm>
            <a:off x="-5022324" y="0"/>
            <a:ext cx="4288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티머니</a:t>
            </a:r>
            <a:r>
              <a:rPr lang="ko-KR" altLang="en-US" sz="2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8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둥근바람</a:t>
            </a:r>
            <a:r>
              <a:rPr lang="ko-KR" altLang="en-US" sz="2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8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ExtraBold</a:t>
            </a:r>
            <a:endParaRPr lang="ko-KR" altLang="en-US" sz="28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32A7C8-8DF9-EEA4-1041-2911A2C0DAF2}"/>
              </a:ext>
            </a:extLst>
          </p:cNvPr>
          <p:cNvSpPr txBox="1">
            <a:spLocks/>
          </p:cNvSpPr>
          <p:nvPr/>
        </p:nvSpPr>
        <p:spPr>
          <a:xfrm>
            <a:off x="-5022324" y="523220"/>
            <a:ext cx="3901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티머니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8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둥근바람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Regular</a:t>
            </a:r>
            <a:endParaRPr lang="ko-KR" altLang="en-US" sz="2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84C0A56-E9D9-D58B-2B7C-22EA18DF3FD9}"/>
              </a:ext>
            </a:extLst>
          </p:cNvPr>
          <p:cNvSpPr/>
          <p:nvPr/>
        </p:nvSpPr>
        <p:spPr>
          <a:xfrm>
            <a:off x="-3009218" y="3429000"/>
            <a:ext cx="1096336" cy="523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4100CB-5F80-DC47-2853-7990ED5AD201}"/>
              </a:ext>
            </a:extLst>
          </p:cNvPr>
          <p:cNvSpPr/>
          <p:nvPr/>
        </p:nvSpPr>
        <p:spPr>
          <a:xfrm>
            <a:off x="-1637618" y="3429000"/>
            <a:ext cx="1096336" cy="523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FB91B9-0F35-6FBF-E6AD-E0F1C719C10E}"/>
              </a:ext>
            </a:extLst>
          </p:cNvPr>
          <p:cNvSpPr txBox="1">
            <a:spLocks/>
          </p:cNvSpPr>
          <p:nvPr/>
        </p:nvSpPr>
        <p:spPr>
          <a:xfrm>
            <a:off x="-3402072" y="4098398"/>
            <a:ext cx="2842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티머니</a:t>
            </a: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둥근바람</a:t>
            </a: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Regular</a:t>
            </a:r>
            <a:endParaRPr lang="ko-KR" altLang="en-US" sz="2000" dirty="0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499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3650</TotalTime>
  <Words>908</Words>
  <Application>Microsoft Office PowerPoint</Application>
  <PresentationFormat>와이드스크린</PresentationFormat>
  <Paragraphs>184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6" baseType="lpstr">
      <vt:lpstr>Arial Unicode MS</vt:lpstr>
      <vt:lpstr>나눔스퀘어</vt:lpstr>
      <vt:lpstr>나눔스퀘어 Bold</vt:lpstr>
      <vt:lpstr>나눔스퀘어 ExtraBold</vt:lpstr>
      <vt:lpstr>나눔스퀘어 Light</vt:lpstr>
      <vt:lpstr>나눔스퀘어_ac</vt:lpstr>
      <vt:lpstr>나눔스퀘어_ac Bold</vt:lpstr>
      <vt:lpstr>나눔스퀘어_ac ExtraBold</vt:lpstr>
      <vt:lpstr>나눔스퀘어OTF</vt:lpstr>
      <vt:lpstr>나눔스퀘어OTF Bold</vt:lpstr>
      <vt:lpstr>나눔스퀘어OTF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희찬</dc:creator>
  <cp:lastModifiedBy>박 희찬</cp:lastModifiedBy>
  <cp:revision>57</cp:revision>
  <dcterms:created xsi:type="dcterms:W3CDTF">2022-02-18T17:52:06Z</dcterms:created>
  <dcterms:modified xsi:type="dcterms:W3CDTF">2022-05-09T19:18:34Z</dcterms:modified>
</cp:coreProperties>
</file>