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5" r:id="rId6"/>
    <p:sldId id="264" r:id="rId7"/>
    <p:sldId id="266" r:id="rId8"/>
    <p:sldId id="268" r:id="rId9"/>
    <p:sldId id="267" r:id="rId10"/>
    <p:sldId id="269" r:id="rId11"/>
    <p:sldId id="270" r:id="rId12"/>
    <p:sldId id="275" r:id="rId13"/>
    <p:sldId id="272" r:id="rId14"/>
    <p:sldId id="273" r:id="rId15"/>
    <p:sldId id="274" r:id="rId16"/>
    <p:sldId id="276" r:id="rId17"/>
    <p:sldId id="278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076" autoAdjust="0"/>
  </p:normalViewPr>
  <p:slideViewPr>
    <p:cSldViewPr snapToGrid="0">
      <p:cViewPr>
        <p:scale>
          <a:sx n="75" d="100"/>
          <a:sy n="75" d="100"/>
        </p:scale>
        <p:origin x="24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8F35-35A9-4ED2-BE0B-0ED1508115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3AB09-ECF4-4164-8CFC-EA79DFEE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3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00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7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2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5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2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2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5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1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57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4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3AB09-ECF4-4164-8CFC-EA79DFEE20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0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FF1D5-F2D0-88DC-DD56-D5ABCAFBD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F88C2-6B9D-F97E-2AD0-BF8489A2F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EA98F-4B5D-7F3C-822B-65FFC070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B35B8-BE10-F267-097E-9413D0CB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AC0C8-A345-CD64-7CC7-C7B914F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1ACF7-01BD-DFDD-079A-09706233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C733E-9749-D4B7-A59A-04843DC5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9021F-EA59-D868-D914-3F9A49DE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84707-E126-EA62-5CA4-0847A3A4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4F4D3-CA20-226B-A3D0-2CC36E43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B8137-E73F-F206-AFC3-275E06678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D66B2-4535-CE95-5F1E-CE235D8D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E5C7-2337-DAF5-E369-40788A57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53658-A727-C600-5363-025FBC1A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00737-1BF5-EF83-C892-8CD45F2F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8CCB-1689-EA94-683F-23AA120F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E4153-9137-1E54-BE34-FD0708D8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C37AD-6E0A-0111-C1F1-B4EA46F7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10646-BF1B-5294-3E10-3DAB54CF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700A-DC64-0ADF-DF26-A90291C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8D174-68D9-F4C4-A37D-E0ED4E56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8359A-DBD1-A427-C248-8D6BFD79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C43E-3DDA-A8A8-2628-A5F00E8D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52CFA-13AD-690B-2586-1BFD072D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B6FE5-78D7-FD2B-83A7-511A8B72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A813D-B879-150A-4D4B-169F08D4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27DCB-D7B8-EF78-A9D2-B89BAD28C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55C75-9B09-AB8B-2352-726468663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77E51-6410-24C3-5B4E-553BC994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1CC89-4100-C310-333B-F0A8B78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33D77-ABA1-F5B4-3777-5B3FBEA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F405-125C-7713-96AD-C3D50E84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226A3-E6E6-3A40-9FAD-8D820CE3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78934-618D-CFDE-8A17-A3805770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34C21E-E665-BA3B-3343-6747272C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6B70F-35E3-C824-A1E3-0433C73A9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ECC01-9BE8-7908-71F9-7B181655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3211BA-5E9E-ADDE-F1EE-C67D3B52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AB3369-9C47-FD7F-BBDC-430CE7E7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9AFF-1E5A-5729-B378-4BFBB5F2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483562-764E-84B2-0F12-23958815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626C7-96AE-F85F-9B22-189EAAA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8AF3B-A385-DBE4-2CC5-5139165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859FC-0403-BED0-0966-444372C3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FF3D4-7FB2-C706-4DF2-46D1AC58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B77DA-66FA-3BCC-F4F1-F9368F99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CDB4-2E06-7991-4A13-E1A1D035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76CC4-BE54-4F59-A86E-6BC90434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7937F-79BA-9311-6DC2-A2AAF51F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42DF6-C21A-DE34-30F8-373B5137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BE8C6-24CE-0592-E2C4-D1CB3552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56FEC-67A3-A94D-80E0-92D0B56F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F93B4-EEDE-662D-004F-C54521F4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12437-6A0C-DB69-1D77-B59DE25E2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45747-121C-C912-6D3E-86314B4A2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5B52A-18E9-E576-9CD7-7D120C67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A367B-38D7-24AD-D5F9-43615EBD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DA75D-A32A-4CA0-CD9A-2DD5D29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61003-5037-A4AE-89BE-6E31886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80D3E-E3DE-4FA0-88C0-C07F7548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05CE-E8B0-0667-7C53-6D9A5A00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5507-C1EA-4D80-9BE7-E29AEE6AF61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8729D-BEEC-C84E-1C83-18289290F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2F939-4C95-F763-B79E-8391615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2405-69C9-4E01-900C-8D0BD9130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78E2F-8464-5DB8-CFD2-A481B7B5682C}"/>
              </a:ext>
            </a:extLst>
          </p:cNvPr>
          <p:cNvSpPr txBox="1">
            <a:spLocks/>
          </p:cNvSpPr>
          <p:nvPr/>
        </p:nvSpPr>
        <p:spPr>
          <a:xfrm>
            <a:off x="4529706" y="4036843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EDCAN 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수업 자료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7435C-FDF7-6028-0DBB-1A5EB1C0DD35}"/>
              </a:ext>
            </a:extLst>
          </p:cNvPr>
          <p:cNvSpPr txBox="1">
            <a:spLocks/>
          </p:cNvSpPr>
          <p:nvPr/>
        </p:nvSpPr>
        <p:spPr>
          <a:xfrm>
            <a:off x="4815361" y="2045447"/>
            <a:ext cx="25612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Git</a:t>
            </a:r>
            <a:endParaRPr lang="ko-KR" altLang="en-US" sz="115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4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CDAF-9981-F559-8F4B-25E5389A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2" y="2223760"/>
            <a:ext cx="6096000" cy="2933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52B96C-73F4-E618-C0FC-BEE72548F79C}"/>
              </a:ext>
            </a:extLst>
          </p:cNvPr>
          <p:cNvSpPr txBox="1">
            <a:spLocks/>
          </p:cNvSpPr>
          <p:nvPr/>
        </p:nvSpPr>
        <p:spPr>
          <a:xfrm>
            <a:off x="6956894" y="3429000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기록을 보여준다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11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EE6CE9-968E-3197-A5B6-055480EFE713}"/>
              </a:ext>
            </a:extLst>
          </p:cNvPr>
          <p:cNvGrpSpPr/>
          <p:nvPr/>
        </p:nvGrpSpPr>
        <p:grpSpPr>
          <a:xfrm>
            <a:off x="232723" y="1927269"/>
            <a:ext cx="11388202" cy="2291535"/>
            <a:chOff x="-4521" y="1927269"/>
            <a:chExt cx="11388202" cy="229153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E06C48-AC0B-B4E2-6F89-420107484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63399"/>
            <a:stretch/>
          </p:blipFill>
          <p:spPr>
            <a:xfrm>
              <a:off x="1320800" y="1927269"/>
              <a:ext cx="10062881" cy="229153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425BF7-EF54-5EE4-006F-27C596C57355}"/>
                </a:ext>
              </a:extLst>
            </p:cNvPr>
            <p:cNvSpPr/>
            <p:nvPr/>
          </p:nvSpPr>
          <p:spPr>
            <a:xfrm>
              <a:off x="1282547" y="2521581"/>
              <a:ext cx="6324213" cy="2919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8A6EC-5B58-9E78-2ADE-AE67997C827B}"/>
                </a:ext>
              </a:extLst>
            </p:cNvPr>
            <p:cNvSpPr txBox="1">
              <a:spLocks/>
            </p:cNvSpPr>
            <p:nvPr/>
          </p:nvSpPr>
          <p:spPr>
            <a:xfrm>
              <a:off x="431311" y="2490225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커밋</a:t>
              </a:r>
              <a:r>
                <a:rPr lang="ko-KR" altLang="en-US" sz="1600" dirty="0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</a:t>
              </a:r>
              <a:r>
                <a:rPr lang="en-US" altLang="ko-KR" sz="1600" dirty="0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ID</a:t>
              </a:r>
              <a:endParaRPr lang="ko-KR" altLang="en-US" sz="16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C2E3E6-7CBF-A766-D155-0F12CFB8F999}"/>
                </a:ext>
              </a:extLst>
            </p:cNvPr>
            <p:cNvSpPr/>
            <p:nvPr/>
          </p:nvSpPr>
          <p:spPr>
            <a:xfrm>
              <a:off x="1282547" y="3511642"/>
              <a:ext cx="2176933" cy="5847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11B4FF-AA89-72A8-E501-9CABA27D640C}"/>
                </a:ext>
              </a:extLst>
            </p:cNvPr>
            <p:cNvSpPr txBox="1">
              <a:spLocks/>
            </p:cNvSpPr>
            <p:nvPr/>
          </p:nvSpPr>
          <p:spPr>
            <a:xfrm>
              <a:off x="-4521" y="3542419"/>
              <a:ext cx="1215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작성한</a:t>
              </a:r>
              <a:endParaRPr lang="en-US" altLang="ko-KR" sz="16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  <a:p>
              <a:pPr algn="r"/>
              <a:r>
                <a:rPr lang="ko-KR" altLang="en-US" sz="1600" dirty="0" err="1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커밋</a:t>
              </a:r>
              <a:r>
                <a:rPr lang="ko-KR" altLang="en-US" sz="1600" dirty="0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메시지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FDC331-F4F8-F493-6C4A-E83D7CB4D356}"/>
              </a:ext>
            </a:extLst>
          </p:cNvPr>
          <p:cNvSpPr txBox="1">
            <a:spLocks/>
          </p:cNvSpPr>
          <p:nvPr/>
        </p:nvSpPr>
        <p:spPr>
          <a:xfrm>
            <a:off x="490755" y="4563662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커밋</a:t>
            </a:r>
            <a:r>
              <a:rPr lang="ko-KR" altLang="en-US" sz="24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4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ID</a:t>
            </a:r>
            <a:r>
              <a:rPr lang="en-US" altLang="ko-KR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: </a:t>
            </a:r>
            <a:r>
              <a: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해당 </a:t>
            </a:r>
            <a:r>
              <a:rPr lang="ko-KR" altLang="en-US" sz="24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커밋에게</a:t>
            </a:r>
            <a:r>
              <a: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랜덤으로 지정된 고유한 </a:t>
            </a:r>
            <a:r>
              <a:rPr lang="en-US" altLang="ko-KR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ID</a:t>
            </a:r>
            <a:endParaRPr lang="ko-KR" altLang="en-US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65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2B96C-73F4-E618-C0FC-BEE72548F79C}"/>
              </a:ext>
            </a:extLst>
          </p:cNvPr>
          <p:cNvSpPr txBox="1">
            <a:spLocks/>
          </p:cNvSpPr>
          <p:nvPr/>
        </p:nvSpPr>
        <p:spPr>
          <a:xfrm>
            <a:off x="7236294" y="3013502"/>
            <a:ext cx="4158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현재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커밋에서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가까운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3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개의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커밋을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보여준다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555D4-5D78-6B9F-4482-4922F0EE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3" y="2133600"/>
            <a:ext cx="6629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3AE9AB-90D7-C0A3-F37A-C24AC9E0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133600"/>
            <a:ext cx="6629400" cy="2590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24E5E4-00DB-6805-8272-0A155CF9933F}"/>
              </a:ext>
            </a:extLst>
          </p:cNvPr>
          <p:cNvSpPr txBox="1">
            <a:spLocks/>
          </p:cNvSpPr>
          <p:nvPr/>
        </p:nvSpPr>
        <p:spPr>
          <a:xfrm>
            <a:off x="7440791" y="2951946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해당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커밋으로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버전을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이동 시킨다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99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4E5E4-00DB-6805-8272-0A155CF9933F}"/>
              </a:ext>
            </a:extLst>
          </p:cNvPr>
          <p:cNvSpPr txBox="1">
            <a:spLocks/>
          </p:cNvSpPr>
          <p:nvPr/>
        </p:nvSpPr>
        <p:spPr>
          <a:xfrm>
            <a:off x="7271435" y="3256746"/>
            <a:ext cx="462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최신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커밋으로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되돌아 간다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99232-7703-B325-9568-7AF5940D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2" y="2133600"/>
            <a:ext cx="6629400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B7D393-8143-8D0E-4351-C073061E0C82}"/>
              </a:ext>
            </a:extLst>
          </p:cNvPr>
          <p:cNvSpPr txBox="1">
            <a:spLocks/>
          </p:cNvSpPr>
          <p:nvPr/>
        </p:nvSpPr>
        <p:spPr>
          <a:xfrm>
            <a:off x="520422" y="4895046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정확히 말하면 해당 </a:t>
            </a:r>
            <a:r>
              <a:rPr lang="ko-KR" altLang="en-US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브랜치로</a:t>
            </a:r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이동한다</a:t>
            </a:r>
            <a:r>
              <a:rPr lang="en-US" altLang="ko-KR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44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4E5E4-00DB-6805-8272-0A155CF9933F}"/>
              </a:ext>
            </a:extLst>
          </p:cNvPr>
          <p:cNvSpPr txBox="1">
            <a:spLocks/>
          </p:cNvSpPr>
          <p:nvPr/>
        </p:nvSpPr>
        <p:spPr>
          <a:xfrm>
            <a:off x="7064923" y="2951946"/>
            <a:ext cx="505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현재 있는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(= HEAD)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에서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2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단계 전으로 이동한다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523BD0-BD1A-A526-CF1E-9ACE54FB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6" y="2133600"/>
            <a:ext cx="6629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B77620-BE1D-BD4C-2A06-2E8CAB18D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3" y="2223759"/>
            <a:ext cx="6629400" cy="2933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828EF-6EF1-B17E-0849-ECA412A00EBD}"/>
              </a:ext>
            </a:extLst>
          </p:cNvPr>
          <p:cNvSpPr txBox="1">
            <a:spLocks/>
          </p:cNvSpPr>
          <p:nvPr/>
        </p:nvSpPr>
        <p:spPr>
          <a:xfrm>
            <a:off x="7236294" y="3213556"/>
            <a:ext cx="41681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현재 코드와 최신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커밋의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차이점을 보여준다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6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9B98F4-F267-68A8-7333-EFD945C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6" y="1962150"/>
            <a:ext cx="6629400" cy="2933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2CF9F2-E2B8-ECFB-6B49-5660157FEAA7}"/>
              </a:ext>
            </a:extLst>
          </p:cNvPr>
          <p:cNvSpPr txBox="1">
            <a:spLocks/>
          </p:cNvSpPr>
          <p:nvPr/>
        </p:nvSpPr>
        <p:spPr>
          <a:xfrm>
            <a:off x="843219" y="5025311"/>
            <a:ext cx="6152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</a:t>
            </a:r>
            <a:r>
              <a:rPr lang="ko-KR" altLang="en-US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ID </a:t>
            </a:r>
            <a:r>
              <a:rPr lang="ko-KR" altLang="en-US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대신  </a:t>
            </a:r>
            <a:r>
              <a:rPr lang="en-US" altLang="ko-KR" sz="20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HEAD~1</a:t>
            </a:r>
            <a:r>
              <a:rPr lang="en-US" altLang="ko-KR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과</a:t>
            </a:r>
            <a:r>
              <a:rPr lang="en-US" altLang="ko-KR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같은 표현도 사용 가능하다</a:t>
            </a:r>
            <a:r>
              <a:rPr lang="en-US" altLang="ko-KR" sz="20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0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2AAAC7-9E97-274C-B282-62EF6C91CE48}"/>
              </a:ext>
            </a:extLst>
          </p:cNvPr>
          <p:cNvGrpSpPr/>
          <p:nvPr/>
        </p:nvGrpSpPr>
        <p:grpSpPr>
          <a:xfrm>
            <a:off x="7386097" y="2664436"/>
            <a:ext cx="4546437" cy="1529128"/>
            <a:chOff x="7386097" y="2877047"/>
            <a:chExt cx="4546437" cy="1529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8828EF-6EF1-B17E-0849-ECA412A00EBD}"/>
                </a:ext>
              </a:extLst>
            </p:cNvPr>
            <p:cNvSpPr txBox="1">
              <a:spLocks/>
            </p:cNvSpPr>
            <p:nvPr/>
          </p:nvSpPr>
          <p:spPr>
            <a:xfrm>
              <a:off x="7386097" y="2877047"/>
              <a:ext cx="3980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- </a:t>
              </a:r>
              <a:r>
                <a:rPr lang="ko-KR" altLang="en-US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해당</a:t>
              </a:r>
              <a:r>
                <a:rPr lang="en-US" altLang="ko-KR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</a:t>
              </a:r>
              <a:r>
                <a:rPr lang="ko-KR" altLang="en-US" sz="2400" dirty="0" err="1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커밋으로</a:t>
              </a:r>
              <a:r>
                <a:rPr lang="ko-KR" altLang="en-US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초기화 한다</a:t>
              </a:r>
              <a:r>
                <a:rPr lang="en-US" altLang="ko-KR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.</a:t>
              </a:r>
              <a:endPara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B0F0F9-F528-14BC-07B7-893C9F7C7B34}"/>
                </a:ext>
              </a:extLst>
            </p:cNvPr>
            <p:cNvSpPr txBox="1">
              <a:spLocks/>
            </p:cNvSpPr>
            <p:nvPr/>
          </p:nvSpPr>
          <p:spPr>
            <a:xfrm>
              <a:off x="7386097" y="3575178"/>
              <a:ext cx="4546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- </a:t>
              </a:r>
              <a:r>
                <a:rPr lang="ko-KR" altLang="en-US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해당 </a:t>
              </a:r>
              <a:r>
                <a:rPr lang="ko-KR" altLang="en-US" sz="2400" dirty="0" err="1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커밋</a:t>
              </a:r>
              <a:r>
                <a:rPr lang="ko-KR" altLang="en-US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이후에 생긴 </a:t>
              </a:r>
              <a:r>
                <a:rPr lang="ko-KR" altLang="en-US" sz="2400" dirty="0" err="1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커밋들은</a:t>
              </a:r>
              <a:endParaRPr lang="en-US" altLang="ko-KR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  <a:p>
              <a:r>
                <a:rPr lang="ko-KR" altLang="en-US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초기화 된다</a:t>
              </a:r>
              <a:r>
                <a:rPr lang="en-US" altLang="ko-KR" sz="24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.</a:t>
              </a:r>
              <a:endPara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25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7435C-FDF7-6028-0DBB-1A5EB1C0DD35}"/>
              </a:ext>
            </a:extLst>
          </p:cNvPr>
          <p:cNvSpPr txBox="1">
            <a:spLocks/>
          </p:cNvSpPr>
          <p:nvPr/>
        </p:nvSpPr>
        <p:spPr>
          <a:xfrm>
            <a:off x="2006419" y="2497976"/>
            <a:ext cx="81791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Git Branch</a:t>
            </a:r>
            <a:endParaRPr lang="ko-KR" altLang="en-US" sz="115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58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이 수업에서 배우는 것</a:t>
            </a:r>
            <a:endParaRPr lang="ko-KR" altLang="en-US" sz="32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9517-D689-3DA8-D64B-FB1B4B429A78}"/>
              </a:ext>
            </a:extLst>
          </p:cNvPr>
          <p:cNvSpPr txBox="1">
            <a:spLocks/>
          </p:cNvSpPr>
          <p:nvPr/>
        </p:nvSpPr>
        <p:spPr>
          <a:xfrm>
            <a:off x="1720539" y="1914483"/>
            <a:ext cx="8750922" cy="302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 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버전 관리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Git </a:t>
            </a:r>
            <a:r>
              <a:rPr lang="ko-KR" altLang="en-US" sz="44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브랜치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44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Github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사용법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 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백업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Git 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협업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Android 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에서 </a:t>
            </a:r>
            <a:r>
              <a:rPr lang="en-US" altLang="ko-KR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 </a:t>
            </a:r>
            <a:r>
              <a:rPr lang="ko-KR" altLang="en-US" sz="4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7472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99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Git</a:t>
            </a:r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이란</a:t>
            </a:r>
            <a:r>
              <a:rPr lang="en-US" altLang="ko-KR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?</a:t>
            </a:r>
            <a:endParaRPr lang="ko-KR" altLang="en-US" sz="32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pic>
        <p:nvPicPr>
          <p:cNvPr id="1026" name="Picture 2" descr="Git을 쓰는 이유 특히 github">
            <a:extLst>
              <a:ext uri="{FF2B5EF4-FFF2-40B4-BE49-F238E27FC236}">
                <a16:creationId xmlns:a16="http://schemas.microsoft.com/office/drawing/2014/main" id="{12CBEECC-B9F2-B032-2DD0-E4F2BE4C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85" y="1909000"/>
            <a:ext cx="5300030" cy="22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C2F815-EE41-092D-EA61-71E7182394EF}"/>
              </a:ext>
            </a:extLst>
          </p:cNvPr>
          <p:cNvSpPr txBox="1">
            <a:spLocks/>
          </p:cNvSpPr>
          <p:nvPr/>
        </p:nvSpPr>
        <p:spPr>
          <a:xfrm>
            <a:off x="2229781" y="4425780"/>
            <a:ext cx="77324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파일의 버전 관리에 사용하는 소프트웨어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algn="ctr"/>
            <a:r>
              <a:rPr lang="en-US" altLang="ko-KR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Github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사용한 온라인 백업과 협업이 가능하다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8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0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523220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7435C-FDF7-6028-0DBB-1A5EB1C0DD35}"/>
              </a:ext>
            </a:extLst>
          </p:cNvPr>
          <p:cNvSpPr txBox="1">
            <a:spLocks/>
          </p:cNvSpPr>
          <p:nvPr/>
        </p:nvSpPr>
        <p:spPr>
          <a:xfrm>
            <a:off x="1556456" y="2497976"/>
            <a:ext cx="90790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Git </a:t>
            </a:r>
            <a:r>
              <a:rPr lang="ko-KR" altLang="en-US" sz="115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13980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221057-8F88-C0AA-6B1D-D57C34B72A88}"/>
              </a:ext>
            </a:extLst>
          </p:cNvPr>
          <p:cNvSpPr txBox="1">
            <a:spLocks/>
          </p:cNvSpPr>
          <p:nvPr/>
        </p:nvSpPr>
        <p:spPr>
          <a:xfrm>
            <a:off x="1287661" y="1360250"/>
            <a:ext cx="5018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(“Hello World”)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1B7F6F-5469-481E-D36A-518C7E9D273C}"/>
              </a:ext>
            </a:extLst>
          </p:cNvPr>
          <p:cNvSpPr txBox="1">
            <a:spLocks/>
          </p:cNvSpPr>
          <p:nvPr/>
        </p:nvSpPr>
        <p:spPr>
          <a:xfrm>
            <a:off x="1287661" y="2302293"/>
            <a:ext cx="3934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(“EDCAN”)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97A65D-267E-9280-FEA0-9EEF556DD768}"/>
              </a:ext>
            </a:extLst>
          </p:cNvPr>
          <p:cNvSpPr txBox="1">
            <a:spLocks/>
          </p:cNvSpPr>
          <p:nvPr/>
        </p:nvSpPr>
        <p:spPr>
          <a:xfrm>
            <a:off x="1287661" y="3244335"/>
            <a:ext cx="36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박희찬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85C730-F504-B8F1-684D-B666E8C48F59}"/>
              </a:ext>
            </a:extLst>
          </p:cNvPr>
          <p:cNvSpPr/>
          <p:nvPr/>
        </p:nvSpPr>
        <p:spPr>
          <a:xfrm>
            <a:off x="972756" y="1108157"/>
            <a:ext cx="10647743" cy="4289343"/>
          </a:xfrm>
          <a:prstGeom prst="rect">
            <a:avLst/>
          </a:prstGeom>
          <a:noFill/>
          <a:ln w="412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BAA9EA-257C-6BD7-8102-1499151B65CF}"/>
              </a:ext>
            </a:extLst>
          </p:cNvPr>
          <p:cNvSpPr txBox="1">
            <a:spLocks/>
          </p:cNvSpPr>
          <p:nvPr/>
        </p:nvSpPr>
        <p:spPr>
          <a:xfrm>
            <a:off x="3815568" y="5712442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버전 관리를 사용하지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않을때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3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9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3027CAA-5DDF-9629-7006-BD820915DBAC}"/>
              </a:ext>
            </a:extLst>
          </p:cNvPr>
          <p:cNvGrpSpPr/>
          <p:nvPr/>
        </p:nvGrpSpPr>
        <p:grpSpPr>
          <a:xfrm>
            <a:off x="5691671" y="1729485"/>
            <a:ext cx="760144" cy="766572"/>
            <a:chOff x="3701991" y="1530333"/>
            <a:chExt cx="760144" cy="76657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CE2299-2499-0C7B-0B3A-FC90EC560FB6}"/>
                </a:ext>
              </a:extLst>
            </p:cNvPr>
            <p:cNvSpPr/>
            <p:nvPr/>
          </p:nvSpPr>
          <p:spPr>
            <a:xfrm>
              <a:off x="3905302" y="1943383"/>
              <a:ext cx="353522" cy="353522"/>
            </a:xfrm>
            <a:prstGeom prst="ellipse">
              <a:avLst/>
            </a:prstGeom>
            <a:solidFill>
              <a:srgbClr val="56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3ED7F0-79A5-4DD6-BE30-C15D7209E547}"/>
                </a:ext>
              </a:extLst>
            </p:cNvPr>
            <p:cNvSpPr txBox="1">
              <a:spLocks/>
            </p:cNvSpPr>
            <p:nvPr/>
          </p:nvSpPr>
          <p:spPr>
            <a:xfrm>
              <a:off x="3701991" y="1530333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버전 </a:t>
              </a:r>
              <a:r>
                <a:rPr lang="en-US" altLang="ko-KR" sz="16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2</a:t>
              </a:r>
              <a:endParaRPr lang="ko-KR" altLang="en-US" sz="16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3280DC0-93CA-8CA6-BA6F-50C7A100023D}"/>
              </a:ext>
            </a:extLst>
          </p:cNvPr>
          <p:cNvGrpSpPr/>
          <p:nvPr/>
        </p:nvGrpSpPr>
        <p:grpSpPr>
          <a:xfrm>
            <a:off x="9950872" y="1729485"/>
            <a:ext cx="760144" cy="766572"/>
            <a:chOff x="5123435" y="1530333"/>
            <a:chExt cx="760144" cy="7665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4148AA-CE7C-3A57-3148-0FB180C6C267}"/>
                </a:ext>
              </a:extLst>
            </p:cNvPr>
            <p:cNvSpPr/>
            <p:nvPr/>
          </p:nvSpPr>
          <p:spPr>
            <a:xfrm>
              <a:off x="5326746" y="1943383"/>
              <a:ext cx="353522" cy="353522"/>
            </a:xfrm>
            <a:prstGeom prst="ellipse">
              <a:avLst/>
            </a:prstGeom>
            <a:solidFill>
              <a:srgbClr val="56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33C38E-7F3F-ED57-703E-B500E7FC055F}"/>
                </a:ext>
              </a:extLst>
            </p:cNvPr>
            <p:cNvSpPr txBox="1">
              <a:spLocks/>
            </p:cNvSpPr>
            <p:nvPr/>
          </p:nvSpPr>
          <p:spPr>
            <a:xfrm>
              <a:off x="5123435" y="1530333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버전 </a:t>
              </a:r>
              <a:r>
                <a:rPr lang="en-US" altLang="ko-KR" sz="16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3</a:t>
              </a:r>
              <a:endParaRPr lang="ko-KR" altLang="en-US" sz="16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88C32B-771C-98FF-CF3F-1C14386039D9}"/>
              </a:ext>
            </a:extLst>
          </p:cNvPr>
          <p:cNvSpPr/>
          <p:nvPr/>
        </p:nvSpPr>
        <p:spPr>
          <a:xfrm>
            <a:off x="1705861" y="2233046"/>
            <a:ext cx="4390139" cy="188186"/>
          </a:xfrm>
          <a:prstGeom prst="rect">
            <a:avLst/>
          </a:prstGeom>
          <a:solidFill>
            <a:srgbClr val="56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89E8D8-ABD8-CF3E-73AC-9CB9EB16C5CB}"/>
              </a:ext>
            </a:extLst>
          </p:cNvPr>
          <p:cNvGrpSpPr/>
          <p:nvPr/>
        </p:nvGrpSpPr>
        <p:grpSpPr>
          <a:xfrm>
            <a:off x="1480985" y="1729485"/>
            <a:ext cx="760144" cy="766572"/>
            <a:chOff x="2280547" y="1530333"/>
            <a:chExt cx="760144" cy="76657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15396E6-0674-7D7F-8953-5B6F1C6735D0}"/>
                </a:ext>
              </a:extLst>
            </p:cNvPr>
            <p:cNvSpPr/>
            <p:nvPr/>
          </p:nvSpPr>
          <p:spPr>
            <a:xfrm>
              <a:off x="2483858" y="1943383"/>
              <a:ext cx="353522" cy="353522"/>
            </a:xfrm>
            <a:prstGeom prst="ellipse">
              <a:avLst/>
            </a:prstGeom>
            <a:solidFill>
              <a:srgbClr val="56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8D24F5-D97A-DFC3-81F7-C64F2E5E830A}"/>
                </a:ext>
              </a:extLst>
            </p:cNvPr>
            <p:cNvSpPr txBox="1">
              <a:spLocks/>
            </p:cNvSpPr>
            <p:nvPr/>
          </p:nvSpPr>
          <p:spPr>
            <a:xfrm>
              <a:off x="2280547" y="1530333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버전 </a:t>
              </a:r>
              <a:r>
                <a:rPr lang="en-US" altLang="ko-KR" sz="16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1</a:t>
              </a:r>
              <a:endParaRPr lang="ko-KR" altLang="en-US" sz="16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078D85-73B3-5F17-93ED-20E82B5520E0}"/>
              </a:ext>
            </a:extLst>
          </p:cNvPr>
          <p:cNvGrpSpPr/>
          <p:nvPr/>
        </p:nvGrpSpPr>
        <p:grpSpPr>
          <a:xfrm>
            <a:off x="552103" y="2661064"/>
            <a:ext cx="2641370" cy="687724"/>
            <a:chOff x="552103" y="2661064"/>
            <a:chExt cx="2641370" cy="68772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8D75F6-83FF-A92A-0B28-8967245F4F6F}"/>
                </a:ext>
              </a:extLst>
            </p:cNvPr>
            <p:cNvSpPr txBox="1">
              <a:spLocks/>
            </p:cNvSpPr>
            <p:nvPr/>
          </p:nvSpPr>
          <p:spPr>
            <a:xfrm>
              <a:off x="682144" y="2812567"/>
              <a:ext cx="2357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printf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(“Hello World”)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9AAB40-B332-584E-9849-C9FB1D374151}"/>
                </a:ext>
              </a:extLst>
            </p:cNvPr>
            <p:cNvSpPr/>
            <p:nvPr/>
          </p:nvSpPr>
          <p:spPr>
            <a:xfrm>
              <a:off x="552103" y="2661064"/>
              <a:ext cx="2641370" cy="687724"/>
            </a:xfrm>
            <a:prstGeom prst="rect">
              <a:avLst/>
            </a:prstGeom>
            <a:noFill/>
            <a:ln w="412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5BA9E36-5BF1-4F7B-192E-31226B8F98FE}"/>
              </a:ext>
            </a:extLst>
          </p:cNvPr>
          <p:cNvGrpSpPr/>
          <p:nvPr/>
        </p:nvGrpSpPr>
        <p:grpSpPr>
          <a:xfrm>
            <a:off x="4775314" y="2661064"/>
            <a:ext cx="2641370" cy="1155562"/>
            <a:chOff x="4775314" y="2661064"/>
            <a:chExt cx="2641370" cy="115556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AF2CE6-EFDE-CA29-4148-84F7E0B8D18C}"/>
                </a:ext>
              </a:extLst>
            </p:cNvPr>
            <p:cNvSpPr txBox="1">
              <a:spLocks/>
            </p:cNvSpPr>
            <p:nvPr/>
          </p:nvSpPr>
          <p:spPr>
            <a:xfrm>
              <a:off x="4917087" y="2812567"/>
              <a:ext cx="2357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printf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(“Hello World”)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875323-AF6A-895D-511F-4306B0D1343D}"/>
                </a:ext>
              </a:extLst>
            </p:cNvPr>
            <p:cNvSpPr txBox="1">
              <a:spLocks/>
            </p:cNvSpPr>
            <p:nvPr/>
          </p:nvSpPr>
          <p:spPr>
            <a:xfrm>
              <a:off x="4917087" y="3247250"/>
              <a:ext cx="1873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printf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(“EDCAN”)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000964-7B34-529B-A387-16ECD402F3A6}"/>
                </a:ext>
              </a:extLst>
            </p:cNvPr>
            <p:cNvSpPr/>
            <p:nvPr/>
          </p:nvSpPr>
          <p:spPr>
            <a:xfrm>
              <a:off x="4775314" y="2661064"/>
              <a:ext cx="2641370" cy="1155562"/>
            </a:xfrm>
            <a:prstGeom prst="rect">
              <a:avLst/>
            </a:prstGeom>
            <a:noFill/>
            <a:ln w="412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AAA51CF-AD76-C905-E5E1-7684EF97083A}"/>
              </a:ext>
            </a:extLst>
          </p:cNvPr>
          <p:cNvGrpSpPr/>
          <p:nvPr/>
        </p:nvGrpSpPr>
        <p:grpSpPr>
          <a:xfrm>
            <a:off x="8998527" y="2661063"/>
            <a:ext cx="2641370" cy="1548079"/>
            <a:chOff x="8998527" y="2661063"/>
            <a:chExt cx="2641370" cy="154807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6F3B7BF-23BE-AC31-B1E5-E590AFD8E243}"/>
                </a:ext>
              </a:extLst>
            </p:cNvPr>
            <p:cNvGrpSpPr/>
            <p:nvPr/>
          </p:nvGrpSpPr>
          <p:grpSpPr>
            <a:xfrm>
              <a:off x="9156218" y="2812567"/>
              <a:ext cx="2357825" cy="1247375"/>
              <a:chOff x="9694228" y="2812567"/>
              <a:chExt cx="2357825" cy="124737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221057-8F88-C0AA-6B1D-D57C34B72A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4228" y="2812567"/>
                <a:ext cx="2357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printf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(“Hello World”)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1B7F6F-5469-481E-D36A-518C7E9D27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4228" y="3233510"/>
                <a:ext cx="1873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printf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(“EDCAN”)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97A65D-267E-9280-FEA0-9EEF556DD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4228" y="3690610"/>
                <a:ext cx="1873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printf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(“EDCAN”)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85C730-F504-B8F1-684D-B666E8C48F59}"/>
                </a:ext>
              </a:extLst>
            </p:cNvPr>
            <p:cNvSpPr/>
            <p:nvPr/>
          </p:nvSpPr>
          <p:spPr>
            <a:xfrm>
              <a:off x="8998527" y="2661063"/>
              <a:ext cx="2641370" cy="1548079"/>
            </a:xfrm>
            <a:prstGeom prst="rect">
              <a:avLst/>
            </a:prstGeom>
            <a:noFill/>
            <a:ln w="412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6ABDDA-0F86-DF7E-D5D5-4525D706D2DA}"/>
              </a:ext>
            </a:extLst>
          </p:cNvPr>
          <p:cNvSpPr/>
          <p:nvPr/>
        </p:nvSpPr>
        <p:spPr>
          <a:xfrm>
            <a:off x="6006274" y="2233046"/>
            <a:ext cx="4390139" cy="188186"/>
          </a:xfrm>
          <a:prstGeom prst="rect">
            <a:avLst/>
          </a:prstGeom>
          <a:solidFill>
            <a:srgbClr val="56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D2379F-E48E-2D67-70AB-2897CCEC9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63" y="4653412"/>
            <a:ext cx="1126450" cy="11264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25DA88-EBD5-6854-FA7D-9A219FB2520E}"/>
              </a:ext>
            </a:extLst>
          </p:cNvPr>
          <p:cNvSpPr txBox="1">
            <a:spLocks/>
          </p:cNvSpPr>
          <p:nvPr/>
        </p:nvSpPr>
        <p:spPr>
          <a:xfrm>
            <a:off x="69940" y="4733876"/>
            <a:ext cx="671979" cy="965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</a:t>
            </a:r>
            <a:endParaRPr lang="en-US" altLang="ko-KR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9824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4648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48 1.85185E-6 L 0.6927 0.0016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7 0.00162 L 0.34648 -1.1111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1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44F9B3-735B-0E07-9620-46DC93C2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971675"/>
            <a:ext cx="6096000" cy="29146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C36FE07-EE2E-93E4-C1A3-8C962810EE71}"/>
              </a:ext>
            </a:extLst>
          </p:cNvPr>
          <p:cNvSpPr txBox="1">
            <a:spLocks/>
          </p:cNvSpPr>
          <p:nvPr/>
        </p:nvSpPr>
        <p:spPr>
          <a:xfrm>
            <a:off x="6773917" y="2375184"/>
            <a:ext cx="4832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현재 경로의 폴더를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git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이 관리하게 만들어 준다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DA4B2F-25F3-86D9-F9C2-E699258C9ADE}"/>
              </a:ext>
            </a:extLst>
          </p:cNvPr>
          <p:cNvSpPr txBox="1">
            <a:spLocks/>
          </p:cNvSpPr>
          <p:nvPr/>
        </p:nvSpPr>
        <p:spPr>
          <a:xfrm>
            <a:off x="6773917" y="3475167"/>
            <a:ext cx="538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en-US" altLang="ko-KR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.git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폴더가 만들어지고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이 폴더에 데이터들이 저장된다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4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C2A338-07A8-D2D6-9957-49D8EF78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9" y="1962150"/>
            <a:ext cx="6096000" cy="29337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C36FE07-EE2E-93E4-C1A3-8C962810EE71}"/>
              </a:ext>
            </a:extLst>
          </p:cNvPr>
          <p:cNvSpPr txBox="1">
            <a:spLocks/>
          </p:cNvSpPr>
          <p:nvPr/>
        </p:nvSpPr>
        <p:spPr>
          <a:xfrm>
            <a:off x="6786617" y="2309622"/>
            <a:ext cx="3991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해당 파일을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의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 대상으로 추가 한다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D206-9FCF-539D-704A-B8A103E730B0}"/>
              </a:ext>
            </a:extLst>
          </p:cNvPr>
          <p:cNvSpPr txBox="1">
            <a:spLocks/>
          </p:cNvSpPr>
          <p:nvPr/>
        </p:nvSpPr>
        <p:spPr>
          <a:xfrm>
            <a:off x="6786617" y="3594271"/>
            <a:ext cx="3991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add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하지 않으면</a:t>
            </a:r>
            <a:endParaRPr lang="en-US" altLang="ko-KR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버전 기록이 되지 않는다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0F823-EB02-83C0-F3CF-035F77B8F634}"/>
              </a:ext>
            </a:extLst>
          </p:cNvPr>
          <p:cNvSpPr txBox="1">
            <a:spLocks/>
          </p:cNvSpPr>
          <p:nvPr/>
        </p:nvSpPr>
        <p:spPr>
          <a:xfrm>
            <a:off x="447789" y="5264492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▶ </a:t>
            </a:r>
            <a:r>
              <a:rPr lang="ko-KR" altLang="en-US" sz="24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파일명으로 </a:t>
            </a:r>
            <a:r>
              <a:rPr lang="en-US" altLang="ko-KR" sz="24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을 넣으면 전체 파일을 의미한다</a:t>
            </a:r>
            <a:r>
              <a:rPr lang="en-US" altLang="ko-KR" sz="24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ECD57-0728-320E-CE0F-C7E4491A6EEC}"/>
              </a:ext>
            </a:extLst>
          </p:cNvPr>
          <p:cNvSpPr txBox="1">
            <a:spLocks/>
          </p:cNvSpPr>
          <p:nvPr/>
        </p:nvSpPr>
        <p:spPr>
          <a:xfrm>
            <a:off x="447789" y="5740652"/>
            <a:ext cx="1886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▶</a:t>
            </a:r>
            <a:r>
              <a:rPr lang="ko-KR" altLang="en-US" sz="1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git add .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E1C63-9A78-608C-D522-2703A166A300}"/>
              </a:ext>
            </a:extLst>
          </p:cNvPr>
          <p:cNvSpPr txBox="1">
            <a:spLocks/>
          </p:cNvSpPr>
          <p:nvPr/>
        </p:nvSpPr>
        <p:spPr>
          <a:xfrm>
            <a:off x="-5022324" y="683045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티머니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ko-KR" altLang="en-US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둥근바람</a:t>
            </a:r>
            <a:r>
              <a:rPr lang="ko-KR" altLang="en-US" sz="28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</a:t>
            </a:r>
            <a:r>
              <a:rPr lang="en-US" altLang="ko-KR" sz="2800" dirty="0" err="1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ExtraBold</a:t>
            </a:r>
            <a:endParaRPr lang="ko-KR" altLang="en-US" sz="28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E2A-E468-9913-68E4-0BD1A81A6895}"/>
              </a:ext>
            </a:extLst>
          </p:cNvPr>
          <p:cNvSpPr txBox="1">
            <a:spLocks/>
          </p:cNvSpPr>
          <p:nvPr/>
        </p:nvSpPr>
        <p:spPr>
          <a:xfrm>
            <a:off x="-5022324" y="1206265"/>
            <a:ext cx="409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2928-5303-0D82-89DA-E34C438D332B}"/>
              </a:ext>
            </a:extLst>
          </p:cNvPr>
          <p:cNvSpPr/>
          <p:nvPr/>
        </p:nvSpPr>
        <p:spPr>
          <a:xfrm>
            <a:off x="-3009218" y="3429000"/>
            <a:ext cx="1096336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FA6E5-6772-1291-1BAF-B54727EE3F8D}"/>
              </a:ext>
            </a:extLst>
          </p:cNvPr>
          <p:cNvSpPr/>
          <p:nvPr/>
        </p:nvSpPr>
        <p:spPr>
          <a:xfrm>
            <a:off x="-1637618" y="3429000"/>
            <a:ext cx="1096336" cy="5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CF4D-372A-3087-5DD1-13E2896A6E3F}"/>
              </a:ext>
            </a:extLst>
          </p:cNvPr>
          <p:cNvSpPr txBox="1">
            <a:spLocks/>
          </p:cNvSpPr>
          <p:nvPr/>
        </p:nvSpPr>
        <p:spPr>
          <a:xfrm>
            <a:off x="-3402072" y="4098398"/>
            <a:ext cx="297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티머니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둥근바람</a:t>
            </a:r>
            <a:r>
              <a:rPr lang="ko-KR" altLang="en-US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Regular</a:t>
            </a:r>
            <a:endParaRPr lang="ko-KR" altLang="en-US" sz="20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12E2E-A0E4-B292-970A-E818E51126C1}"/>
              </a:ext>
            </a:extLst>
          </p:cNvPr>
          <p:cNvSpPr txBox="1">
            <a:spLocks/>
          </p:cNvSpPr>
          <p:nvPr/>
        </p:nvSpPr>
        <p:spPr>
          <a:xfrm>
            <a:off x="232723" y="20844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버전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73DE2-A594-B368-2F5F-89952CF61F28}"/>
              </a:ext>
            </a:extLst>
          </p:cNvPr>
          <p:cNvSpPr txBox="1">
            <a:spLocks/>
          </p:cNvSpPr>
          <p:nvPr/>
        </p:nvSpPr>
        <p:spPr>
          <a:xfrm>
            <a:off x="-1599366" y="26675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main.kt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6D93E5-0562-522E-81CE-11D2BBA30713}"/>
              </a:ext>
            </a:extLst>
          </p:cNvPr>
          <p:cNvGrpSpPr/>
          <p:nvPr/>
        </p:nvGrpSpPr>
        <p:grpSpPr>
          <a:xfrm>
            <a:off x="346075" y="1962150"/>
            <a:ext cx="7029450" cy="2933700"/>
            <a:chOff x="346075" y="2010148"/>
            <a:chExt cx="7029450" cy="29337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84AF01A-7865-2E37-949F-0C941A3E1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075" y="2010148"/>
              <a:ext cx="7029450" cy="29337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9A9F6D-9DF7-3605-D0FD-188634B72A56}"/>
                </a:ext>
              </a:extLst>
            </p:cNvPr>
            <p:cNvSpPr/>
            <p:nvPr/>
          </p:nvSpPr>
          <p:spPr>
            <a:xfrm>
              <a:off x="3561390" y="3537020"/>
              <a:ext cx="2353636" cy="3920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A9CDA6-E3D2-8F13-4328-514B85916781}"/>
                </a:ext>
              </a:extLst>
            </p:cNvPr>
            <p:cNvSpPr txBox="1">
              <a:spLocks/>
            </p:cNvSpPr>
            <p:nvPr/>
          </p:nvSpPr>
          <p:spPr>
            <a:xfrm>
              <a:off x="3514333" y="395989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커밋</a:t>
              </a:r>
              <a:r>
                <a:rPr lang="ko-KR" altLang="en-US" sz="1600" dirty="0">
                  <a:solidFill>
                    <a:srgbClr val="FF000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메시지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5FE844-23C4-E916-5546-BE70970FAF27}"/>
              </a:ext>
            </a:extLst>
          </p:cNvPr>
          <p:cNvSpPr txBox="1">
            <a:spLocks/>
          </p:cNvSpPr>
          <p:nvPr/>
        </p:nvSpPr>
        <p:spPr>
          <a:xfrm>
            <a:off x="7715776" y="2566221"/>
            <a:ext cx="3847528" cy="131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새로운 버전을 만든다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(==</a:t>
            </a:r>
            <a:r>
              <a:rPr lang="ko-KR" altLang="en-US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커밋하다</a:t>
            </a:r>
            <a:r>
              <a:rPr lang="en-US" altLang="ko-KR" sz="28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)</a:t>
            </a:r>
            <a:endParaRPr lang="ko-KR" altLang="en-US" sz="2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D279F-1F7C-7BA8-1357-C542AF98EDBF}"/>
              </a:ext>
            </a:extLst>
          </p:cNvPr>
          <p:cNvSpPr txBox="1">
            <a:spLocks/>
          </p:cNvSpPr>
          <p:nvPr/>
        </p:nvSpPr>
        <p:spPr>
          <a:xfrm>
            <a:off x="7715776" y="409839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m </a:t>
            </a:r>
            <a:r>
              <a: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옵션을 주면 </a:t>
            </a:r>
            <a:r>
              <a:rPr lang="ko-KR" altLang="en-US" sz="24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커밋을</a:t>
            </a:r>
            <a:r>
              <a: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만들면서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</a:t>
            </a:r>
            <a:r>
              <a:rPr lang="ko-KR" altLang="en-US" sz="24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커밋</a:t>
            </a:r>
            <a:r>
              <a:rPr lang="ko-KR" altLang="en-US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메시지를 적용한다</a:t>
            </a:r>
            <a:r>
              <a:rPr lang="en-US" altLang="ko-KR" sz="24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31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63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515</Words>
  <Application>Microsoft Office PowerPoint</Application>
  <PresentationFormat>와이드스크린</PresentationFormat>
  <Paragraphs>155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Bold</vt:lpstr>
      <vt:lpstr>맑은 고딕</vt:lpstr>
      <vt:lpstr>티머니 둥근바람 ExtraBold</vt:lpstr>
      <vt:lpstr>티머니 둥근바람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박희찬</dc:creator>
  <cp:lastModifiedBy>박희찬</cp:lastModifiedBy>
  <cp:revision>75</cp:revision>
  <dcterms:created xsi:type="dcterms:W3CDTF">2022-05-07T12:01:57Z</dcterms:created>
  <dcterms:modified xsi:type="dcterms:W3CDTF">2022-05-08T20:28:37Z</dcterms:modified>
</cp:coreProperties>
</file>