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6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4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5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3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5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F505-18A7-4CB4-BBD1-CB8BA34F1C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D511-3C3A-4C7F-8881-D6464E0E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3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788895"/>
            <a:ext cx="12192000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451" y="265675"/>
            <a:ext cx="11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002060"/>
                </a:solidFill>
              </a:rPr>
              <a:t>라즈베리파이</a:t>
            </a:r>
            <a:r>
              <a:rPr lang="ko-KR" altLang="en-US" sz="2800" b="1" dirty="0" err="1" smtClean="0">
                <a:solidFill>
                  <a:srgbClr val="002060"/>
                </a:solidFill>
              </a:rPr>
              <a:t>를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 이용한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미세먼지 및 유해물질 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자동 환기 시스템</a:t>
            </a:r>
            <a:endParaRPr lang="en-US" altLang="ko-KR" sz="2800" b="1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36" y="950259"/>
            <a:ext cx="263562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대기환경보전법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대기환경을 적정하고 </a:t>
            </a:r>
            <a:r>
              <a:rPr lang="ko-KR" altLang="en-US" u="sng" dirty="0" smtClean="0">
                <a:solidFill>
                  <a:srgbClr val="FF0000"/>
                </a:solidFill>
              </a:rPr>
              <a:t>지속가능하게 관리 보전</a:t>
            </a:r>
            <a:r>
              <a:rPr lang="ko-KR" altLang="en-US" dirty="0" smtClean="0"/>
              <a:t>하여 국민이 건강하고 </a:t>
            </a:r>
            <a:r>
              <a:rPr lang="ko-KR" altLang="en-US" u="sng" dirty="0" smtClean="0">
                <a:solidFill>
                  <a:srgbClr val="FF0000"/>
                </a:solidFill>
              </a:rPr>
              <a:t>쾌적한 환경</a:t>
            </a:r>
            <a:r>
              <a:rPr lang="ko-KR" altLang="en-US" dirty="0" smtClean="0"/>
              <a:t>에서 생활 할 수 있게 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436" y="2848020"/>
            <a:ext cx="263562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집안에서 미세먼지</a:t>
            </a:r>
            <a:r>
              <a:rPr lang="en-US" altLang="ko-KR" dirty="0"/>
              <a:t> </a:t>
            </a:r>
            <a:r>
              <a:rPr lang="ko-KR" altLang="en-US" dirty="0" smtClean="0"/>
              <a:t>와 기상청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측정한 밖의 미세먼지를 비교하여 자동 환기를 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유해물질센서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가스 센서를 사용하여 사용자가 사용하는 공간에서 위험이 발생시 핸드폰으로 경고 문자를 보내어 위험을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048000" y="806824"/>
            <a:ext cx="0" cy="605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365" y="5853777"/>
            <a:ext cx="263562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: </a:t>
            </a:r>
            <a:r>
              <a:rPr lang="ko-KR" altLang="en-US" sz="1500" dirty="0" smtClean="0"/>
              <a:t>모터로 큰 문을 제어하기에는 어렵기떄문에 미니 테스트로 진행</a:t>
            </a:r>
            <a:endParaRPr lang="ko-KR" altLang="en-US" sz="15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2" y="950259"/>
            <a:ext cx="2451157" cy="664106"/>
          </a:xfrm>
          <a:prstGeom prst="rect">
            <a:avLst/>
          </a:prstGeom>
        </p:spPr>
      </p:pic>
      <p:sp>
        <p:nvSpPr>
          <p:cNvPr id="19" name="TextBox 54"/>
          <p:cNvSpPr txBox="1"/>
          <p:nvPr/>
        </p:nvSpPr>
        <p:spPr>
          <a:xfrm>
            <a:off x="2762003" y="1637459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기상청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API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사용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밖의 미세먼지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13" y="4358304"/>
            <a:ext cx="1155542" cy="7655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10" y="5665634"/>
            <a:ext cx="858790" cy="77551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061" y="5702433"/>
            <a:ext cx="973324" cy="7019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102" y="5577492"/>
            <a:ext cx="1277447" cy="82685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665" y="4382654"/>
            <a:ext cx="683027" cy="64508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3084852" y="4301465"/>
            <a:ext cx="782227" cy="807460"/>
          </a:xfrm>
          <a:prstGeom prst="rect">
            <a:avLst/>
          </a:prstGeom>
        </p:spPr>
      </p:pic>
      <p:sp>
        <p:nvSpPr>
          <p:cNvPr id="26" name="TextBox 54"/>
          <p:cNvSpPr txBox="1"/>
          <p:nvPr/>
        </p:nvSpPr>
        <p:spPr>
          <a:xfrm>
            <a:off x="6198008" y="6487980"/>
            <a:ext cx="2341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미세먼지 센서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집 안의 미세먼지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4577692" y="6477946"/>
            <a:ext cx="1828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가스센서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 MQ-2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센서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2984593" y="6477946"/>
            <a:ext cx="182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smtClean="0">
                <a:solidFill>
                  <a:srgbClr val="C00000"/>
                </a:solidFill>
              </a:rPr>
              <a:t>유해물질센서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VOCs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센서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4326834" y="5189702"/>
            <a:ext cx="1075676" cy="3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0"/>
          </p:cNvCxnSpPr>
          <p:nvPr/>
        </p:nvCxnSpPr>
        <p:spPr>
          <a:xfrm flipH="1" flipV="1">
            <a:off x="5474825" y="5189702"/>
            <a:ext cx="1" cy="3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5620624" y="5189702"/>
            <a:ext cx="1569981" cy="3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4"/>
          <p:cNvSpPr txBox="1"/>
          <p:nvPr/>
        </p:nvSpPr>
        <p:spPr>
          <a:xfrm>
            <a:off x="2984593" y="5101332"/>
            <a:ext cx="1890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rgbClr val="C00000"/>
                </a:solidFill>
              </a:rPr>
              <a:t>DB(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얼마나 자주 발생하는지 비교 목적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37" name="직선 화살표 연결선 36"/>
          <p:cNvCxnSpPr>
            <a:endCxn id="20" idx="1"/>
          </p:cNvCxnSpPr>
          <p:nvPr/>
        </p:nvCxnSpPr>
        <p:spPr>
          <a:xfrm>
            <a:off x="4574802" y="4679988"/>
            <a:ext cx="396311" cy="6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인터넷 구름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20" y="2236989"/>
            <a:ext cx="2243912" cy="1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236178" y="29664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네트워크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20" idx="0"/>
          </p:cNvCxnSpPr>
          <p:nvPr/>
        </p:nvCxnSpPr>
        <p:spPr>
          <a:xfrm flipH="1" flipV="1">
            <a:off x="5111446" y="3724712"/>
            <a:ext cx="437438" cy="6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676788" y="1971413"/>
            <a:ext cx="0" cy="5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492100" y="2492171"/>
            <a:ext cx="1269110" cy="29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4"/>
          <p:cNvSpPr txBox="1"/>
          <p:nvPr/>
        </p:nvSpPr>
        <p:spPr>
          <a:xfrm>
            <a:off x="5643245" y="1991668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rgbClr val="C00000"/>
                </a:solidFill>
              </a:rPr>
              <a:t>Node-RED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인터페이스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제공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48" name="그림 47"/>
          <p:cNvPicPr/>
          <p:nvPr/>
        </p:nvPicPr>
        <p:blipFill>
          <a:blip r:embed="rId10"/>
          <a:stretch>
            <a:fillRect/>
          </a:stretch>
        </p:blipFill>
        <p:spPr>
          <a:xfrm>
            <a:off x="7524266" y="963019"/>
            <a:ext cx="1486620" cy="977493"/>
          </a:xfrm>
          <a:prstGeom prst="rect">
            <a:avLst/>
          </a:prstGeom>
        </p:spPr>
      </p:pic>
      <p:pic>
        <p:nvPicPr>
          <p:cNvPr id="50" name="그림 49"/>
          <p:cNvPicPr/>
          <p:nvPr/>
        </p:nvPicPr>
        <p:blipFill>
          <a:blip r:embed="rId11"/>
          <a:stretch>
            <a:fillRect/>
          </a:stretch>
        </p:blipFill>
        <p:spPr>
          <a:xfrm>
            <a:off x="6001180" y="951859"/>
            <a:ext cx="1272075" cy="966312"/>
          </a:xfrm>
          <a:prstGeom prst="rect">
            <a:avLst/>
          </a:prstGeom>
        </p:spPr>
      </p:pic>
      <p:pic>
        <p:nvPicPr>
          <p:cNvPr id="52" name="Picture 10" descr="스마트폰 아이콘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51" y="1134062"/>
            <a:ext cx="372914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4"/>
          <p:cNvSpPr txBox="1"/>
          <p:nvPr/>
        </p:nvSpPr>
        <p:spPr>
          <a:xfrm>
            <a:off x="9034705" y="2106184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인터페이스 확인 및 알림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9179050" y="1537287"/>
            <a:ext cx="101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50169" y="3498209"/>
            <a:ext cx="1960201" cy="93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4"/>
          <p:cNvSpPr txBox="1"/>
          <p:nvPr/>
        </p:nvSpPr>
        <p:spPr>
          <a:xfrm rot="1459965">
            <a:off x="5016951" y="3664810"/>
            <a:ext cx="334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집안의 미세먼지 안좋음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0" name="TextBox 54"/>
          <p:cNvSpPr txBox="1"/>
          <p:nvPr/>
        </p:nvSpPr>
        <p:spPr>
          <a:xfrm rot="1449322">
            <a:off x="4804312" y="3909274"/>
            <a:ext cx="3318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밖의 미세먼지 좋음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760" y="4976369"/>
            <a:ext cx="1015911" cy="105119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2258" y="4483388"/>
            <a:ext cx="1714763" cy="1442971"/>
          </a:xfrm>
          <a:prstGeom prst="rect">
            <a:avLst/>
          </a:prstGeom>
        </p:spPr>
      </p:pic>
      <p:sp>
        <p:nvSpPr>
          <p:cNvPr id="63" name="TextBox 54"/>
          <p:cNvSpPr txBox="1"/>
          <p:nvPr/>
        </p:nvSpPr>
        <p:spPr>
          <a:xfrm>
            <a:off x="8603796" y="6046182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환기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0798" y="4494414"/>
            <a:ext cx="646591" cy="63442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0689" y="4494995"/>
            <a:ext cx="829166" cy="69470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>
            <a:off x="9034705" y="4838395"/>
            <a:ext cx="115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8878478" y="4574389"/>
            <a:ext cx="134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제어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54"/>
          <p:cNvSpPr txBox="1"/>
          <p:nvPr/>
        </p:nvSpPr>
        <p:spPr>
          <a:xfrm>
            <a:off x="6452879" y="5113734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err="1" smtClean="0">
                <a:solidFill>
                  <a:srgbClr val="C00000"/>
                </a:solidFill>
              </a:rPr>
              <a:t>서보모터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or </a:t>
            </a:r>
            <a:r>
              <a:rPr lang="ko-KR" altLang="en-US" sz="1100" b="1" dirty="0" err="1" smtClean="0">
                <a:solidFill>
                  <a:srgbClr val="C00000"/>
                </a:solidFill>
              </a:rPr>
              <a:t>스테핑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 모터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73" name="직선 화살표 연결선 72"/>
          <p:cNvCxnSpPr>
            <a:stCxn id="39" idx="3"/>
          </p:cNvCxnSpPr>
          <p:nvPr/>
        </p:nvCxnSpPr>
        <p:spPr>
          <a:xfrm>
            <a:off x="5912132" y="3089789"/>
            <a:ext cx="2627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54"/>
          <p:cNvSpPr txBox="1"/>
          <p:nvPr/>
        </p:nvSpPr>
        <p:spPr>
          <a:xfrm>
            <a:off x="5477072" y="2833005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가스누출 및 유해물질 발생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8538581" y="2355978"/>
            <a:ext cx="1577134" cy="74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8454499" y="3023955"/>
            <a:ext cx="168164" cy="166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54"/>
          <p:cNvSpPr txBox="1"/>
          <p:nvPr/>
        </p:nvSpPr>
        <p:spPr>
          <a:xfrm rot="20107998">
            <a:off x="7529126" y="2506028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문자로 위험 알림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82" name="직선 화살표 연결선 81"/>
          <p:cNvCxnSpPr>
            <a:stCxn id="77" idx="5"/>
          </p:cNvCxnSpPr>
          <p:nvPr/>
        </p:nvCxnSpPr>
        <p:spPr>
          <a:xfrm>
            <a:off x="8598036" y="3165988"/>
            <a:ext cx="1517679" cy="143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54"/>
          <p:cNvSpPr txBox="1"/>
          <p:nvPr/>
        </p:nvSpPr>
        <p:spPr>
          <a:xfrm rot="2578186">
            <a:off x="8748558" y="3615204"/>
            <a:ext cx="134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제어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177" y="2688997"/>
            <a:ext cx="1181187" cy="896191"/>
          </a:xfrm>
          <a:prstGeom prst="rect">
            <a:avLst/>
          </a:prstGeom>
        </p:spPr>
      </p:pic>
      <p:sp>
        <p:nvSpPr>
          <p:cNvPr id="85" name="TextBox 54"/>
          <p:cNvSpPr txBox="1"/>
          <p:nvPr/>
        </p:nvSpPr>
        <p:spPr>
          <a:xfrm>
            <a:off x="9255067" y="3619779"/>
            <a:ext cx="340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문자 서비스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2020-11-03T04:37:16Z</dcterms:created>
  <dcterms:modified xsi:type="dcterms:W3CDTF">2020-11-03T05:24:45Z</dcterms:modified>
</cp:coreProperties>
</file>