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5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1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4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0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A778-4AC8-4C27-B29E-3F598B84CFEF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ko/%EB%85%B8%ED%8A%B8%EB%B6%81-%EC%BB%B4%ED%93%A8%ED%84%B0-%EC%88%98%EC%B2%A9-pc%EB%A5%BC-%ED%9C%B4%EB%8C%80%EC%9A%A9-%EB%B8%94%EB%9E%99-1017346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33152-202D-4E85-B6F1-206927E9634A}"/>
              </a:ext>
            </a:extLst>
          </p:cNvPr>
          <p:cNvSpPr txBox="1"/>
          <p:nvPr/>
        </p:nvSpPr>
        <p:spPr>
          <a:xfrm>
            <a:off x="152399" y="641545"/>
            <a:ext cx="11887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아파트나 보안 시설 등 보안 유지에는 </a:t>
            </a:r>
            <a:r>
              <a:rPr lang="en-US" altLang="ko-KR" dirty="0"/>
              <a:t>CCTV</a:t>
            </a:r>
            <a:r>
              <a:rPr lang="ko-KR" altLang="en-US" dirty="0"/>
              <a:t>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보안의 중요성에 따라 특정 장소에 더욱 안전성을 부여하여야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어떤 특정 장소로 이동한다 </a:t>
            </a:r>
            <a:r>
              <a:rPr lang="ko-KR" altLang="en-US" dirty="0" err="1"/>
              <a:t>가정할때</a:t>
            </a:r>
            <a:r>
              <a:rPr lang="ko-KR" altLang="en-US" dirty="0"/>
              <a:t> 복도에 </a:t>
            </a:r>
            <a:r>
              <a:rPr lang="en-US" altLang="ko-KR" dirty="0"/>
              <a:t>CCTV</a:t>
            </a:r>
            <a:r>
              <a:rPr lang="ko-KR" altLang="en-US" dirty="0"/>
              <a:t>를 설치합니다</a:t>
            </a:r>
            <a:r>
              <a:rPr lang="en-US" altLang="ko-KR" dirty="0"/>
              <a:t>.       Ex) (</a:t>
            </a:r>
            <a:r>
              <a:rPr lang="ko-KR" altLang="en-US" dirty="0" err="1"/>
              <a:t>입출구</a:t>
            </a:r>
            <a:r>
              <a:rPr lang="en-US" altLang="ko-KR" dirty="0"/>
              <a:t>:</a:t>
            </a:r>
            <a:r>
              <a:rPr lang="ko-KR" altLang="en-US" dirty="0"/>
              <a:t>왼쪽</a:t>
            </a:r>
            <a:r>
              <a:rPr lang="en-US" altLang="ko-KR" dirty="0"/>
              <a:t>)&lt;-&gt;(</a:t>
            </a:r>
            <a:r>
              <a:rPr lang="ko-KR" altLang="en-US" dirty="0"/>
              <a:t>장소</a:t>
            </a:r>
            <a:r>
              <a:rPr lang="en-US" altLang="ko-KR" dirty="0"/>
              <a:t>: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적외선 카메라를 이용하여  방향성 복도의 보안에 특화된 </a:t>
            </a:r>
            <a:r>
              <a:rPr lang="ko-KR" altLang="en-US" dirty="0" err="1"/>
              <a:t>열감지</a:t>
            </a:r>
            <a:r>
              <a:rPr lang="ko-KR" altLang="en-US" dirty="0"/>
              <a:t> </a:t>
            </a:r>
            <a:r>
              <a:rPr lang="en-US" altLang="ko-KR" dirty="0"/>
              <a:t>CCTV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66981-7146-4A37-A8C5-FF54B01AE972}"/>
              </a:ext>
            </a:extLst>
          </p:cNvPr>
          <p:cNvSpPr txBox="1"/>
          <p:nvPr/>
        </p:nvSpPr>
        <p:spPr>
          <a:xfrm>
            <a:off x="143181" y="-186150"/>
            <a:ext cx="3821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방범용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복도형 보안 특화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CCTV</a:t>
            </a:r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65C9E1-B152-44F7-8358-32A2F327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4908035"/>
            <a:ext cx="1212114" cy="8030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1E4C57-6013-4CAE-AE67-E6AA53A24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28" y="2168266"/>
            <a:ext cx="1053384" cy="1645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C64E13-FBCE-4B91-A515-3A987DE86892}"/>
              </a:ext>
            </a:extLst>
          </p:cNvPr>
          <p:cNvSpPr txBox="1"/>
          <p:nvPr/>
        </p:nvSpPr>
        <p:spPr>
          <a:xfrm>
            <a:off x="296118" y="2713252"/>
            <a:ext cx="187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effectLst/>
              </a:rPr>
              <a:t>라즈베리파이</a:t>
            </a:r>
            <a:r>
              <a:rPr lang="ko-KR" altLang="en-US" sz="1000" b="1" dirty="0">
                <a:effectLst/>
              </a:rPr>
              <a:t> 적외선 카메라 모듈 </a:t>
            </a:r>
            <a:r>
              <a:rPr lang="en-US" altLang="ko-KR" sz="1000" b="1" dirty="0">
                <a:effectLst/>
              </a:rPr>
              <a:t>V2, 8MP (RPI NOIR CAMERA BOARD.)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A341C-F9C7-4AF7-8FF9-F783CD59DEA5}"/>
              </a:ext>
            </a:extLst>
          </p:cNvPr>
          <p:cNvSpPr txBox="1"/>
          <p:nvPr/>
        </p:nvSpPr>
        <p:spPr>
          <a:xfrm>
            <a:off x="-109749" y="4566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9F6165E-DEA6-45CF-8928-E666B967584E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1348518" y="3794732"/>
            <a:ext cx="1093857" cy="11327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6E044C3-B975-40C8-91D9-03FC55C33B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45" y="4953957"/>
            <a:ext cx="711181" cy="711181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E7FBBA-8A45-4841-A5D7-5A0A49A6AB93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1935128" y="5309548"/>
            <a:ext cx="1262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E3B40656-8C00-41EF-8A44-6ECE5DACB2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39263" y="2404104"/>
            <a:ext cx="1862892" cy="1338954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DC74AFB-90F4-415C-AFA6-DA918D3F3E48}"/>
              </a:ext>
            </a:extLst>
          </p:cNvPr>
          <p:cNvCxnSpPr>
            <a:cxnSpLocks/>
            <a:stCxn id="39" idx="1"/>
            <a:endCxn id="27" idx="0"/>
          </p:cNvCxnSpPr>
          <p:nvPr/>
        </p:nvCxnSpPr>
        <p:spPr>
          <a:xfrm rot="5400000">
            <a:off x="3139374" y="3861816"/>
            <a:ext cx="1505803" cy="678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구름 38">
            <a:extLst>
              <a:ext uri="{FF2B5EF4-FFF2-40B4-BE49-F238E27FC236}">
                <a16:creationId xmlns:a16="http://schemas.microsoft.com/office/drawing/2014/main" id="{56A657C9-2D6E-49A7-8112-E7FA792931D9}"/>
              </a:ext>
            </a:extLst>
          </p:cNvPr>
          <p:cNvSpPr/>
          <p:nvPr/>
        </p:nvSpPr>
        <p:spPr>
          <a:xfrm>
            <a:off x="3293312" y="2678567"/>
            <a:ext cx="1876404" cy="770407"/>
          </a:xfrm>
          <a:prstGeom prst="cloud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네트워크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EC1696C-548A-4FBC-8F1E-36D0030AF90D}"/>
              </a:ext>
            </a:extLst>
          </p:cNvPr>
          <p:cNvCxnSpPr>
            <a:stCxn id="39" idx="0"/>
            <a:endCxn id="32" idx="1"/>
          </p:cNvCxnSpPr>
          <p:nvPr/>
        </p:nvCxnSpPr>
        <p:spPr>
          <a:xfrm>
            <a:off x="5168152" y="3063771"/>
            <a:ext cx="671111" cy="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6183AA-3A33-41CD-B87B-DDE2A1FB54B7}"/>
              </a:ext>
            </a:extLst>
          </p:cNvPr>
          <p:cNvSpPr/>
          <p:nvPr/>
        </p:nvSpPr>
        <p:spPr>
          <a:xfrm>
            <a:off x="8371702" y="2101501"/>
            <a:ext cx="2519680" cy="148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D54142-2B83-413D-AC09-063FD4EAB75B}"/>
              </a:ext>
            </a:extLst>
          </p:cNvPr>
          <p:cNvSpPr/>
          <p:nvPr/>
        </p:nvSpPr>
        <p:spPr>
          <a:xfrm>
            <a:off x="8371702" y="2404104"/>
            <a:ext cx="467498" cy="8573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입출구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7E7ED6-D546-4A5C-A9C5-FF66E60FDE79}"/>
              </a:ext>
            </a:extLst>
          </p:cNvPr>
          <p:cNvSpPr/>
          <p:nvPr/>
        </p:nvSpPr>
        <p:spPr>
          <a:xfrm>
            <a:off x="10464800" y="2404104"/>
            <a:ext cx="426582" cy="8573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보안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351F4DF-FC18-416C-AE23-4140669EDE33}"/>
              </a:ext>
            </a:extLst>
          </p:cNvPr>
          <p:cNvSpPr/>
          <p:nvPr/>
        </p:nvSpPr>
        <p:spPr>
          <a:xfrm>
            <a:off x="8381862" y="2792140"/>
            <a:ext cx="132218" cy="154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B212B4-25E5-483D-AB91-15FBE288AB70}"/>
              </a:ext>
            </a:extLst>
          </p:cNvPr>
          <p:cNvSpPr/>
          <p:nvPr/>
        </p:nvSpPr>
        <p:spPr>
          <a:xfrm>
            <a:off x="10484982" y="2812460"/>
            <a:ext cx="132218" cy="154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3DB45E-4086-47F7-8B35-367F5A1AF9FD}"/>
              </a:ext>
            </a:extLst>
          </p:cNvPr>
          <p:cNvSpPr txBox="1"/>
          <p:nvPr/>
        </p:nvSpPr>
        <p:spPr>
          <a:xfrm>
            <a:off x="8251828" y="202488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Door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42594-5BB9-44CE-AD59-752A39112882}"/>
              </a:ext>
            </a:extLst>
          </p:cNvPr>
          <p:cNvSpPr txBox="1"/>
          <p:nvPr/>
        </p:nvSpPr>
        <p:spPr>
          <a:xfrm>
            <a:off x="10324468" y="20748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Door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0DE610-640B-4EAF-8AA2-AADF30D7F68E}"/>
              </a:ext>
            </a:extLst>
          </p:cNvPr>
          <p:cNvSpPr/>
          <p:nvPr/>
        </p:nvSpPr>
        <p:spPr>
          <a:xfrm>
            <a:off x="8371702" y="3261457"/>
            <a:ext cx="2519680" cy="33918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FA5581E-28EE-4DDD-81A8-FFB17639D9BF}"/>
              </a:ext>
            </a:extLst>
          </p:cNvPr>
          <p:cNvGrpSpPr/>
          <p:nvPr/>
        </p:nvGrpSpPr>
        <p:grpSpPr>
          <a:xfrm>
            <a:off x="9825517" y="2477780"/>
            <a:ext cx="498951" cy="823715"/>
            <a:chOff x="5261769" y="4084320"/>
            <a:chExt cx="956153" cy="1270716"/>
          </a:xfrm>
          <a:solidFill>
            <a:srgbClr val="FF0000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9FC6AC-3A84-4C4A-9E11-80E68C577844}"/>
                </a:ext>
              </a:extLst>
            </p:cNvPr>
            <p:cNvSpPr/>
            <p:nvPr/>
          </p:nvSpPr>
          <p:spPr>
            <a:xfrm>
              <a:off x="5537200" y="4084320"/>
              <a:ext cx="436880" cy="4284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84C6E64-810D-496A-A661-120CB473CF5F}"/>
                </a:ext>
              </a:extLst>
            </p:cNvPr>
            <p:cNvSpPr/>
            <p:nvPr/>
          </p:nvSpPr>
          <p:spPr>
            <a:xfrm>
              <a:off x="5537200" y="4512790"/>
              <a:ext cx="436880" cy="5265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FCAB0E-FC40-46DD-93A2-41D91E6C6628}"/>
                </a:ext>
              </a:extLst>
            </p:cNvPr>
            <p:cNvSpPr/>
            <p:nvPr/>
          </p:nvSpPr>
          <p:spPr>
            <a:xfrm>
              <a:off x="5974080" y="451279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1DFAD18-1D2C-49C7-B3D5-133E0D10AC08}"/>
                </a:ext>
              </a:extLst>
            </p:cNvPr>
            <p:cNvSpPr/>
            <p:nvPr/>
          </p:nvSpPr>
          <p:spPr>
            <a:xfrm>
              <a:off x="6096000" y="4350946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309D112-62CE-421E-A13D-CD3AC8E6E63A}"/>
                </a:ext>
              </a:extLst>
            </p:cNvPr>
            <p:cNvSpPr/>
            <p:nvPr/>
          </p:nvSpPr>
          <p:spPr>
            <a:xfrm>
              <a:off x="5300914" y="451279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DE5C1A6-00A5-4C07-B83C-1C19AA574623}"/>
                </a:ext>
              </a:extLst>
            </p:cNvPr>
            <p:cNvSpPr/>
            <p:nvPr/>
          </p:nvSpPr>
          <p:spPr>
            <a:xfrm>
              <a:off x="5261769" y="4507551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8480922-569C-4987-9CC8-96B06DE57254}"/>
                </a:ext>
              </a:extLst>
            </p:cNvPr>
            <p:cNvSpPr/>
            <p:nvPr/>
          </p:nvSpPr>
          <p:spPr>
            <a:xfrm>
              <a:off x="5858084" y="4923433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D5F099C-6D86-4DC5-B712-2BDC43567F1C}"/>
                </a:ext>
              </a:extLst>
            </p:cNvPr>
            <p:cNvSpPr/>
            <p:nvPr/>
          </p:nvSpPr>
          <p:spPr>
            <a:xfrm>
              <a:off x="6004558" y="4927918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581CF5-1F77-48B2-BD6E-0CE4D1DB3905}"/>
                </a:ext>
              </a:extLst>
            </p:cNvPr>
            <p:cNvSpPr/>
            <p:nvPr/>
          </p:nvSpPr>
          <p:spPr>
            <a:xfrm>
              <a:off x="5415280" y="520367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3C66C8-7E5F-4A63-9B6D-05AF8ED92791}"/>
                </a:ext>
              </a:extLst>
            </p:cNvPr>
            <p:cNvSpPr/>
            <p:nvPr/>
          </p:nvSpPr>
          <p:spPr>
            <a:xfrm>
              <a:off x="5537200" y="5041826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4CC2796-67E6-41FF-853B-4F36DFDDDF6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770709" y="2101501"/>
            <a:ext cx="1219166" cy="3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75E1960-ED3E-47D0-B7FB-EB087F2141B1}"/>
              </a:ext>
            </a:extLst>
          </p:cNvPr>
          <p:cNvCxnSpPr>
            <a:cxnSpLocks/>
          </p:cNvCxnSpPr>
          <p:nvPr/>
        </p:nvCxnSpPr>
        <p:spPr>
          <a:xfrm>
            <a:off x="6770709" y="3119373"/>
            <a:ext cx="1184291" cy="178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D8AED93-5018-4A0A-A847-F4A62CA93F85}"/>
              </a:ext>
            </a:extLst>
          </p:cNvPr>
          <p:cNvSpPr txBox="1"/>
          <p:nvPr/>
        </p:nvSpPr>
        <p:spPr>
          <a:xfrm>
            <a:off x="7509405" y="2668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F13953A-E382-413C-85D0-0CFE9D74F0A6}"/>
              </a:ext>
            </a:extLst>
          </p:cNvPr>
          <p:cNvGrpSpPr/>
          <p:nvPr/>
        </p:nvGrpSpPr>
        <p:grpSpPr>
          <a:xfrm>
            <a:off x="9265167" y="2467620"/>
            <a:ext cx="498951" cy="823715"/>
            <a:chOff x="5261769" y="4084320"/>
            <a:chExt cx="956153" cy="1270716"/>
          </a:xfrm>
          <a:solidFill>
            <a:srgbClr val="FF0000">
              <a:alpha val="43000"/>
            </a:srgbClr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6EDC988-61A7-4381-AFC1-649EFB16DEDF}"/>
                </a:ext>
              </a:extLst>
            </p:cNvPr>
            <p:cNvSpPr/>
            <p:nvPr/>
          </p:nvSpPr>
          <p:spPr>
            <a:xfrm>
              <a:off x="5537200" y="4084320"/>
              <a:ext cx="436880" cy="4284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77D8D0D-51F5-4C05-9BF0-03D3A391DD79}"/>
                </a:ext>
              </a:extLst>
            </p:cNvPr>
            <p:cNvSpPr/>
            <p:nvPr/>
          </p:nvSpPr>
          <p:spPr>
            <a:xfrm>
              <a:off x="5537200" y="4512790"/>
              <a:ext cx="436880" cy="5265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ED15B3D-8C18-4FE2-8001-21BB2106D527}"/>
                </a:ext>
              </a:extLst>
            </p:cNvPr>
            <p:cNvSpPr/>
            <p:nvPr/>
          </p:nvSpPr>
          <p:spPr>
            <a:xfrm>
              <a:off x="5974080" y="451279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47A71DF-542A-4C12-94AF-CEE494B6442F}"/>
                </a:ext>
              </a:extLst>
            </p:cNvPr>
            <p:cNvSpPr/>
            <p:nvPr/>
          </p:nvSpPr>
          <p:spPr>
            <a:xfrm>
              <a:off x="6096000" y="4350946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DFAE62E-40B7-45A3-93E4-A8E53DCC3C9A}"/>
                </a:ext>
              </a:extLst>
            </p:cNvPr>
            <p:cNvSpPr/>
            <p:nvPr/>
          </p:nvSpPr>
          <p:spPr>
            <a:xfrm>
              <a:off x="5300914" y="451279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C22D1B-DA02-41BB-8A2D-6171C0DCE506}"/>
                </a:ext>
              </a:extLst>
            </p:cNvPr>
            <p:cNvSpPr/>
            <p:nvPr/>
          </p:nvSpPr>
          <p:spPr>
            <a:xfrm>
              <a:off x="5261769" y="4507551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21EC6C6-445B-4EEA-BAC1-D704D894D0A0}"/>
                </a:ext>
              </a:extLst>
            </p:cNvPr>
            <p:cNvSpPr/>
            <p:nvPr/>
          </p:nvSpPr>
          <p:spPr>
            <a:xfrm>
              <a:off x="5858084" y="4923433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E66C57A-DEB4-4B76-B419-51C31F00973E}"/>
                </a:ext>
              </a:extLst>
            </p:cNvPr>
            <p:cNvSpPr/>
            <p:nvPr/>
          </p:nvSpPr>
          <p:spPr>
            <a:xfrm>
              <a:off x="6004558" y="4927918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E056FFE-44DF-4225-AB5A-518B84E7F3A5}"/>
                </a:ext>
              </a:extLst>
            </p:cNvPr>
            <p:cNvSpPr/>
            <p:nvPr/>
          </p:nvSpPr>
          <p:spPr>
            <a:xfrm>
              <a:off x="5415280" y="520367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EE2DA97-C610-4F12-AE67-A0898B1CB16B}"/>
                </a:ext>
              </a:extLst>
            </p:cNvPr>
            <p:cNvSpPr/>
            <p:nvPr/>
          </p:nvSpPr>
          <p:spPr>
            <a:xfrm>
              <a:off x="5537200" y="5041826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F3032C5-F448-4DDA-9A0C-9E4A1632636D}"/>
              </a:ext>
            </a:extLst>
          </p:cNvPr>
          <p:cNvGrpSpPr/>
          <p:nvPr/>
        </p:nvGrpSpPr>
        <p:grpSpPr>
          <a:xfrm>
            <a:off x="8741509" y="2442236"/>
            <a:ext cx="498951" cy="823715"/>
            <a:chOff x="5261769" y="4084320"/>
            <a:chExt cx="956153" cy="1270716"/>
          </a:xfrm>
          <a:solidFill>
            <a:srgbClr val="FF0000">
              <a:alpha val="19000"/>
            </a:srgbClr>
          </a:solidFill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0C68712-C320-4B3A-BDEF-07A5250595F7}"/>
                </a:ext>
              </a:extLst>
            </p:cNvPr>
            <p:cNvSpPr/>
            <p:nvPr/>
          </p:nvSpPr>
          <p:spPr>
            <a:xfrm>
              <a:off x="5537200" y="4084320"/>
              <a:ext cx="436880" cy="4284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ADE20E4-2DA9-4BE6-A823-61D0509C9761}"/>
                </a:ext>
              </a:extLst>
            </p:cNvPr>
            <p:cNvSpPr/>
            <p:nvPr/>
          </p:nvSpPr>
          <p:spPr>
            <a:xfrm>
              <a:off x="5537200" y="4512790"/>
              <a:ext cx="436880" cy="5265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F14042-3D45-43DA-8F15-25858E3AFF0B}"/>
                </a:ext>
              </a:extLst>
            </p:cNvPr>
            <p:cNvSpPr/>
            <p:nvPr/>
          </p:nvSpPr>
          <p:spPr>
            <a:xfrm>
              <a:off x="5974080" y="451279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09FAA26-7F8E-40DC-9DB7-80FA9C19EAB3}"/>
                </a:ext>
              </a:extLst>
            </p:cNvPr>
            <p:cNvSpPr/>
            <p:nvPr/>
          </p:nvSpPr>
          <p:spPr>
            <a:xfrm>
              <a:off x="6096000" y="4350946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6BB0C70-0119-438B-B6DE-108454B05C4F}"/>
                </a:ext>
              </a:extLst>
            </p:cNvPr>
            <p:cNvSpPr/>
            <p:nvPr/>
          </p:nvSpPr>
          <p:spPr>
            <a:xfrm>
              <a:off x="5300914" y="451279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AFCBBA3-CE2D-4921-8B36-268D1DCD8385}"/>
                </a:ext>
              </a:extLst>
            </p:cNvPr>
            <p:cNvSpPr/>
            <p:nvPr/>
          </p:nvSpPr>
          <p:spPr>
            <a:xfrm>
              <a:off x="5261769" y="4507551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EE82EEC-815E-45E0-AC83-61EF5A2D6CDD}"/>
                </a:ext>
              </a:extLst>
            </p:cNvPr>
            <p:cNvSpPr/>
            <p:nvPr/>
          </p:nvSpPr>
          <p:spPr>
            <a:xfrm>
              <a:off x="5858084" y="4923433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9665D6A-7FB1-4D7B-A336-888A962031C6}"/>
                </a:ext>
              </a:extLst>
            </p:cNvPr>
            <p:cNvSpPr/>
            <p:nvPr/>
          </p:nvSpPr>
          <p:spPr>
            <a:xfrm>
              <a:off x="6004558" y="4927918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2C46774-97B8-4668-B8ED-F6FB230DEEF2}"/>
                </a:ext>
              </a:extLst>
            </p:cNvPr>
            <p:cNvSpPr/>
            <p:nvPr/>
          </p:nvSpPr>
          <p:spPr>
            <a:xfrm>
              <a:off x="5415280" y="5203670"/>
              <a:ext cx="243842" cy="150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5E01BF4-E037-4AFE-A246-3B6B307C0C5F}"/>
                </a:ext>
              </a:extLst>
            </p:cNvPr>
            <p:cNvSpPr/>
            <p:nvPr/>
          </p:nvSpPr>
          <p:spPr>
            <a:xfrm>
              <a:off x="5537200" y="5041826"/>
              <a:ext cx="121922" cy="313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A650936-4496-4DCD-BCDB-855F7A17FECA}"/>
              </a:ext>
            </a:extLst>
          </p:cNvPr>
          <p:cNvSpPr txBox="1"/>
          <p:nvPr/>
        </p:nvSpPr>
        <p:spPr>
          <a:xfrm>
            <a:off x="7989875" y="3799098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19:56:01 </a:t>
            </a:r>
            <a:r>
              <a:rPr lang="ko-KR" altLang="en-US" dirty="0"/>
              <a:t>보안실로 사람이동 감지됨</a:t>
            </a:r>
            <a:endParaRPr lang="en-US" altLang="ko-KR" dirty="0"/>
          </a:p>
          <a:p>
            <a:r>
              <a:rPr lang="en-US" altLang="ko-KR" dirty="0"/>
              <a:t>19:56:02 </a:t>
            </a:r>
            <a:r>
              <a:rPr lang="ko-KR" altLang="en-US" dirty="0"/>
              <a:t>보안실로 사람이동 감지됨</a:t>
            </a:r>
            <a:endParaRPr lang="en-US" altLang="ko-KR" dirty="0"/>
          </a:p>
          <a:p>
            <a:r>
              <a:rPr lang="en-US" altLang="ko-KR" dirty="0"/>
              <a:t>19:56:03 </a:t>
            </a:r>
            <a:r>
              <a:rPr lang="ko-KR" altLang="en-US" dirty="0"/>
              <a:t>보안실로 사람이동 감지됨</a:t>
            </a:r>
            <a:endParaRPr lang="en-US" altLang="ko-KR" dirty="0"/>
          </a:p>
          <a:p>
            <a:r>
              <a:rPr lang="en-US" altLang="ko-KR" dirty="0"/>
              <a:t>19:56:04 </a:t>
            </a:r>
            <a:r>
              <a:rPr lang="ko-KR" altLang="en-US" dirty="0"/>
              <a:t>감지되는 물체 없음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D394AE-2D0B-45F8-BEF6-96057688A8DD}"/>
              </a:ext>
            </a:extLst>
          </p:cNvPr>
          <p:cNvSpPr/>
          <p:nvPr/>
        </p:nvSpPr>
        <p:spPr>
          <a:xfrm>
            <a:off x="7955000" y="2105405"/>
            <a:ext cx="3940882" cy="296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BC5334-6FA6-423C-AB12-F47A25DDFE00}"/>
              </a:ext>
            </a:extLst>
          </p:cNvPr>
          <p:cNvSpPr txBox="1"/>
          <p:nvPr/>
        </p:nvSpPr>
        <p:spPr>
          <a:xfrm>
            <a:off x="6829519" y="5226628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물체의 온도가 일정수준이상 높은 점이 감지되면</a:t>
            </a:r>
            <a:endParaRPr lang="en-US" altLang="ko-KR" dirty="0"/>
          </a:p>
          <a:p>
            <a:r>
              <a:rPr lang="ko-KR" altLang="en-US" dirty="0"/>
              <a:t>카메라가 사진을 남기도록 하여 </a:t>
            </a:r>
            <a:r>
              <a:rPr lang="en-US" altLang="ko-KR" dirty="0"/>
              <a:t>DB</a:t>
            </a:r>
            <a:r>
              <a:rPr lang="ko-KR" altLang="en-US" dirty="0"/>
              <a:t>에 전달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시간에 따른 </a:t>
            </a:r>
            <a:r>
              <a:rPr lang="ko-KR" altLang="en-US" dirty="0" err="1"/>
              <a:t>붉은지점의</a:t>
            </a:r>
            <a:r>
              <a:rPr lang="ko-KR" altLang="en-US" dirty="0"/>
              <a:t> 이동 경로에 따라</a:t>
            </a:r>
            <a:endParaRPr lang="en-US" altLang="ko-KR" dirty="0"/>
          </a:p>
          <a:p>
            <a:r>
              <a:rPr lang="ko-KR" altLang="en-US" dirty="0"/>
              <a:t>방향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:</a:t>
            </a:r>
            <a:r>
              <a:rPr lang="ko-KR" altLang="en-US" dirty="0" err="1"/>
              <a:t>보안실</a:t>
            </a:r>
            <a:r>
              <a:rPr lang="en-US" altLang="ko-KR" dirty="0"/>
              <a:t>(ex), </a:t>
            </a:r>
            <a:r>
              <a:rPr lang="ko-KR" altLang="en-US" dirty="0"/>
              <a:t>왼쪽</a:t>
            </a:r>
            <a:r>
              <a:rPr lang="en-US" altLang="ko-KR" dirty="0"/>
              <a:t>:</a:t>
            </a:r>
            <a:r>
              <a:rPr lang="ko-KR" altLang="en-US" dirty="0" err="1"/>
              <a:t>입출구</a:t>
            </a:r>
            <a:r>
              <a:rPr lang="ko-KR" altLang="en-US" dirty="0"/>
              <a:t> 전달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05917A-B1C5-4425-9644-A4BAD2C3AA0B}"/>
              </a:ext>
            </a:extLst>
          </p:cNvPr>
          <p:cNvSpPr txBox="1"/>
          <p:nvPr/>
        </p:nvSpPr>
        <p:spPr>
          <a:xfrm>
            <a:off x="6757236" y="3843072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Node-RED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384CA791-9AD0-4E03-9B6D-BC9313F9B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312" y="4749627"/>
            <a:ext cx="522803" cy="358824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6BFDAC0-C5A5-466E-9F11-F1014D2E9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6709" y="4904087"/>
            <a:ext cx="683027" cy="645081"/>
          </a:xfrm>
          <a:prstGeom prst="rect">
            <a:avLst/>
          </a:prstGeom>
        </p:spPr>
      </p:pic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EC94BE9A-527D-469C-81AC-C7D64CA2C584}"/>
              </a:ext>
            </a:extLst>
          </p:cNvPr>
          <p:cNvCxnSpPr>
            <a:cxnSpLocks/>
            <a:stCxn id="10" idx="2"/>
            <a:endCxn id="115" idx="2"/>
          </p:cNvCxnSpPr>
          <p:nvPr/>
        </p:nvCxnSpPr>
        <p:spPr>
          <a:xfrm rot="5400000" flipH="1" flipV="1">
            <a:off x="3172700" y="3705539"/>
            <a:ext cx="161893" cy="3849152"/>
          </a:xfrm>
          <a:prstGeom prst="bentConnector3">
            <a:avLst>
              <a:gd name="adj1" fmla="val -497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2C7AF20-50A7-4B84-9963-E4225623DF53}"/>
              </a:ext>
            </a:extLst>
          </p:cNvPr>
          <p:cNvSpPr txBox="1"/>
          <p:nvPr/>
        </p:nvSpPr>
        <p:spPr>
          <a:xfrm>
            <a:off x="10501793" y="1734121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28F889-8727-477C-A848-0D0B9FB7BF10}"/>
              </a:ext>
            </a:extLst>
          </p:cNvPr>
          <p:cNvSpPr txBox="1"/>
          <p:nvPr/>
        </p:nvSpPr>
        <p:spPr>
          <a:xfrm>
            <a:off x="3333428" y="4688886"/>
            <a:ext cx="16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HTTP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4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130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IT204-00</dc:creator>
  <cp:lastModifiedBy>차 경훈</cp:lastModifiedBy>
  <cp:revision>49</cp:revision>
  <dcterms:created xsi:type="dcterms:W3CDTF">2017-11-08T05:28:02Z</dcterms:created>
  <dcterms:modified xsi:type="dcterms:W3CDTF">2020-11-02T14:57:58Z</dcterms:modified>
</cp:coreProperties>
</file>