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5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89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0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1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4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0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7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4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1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778-4AC8-4C27-B29E-3F598B84CFEF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DA778-4AC8-4C27-B29E-3F598B84CFEF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0B6C-4559-416D-BFA6-1FC09588E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9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pixabay.com/ko/%EB%85%B8%ED%8A%B8%EB%B6%81-%EC%BB%B4%ED%93%A8%ED%84%B0-%EC%88%98%EC%B2%A9-pc%EB%A5%BC-%ED%9C%B4%EB%8C%80%EC%9A%A9-%EB%B8%94%EB%9E%99-101734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구름 1">
            <a:extLst>
              <a:ext uri="{FF2B5EF4-FFF2-40B4-BE49-F238E27FC236}">
                <a16:creationId xmlns:a16="http://schemas.microsoft.com/office/drawing/2014/main" id="{C91A930A-E92C-4CE2-9630-2119E5BB540D}"/>
              </a:ext>
            </a:extLst>
          </p:cNvPr>
          <p:cNvSpPr/>
          <p:nvPr/>
        </p:nvSpPr>
        <p:spPr>
          <a:xfrm>
            <a:off x="5576249" y="1621765"/>
            <a:ext cx="2032000" cy="1198880"/>
          </a:xfrm>
          <a:prstGeom prst="cloud">
            <a:avLst/>
          </a:prstGeom>
          <a:solidFill>
            <a:schemeClr val="bg1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네트워크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C674F-FFF3-4B4F-9807-7FC446A10C51}"/>
              </a:ext>
            </a:extLst>
          </p:cNvPr>
          <p:cNvSpPr txBox="1"/>
          <p:nvPr/>
        </p:nvSpPr>
        <p:spPr>
          <a:xfrm>
            <a:off x="755449" y="4158218"/>
            <a:ext cx="229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비접촉식 적외선 </a:t>
            </a:r>
            <a:endParaRPr lang="en-US" altLang="ko-KR" dirty="0"/>
          </a:p>
          <a:p>
            <a:r>
              <a:rPr lang="ko-KR" altLang="en-US" dirty="0"/>
              <a:t>온도 감지 센서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2DA94E-0A70-4BA2-A26E-7DBAAA59A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05" y="5190604"/>
            <a:ext cx="1616968" cy="10712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174D31-0197-42E2-9BF9-922B1E43ED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9" y="4723269"/>
            <a:ext cx="1950720" cy="1950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819BF3-99A4-4A55-BD80-ECC444C3A7F5}"/>
              </a:ext>
            </a:extLst>
          </p:cNvPr>
          <p:cNvSpPr txBox="1"/>
          <p:nvPr/>
        </p:nvSpPr>
        <p:spPr>
          <a:xfrm>
            <a:off x="3978587" y="4496450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Node-RED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D37165-462D-4711-A11A-B8C477B37BE8}"/>
              </a:ext>
            </a:extLst>
          </p:cNvPr>
          <p:cNvSpPr txBox="1"/>
          <p:nvPr/>
        </p:nvSpPr>
        <p:spPr>
          <a:xfrm>
            <a:off x="5978856" y="5066958"/>
            <a:ext cx="1656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HTTP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41196DF-DA78-41AB-AB48-2623F12BF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557" y="5616764"/>
            <a:ext cx="683027" cy="64508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C08F9F6-3638-4F7C-AE8B-2CEC63FB0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493" y="4775282"/>
            <a:ext cx="522803" cy="35882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69E8D9-211E-4F51-A3C3-B62CDC0EF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529" y="840429"/>
            <a:ext cx="3452350" cy="2405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6DAA0F-D3E7-42D1-9BC9-F26FDDFE154F}"/>
              </a:ext>
            </a:extLst>
          </p:cNvPr>
          <p:cNvSpPr/>
          <p:nvPr/>
        </p:nvSpPr>
        <p:spPr>
          <a:xfrm>
            <a:off x="2087049" y="1447047"/>
            <a:ext cx="3085310" cy="1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</a:t>
            </a:r>
            <a:r>
              <a:rPr lang="ko-KR" altLang="en-US" dirty="0"/>
              <a:t>번째 검사자</a:t>
            </a:r>
            <a:endParaRPr lang="en-US" altLang="ko-KR" dirty="0"/>
          </a:p>
          <a:p>
            <a:pPr algn="ctr"/>
            <a:r>
              <a:rPr lang="ko-KR" altLang="en-US" dirty="0"/>
              <a:t>당신의 체온은 </a:t>
            </a:r>
            <a:r>
              <a:rPr lang="en-US" altLang="ko-KR" dirty="0"/>
              <a:t>36.5</a:t>
            </a:r>
            <a:r>
              <a:rPr lang="ko-KR" altLang="en-US" dirty="0"/>
              <a:t>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14CAFD-931F-43AD-B0D7-5A66144B826F}"/>
              </a:ext>
            </a:extLst>
          </p:cNvPr>
          <p:cNvSpPr txBox="1"/>
          <p:nvPr/>
        </p:nvSpPr>
        <p:spPr>
          <a:xfrm>
            <a:off x="1647018" y="3308393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일정 체온 범위만 인식 </a:t>
            </a:r>
            <a:r>
              <a:rPr lang="en-US" altLang="ko-KR" dirty="0"/>
              <a:t>:: </a:t>
            </a:r>
            <a:r>
              <a:rPr lang="ko-KR" altLang="en-US" dirty="0"/>
              <a:t>사람만 인식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5EDCD1E-9650-48DF-88A2-06AC8A715E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25" y="3843232"/>
            <a:ext cx="711181" cy="71118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28791BE-C3C5-433B-B842-FD42353AC34E}"/>
              </a:ext>
            </a:extLst>
          </p:cNvPr>
          <p:cNvSpPr txBox="1"/>
          <p:nvPr/>
        </p:nvSpPr>
        <p:spPr>
          <a:xfrm>
            <a:off x="5626827" y="4423140"/>
            <a:ext cx="200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공유기</a:t>
            </a:r>
            <a:r>
              <a:rPr lang="en-US" altLang="ko-KR" dirty="0"/>
              <a:t>(</a:t>
            </a:r>
            <a:r>
              <a:rPr lang="ko-KR" altLang="en-US" dirty="0"/>
              <a:t>무선 </a:t>
            </a:r>
            <a:r>
              <a:rPr lang="en-US" altLang="ko-KR" dirty="0"/>
              <a:t>LAN)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DDAD678-8379-4DB8-AA16-5CBE03CF25C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550885" y="2819368"/>
            <a:ext cx="41364" cy="1461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7136E424-7C39-437B-AC25-E52BA7B683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067535" y="3826316"/>
            <a:ext cx="1862892" cy="133895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230787F-8581-4BE3-BB38-F7DDEF3F770C}"/>
              </a:ext>
            </a:extLst>
          </p:cNvPr>
          <p:cNvCxnSpPr>
            <a:cxnSpLocks/>
          </p:cNvCxnSpPr>
          <p:nvPr/>
        </p:nvCxnSpPr>
        <p:spPr>
          <a:xfrm flipH="1" flipV="1">
            <a:off x="7355708" y="2454341"/>
            <a:ext cx="1961012" cy="2269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5BEFE6F-D2FF-4913-85C1-800D4807D625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V="1">
            <a:off x="6243904" y="71239"/>
            <a:ext cx="2867054" cy="4643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BDFAE8D-5332-4E9B-8747-C39EADAC420D}"/>
              </a:ext>
            </a:extLst>
          </p:cNvPr>
          <p:cNvSpPr txBox="1"/>
          <p:nvPr/>
        </p:nvSpPr>
        <p:spPr>
          <a:xfrm>
            <a:off x="7677430" y="518226"/>
            <a:ext cx="15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82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31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IT204-00</dc:creator>
  <cp:lastModifiedBy>차 경훈</cp:lastModifiedBy>
  <cp:revision>33</cp:revision>
  <dcterms:created xsi:type="dcterms:W3CDTF">2017-11-08T05:28:02Z</dcterms:created>
  <dcterms:modified xsi:type="dcterms:W3CDTF">2020-10-20T03:34:16Z</dcterms:modified>
</cp:coreProperties>
</file>