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53925-0266-4AD1-93A2-7FCC641EAC4C}" v="167" dt="2022-04-26T05:16:53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찬정" userId="185222cd-5455-43a6-a0f8-2b4255724287" providerId="ADAL" clId="{02A53925-0266-4AD1-93A2-7FCC641EAC4C}"/>
    <pc:docChg chg="undo redo custSel addSld delSld modSld sldOrd">
      <pc:chgData name="박찬정" userId="185222cd-5455-43a6-a0f8-2b4255724287" providerId="ADAL" clId="{02A53925-0266-4AD1-93A2-7FCC641EAC4C}" dt="2022-04-26T05:16:53.027" v="2414"/>
      <pc:docMkLst>
        <pc:docMk/>
      </pc:docMkLst>
      <pc:sldChg chg="addSp delSp modSp mod">
        <pc:chgData name="박찬정" userId="185222cd-5455-43a6-a0f8-2b4255724287" providerId="ADAL" clId="{02A53925-0266-4AD1-93A2-7FCC641EAC4C}" dt="2022-04-13T11:55:26.385" v="1318"/>
        <pc:sldMkLst>
          <pc:docMk/>
          <pc:sldMk cId="1045449824" sldId="260"/>
        </pc:sldMkLst>
        <pc:spChg chg="del">
          <ac:chgData name="박찬정" userId="185222cd-5455-43a6-a0f8-2b4255724287" providerId="ADAL" clId="{02A53925-0266-4AD1-93A2-7FCC641EAC4C}" dt="2022-04-13T11:53:31.132" v="1279" actId="478"/>
          <ac:spMkLst>
            <pc:docMk/>
            <pc:sldMk cId="1045449824" sldId="260"/>
            <ac:spMk id="8" creationId="{B95B860D-6520-4723-9547-2FDBEF79AF57}"/>
          </ac:spMkLst>
        </pc:spChg>
        <pc:spChg chg="add del mod">
          <ac:chgData name="박찬정" userId="185222cd-5455-43a6-a0f8-2b4255724287" providerId="ADAL" clId="{02A53925-0266-4AD1-93A2-7FCC641EAC4C}" dt="2022-04-13T11:55:26.116" v="1317" actId="478"/>
          <ac:spMkLst>
            <pc:docMk/>
            <pc:sldMk cId="1045449824" sldId="260"/>
            <ac:spMk id="9" creationId="{CE3F5803-832D-44EA-BB59-F6C951B7BA8C}"/>
          </ac:spMkLst>
        </pc:spChg>
        <pc:spChg chg="add del mod">
          <ac:chgData name="박찬정" userId="185222cd-5455-43a6-a0f8-2b4255724287" providerId="ADAL" clId="{02A53925-0266-4AD1-93A2-7FCC641EAC4C}" dt="2022-04-13T11:55:26.116" v="1317" actId="478"/>
          <ac:spMkLst>
            <pc:docMk/>
            <pc:sldMk cId="1045449824" sldId="260"/>
            <ac:spMk id="10" creationId="{9117D5BE-4457-4E88-853C-61239E4F8AF9}"/>
          </ac:spMkLst>
        </pc:spChg>
        <pc:spChg chg="add mod">
          <ac:chgData name="박찬정" userId="185222cd-5455-43a6-a0f8-2b4255724287" providerId="ADAL" clId="{02A53925-0266-4AD1-93A2-7FCC641EAC4C}" dt="2022-04-13T11:55:26.385" v="1318"/>
          <ac:spMkLst>
            <pc:docMk/>
            <pc:sldMk cId="1045449824" sldId="260"/>
            <ac:spMk id="12" creationId="{1D45485A-E91F-47E3-828C-7B020BC362F8}"/>
          </ac:spMkLst>
        </pc:spChg>
        <pc:spChg chg="add mod">
          <ac:chgData name="박찬정" userId="185222cd-5455-43a6-a0f8-2b4255724287" providerId="ADAL" clId="{02A53925-0266-4AD1-93A2-7FCC641EAC4C}" dt="2022-04-13T11:55:26.385" v="1318"/>
          <ac:spMkLst>
            <pc:docMk/>
            <pc:sldMk cId="1045449824" sldId="260"/>
            <ac:spMk id="13" creationId="{80243470-2F11-480F-B3B2-65F994814458}"/>
          </ac:spMkLst>
        </pc:spChg>
        <pc:spChg chg="del">
          <ac:chgData name="박찬정" userId="185222cd-5455-43a6-a0f8-2b4255724287" providerId="ADAL" clId="{02A53925-0266-4AD1-93A2-7FCC641EAC4C}" dt="2022-04-13T11:53:31.132" v="1279" actId="478"/>
          <ac:spMkLst>
            <pc:docMk/>
            <pc:sldMk cId="1045449824" sldId="260"/>
            <ac:spMk id="16" creationId="{629C00C1-A92D-4251-A208-6CBAC15BDFA0}"/>
          </ac:spMkLst>
        </pc:spChg>
      </pc:sldChg>
      <pc:sldChg chg="addSp delSp modSp mod">
        <pc:chgData name="박찬정" userId="185222cd-5455-43a6-a0f8-2b4255724287" providerId="ADAL" clId="{02A53925-0266-4AD1-93A2-7FCC641EAC4C}" dt="2022-04-13T11:55:19.971" v="1316" actId="1035"/>
        <pc:sldMkLst>
          <pc:docMk/>
          <pc:sldMk cId="4171414780" sldId="261"/>
        </pc:sldMkLst>
        <pc:spChg chg="del mod">
          <ac:chgData name="박찬정" userId="185222cd-5455-43a6-a0f8-2b4255724287" providerId="ADAL" clId="{02A53925-0266-4AD1-93A2-7FCC641EAC4C}" dt="2022-04-13T11:53:58.401" v="1290" actId="478"/>
          <ac:spMkLst>
            <pc:docMk/>
            <pc:sldMk cId="4171414780" sldId="261"/>
            <ac:spMk id="10" creationId="{183A146B-2B68-4258-9801-F957E0D533F7}"/>
          </ac:spMkLst>
        </pc:spChg>
        <pc:spChg chg="del mod">
          <ac:chgData name="박찬정" userId="185222cd-5455-43a6-a0f8-2b4255724287" providerId="ADAL" clId="{02A53925-0266-4AD1-93A2-7FCC641EAC4C}" dt="2022-04-13T11:53:58.401" v="1290" actId="478"/>
          <ac:spMkLst>
            <pc:docMk/>
            <pc:sldMk cId="4171414780" sldId="261"/>
            <ac:spMk id="11" creationId="{0B9579A8-E376-4742-938C-3652D28A1BE8}"/>
          </ac:spMkLst>
        </pc:spChg>
        <pc:spChg chg="add mod">
          <ac:chgData name="박찬정" userId="185222cd-5455-43a6-a0f8-2b4255724287" providerId="ADAL" clId="{02A53925-0266-4AD1-93A2-7FCC641EAC4C}" dt="2022-04-13T11:55:19.971" v="1316" actId="1035"/>
          <ac:spMkLst>
            <pc:docMk/>
            <pc:sldMk cId="4171414780" sldId="261"/>
            <ac:spMk id="12" creationId="{00B4058F-CAC2-49C2-86BD-9F142C0F94FA}"/>
          </ac:spMkLst>
        </pc:spChg>
        <pc:spChg chg="add mod">
          <ac:chgData name="박찬정" userId="185222cd-5455-43a6-a0f8-2b4255724287" providerId="ADAL" clId="{02A53925-0266-4AD1-93A2-7FCC641EAC4C}" dt="2022-04-13T11:55:19.971" v="1316" actId="1035"/>
          <ac:spMkLst>
            <pc:docMk/>
            <pc:sldMk cId="4171414780" sldId="261"/>
            <ac:spMk id="13" creationId="{7210CEB8-A84E-46E3-A811-3158D6713204}"/>
          </ac:spMkLst>
        </pc:spChg>
      </pc:sldChg>
      <pc:sldChg chg="addSp delSp modSp mod">
        <pc:chgData name="박찬정" userId="185222cd-5455-43a6-a0f8-2b4255724287" providerId="ADAL" clId="{02A53925-0266-4AD1-93A2-7FCC641EAC4C}" dt="2022-04-13T11:54:41.339" v="1301"/>
        <pc:sldMkLst>
          <pc:docMk/>
          <pc:sldMk cId="489399904" sldId="262"/>
        </pc:sldMkLst>
        <pc:spChg chg="del mod">
          <ac:chgData name="박찬정" userId="185222cd-5455-43a6-a0f8-2b4255724287" providerId="ADAL" clId="{02A53925-0266-4AD1-93A2-7FCC641EAC4C}" dt="2022-04-13T11:54:41.046" v="1300" actId="478"/>
          <ac:spMkLst>
            <pc:docMk/>
            <pc:sldMk cId="489399904" sldId="262"/>
            <ac:spMk id="8" creationId="{B95B860D-6520-4723-9547-2FDBEF79AF57}"/>
          </ac:spMkLst>
        </pc:spChg>
        <pc:spChg chg="add del mod">
          <ac:chgData name="박찬정" userId="185222cd-5455-43a6-a0f8-2b4255724287" providerId="ADAL" clId="{02A53925-0266-4AD1-93A2-7FCC641EAC4C}" dt="2022-04-13T11:54:08.523" v="1298" actId="478"/>
          <ac:spMkLst>
            <pc:docMk/>
            <pc:sldMk cId="489399904" sldId="262"/>
            <ac:spMk id="11" creationId="{3A3E0C96-B69D-4AC2-B764-2979019C7D99}"/>
          </ac:spMkLst>
        </pc:spChg>
        <pc:spChg chg="add del mod">
          <ac:chgData name="박찬정" userId="185222cd-5455-43a6-a0f8-2b4255724287" providerId="ADAL" clId="{02A53925-0266-4AD1-93A2-7FCC641EAC4C}" dt="2022-04-13T11:54:41.046" v="1300" actId="478"/>
          <ac:spMkLst>
            <pc:docMk/>
            <pc:sldMk cId="489399904" sldId="262"/>
            <ac:spMk id="12" creationId="{957647DF-8DAC-498D-9F4D-2D2354770212}"/>
          </ac:spMkLst>
        </pc:spChg>
        <pc:spChg chg="add mod">
          <ac:chgData name="박찬정" userId="185222cd-5455-43a6-a0f8-2b4255724287" providerId="ADAL" clId="{02A53925-0266-4AD1-93A2-7FCC641EAC4C}" dt="2022-04-13T11:54:41.339" v="1301"/>
          <ac:spMkLst>
            <pc:docMk/>
            <pc:sldMk cId="489399904" sldId="262"/>
            <ac:spMk id="13" creationId="{F566BDAB-D54D-45CD-98D7-54E1B03D2670}"/>
          </ac:spMkLst>
        </pc:spChg>
        <pc:spChg chg="add mod">
          <ac:chgData name="박찬정" userId="185222cd-5455-43a6-a0f8-2b4255724287" providerId="ADAL" clId="{02A53925-0266-4AD1-93A2-7FCC641EAC4C}" dt="2022-04-13T11:54:41.339" v="1301"/>
          <ac:spMkLst>
            <pc:docMk/>
            <pc:sldMk cId="489399904" sldId="262"/>
            <ac:spMk id="15" creationId="{9572120B-E315-448B-8457-625877D2680F}"/>
          </ac:spMkLst>
        </pc:spChg>
        <pc:spChg chg="del">
          <ac:chgData name="박찬정" userId="185222cd-5455-43a6-a0f8-2b4255724287" providerId="ADAL" clId="{02A53925-0266-4AD1-93A2-7FCC641EAC4C}" dt="2022-04-13T11:54:03.147" v="1292" actId="478"/>
          <ac:spMkLst>
            <pc:docMk/>
            <pc:sldMk cId="489399904" sldId="262"/>
            <ac:spMk id="16" creationId="{629C00C1-A92D-4251-A208-6CBAC15BDFA0}"/>
          </ac:spMkLst>
        </pc:spChg>
      </pc:sldChg>
      <pc:sldChg chg="addSp delSp modSp mod">
        <pc:chgData name="박찬정" userId="185222cd-5455-43a6-a0f8-2b4255724287" providerId="ADAL" clId="{02A53925-0266-4AD1-93A2-7FCC641EAC4C}" dt="2022-04-13T11:55:31.815" v="1320" actId="478"/>
        <pc:sldMkLst>
          <pc:docMk/>
          <pc:sldMk cId="1354659634" sldId="263"/>
        </pc:sldMkLst>
        <pc:spChg chg="del">
          <ac:chgData name="박찬정" userId="185222cd-5455-43a6-a0f8-2b4255724287" providerId="ADAL" clId="{02A53925-0266-4AD1-93A2-7FCC641EAC4C}" dt="2022-04-13T11:44:34.677" v="660" actId="478"/>
          <ac:spMkLst>
            <pc:docMk/>
            <pc:sldMk cId="1354659634" sldId="263"/>
            <ac:spMk id="11" creationId="{C2B94FCC-FEB5-49E3-B8E7-093326730892}"/>
          </ac:spMkLst>
        </pc:spChg>
        <pc:spChg chg="add del mod">
          <ac:chgData name="박찬정" userId="185222cd-5455-43a6-a0f8-2b4255724287" providerId="ADAL" clId="{02A53925-0266-4AD1-93A2-7FCC641EAC4C}" dt="2022-04-13T11:55:31.104" v="1319" actId="478"/>
          <ac:spMkLst>
            <pc:docMk/>
            <pc:sldMk cId="1354659634" sldId="263"/>
            <ac:spMk id="12" creationId="{49FB7380-81D8-4735-910C-5F221DF2BF76}"/>
          </ac:spMkLst>
        </pc:spChg>
        <pc:spChg chg="add mod">
          <ac:chgData name="박찬정" userId="185222cd-5455-43a6-a0f8-2b4255724287" providerId="ADAL" clId="{02A53925-0266-4AD1-93A2-7FCC641EAC4C}" dt="2022-04-13T11:54:44.195" v="1302"/>
          <ac:spMkLst>
            <pc:docMk/>
            <pc:sldMk cId="1354659634" sldId="263"/>
            <ac:spMk id="13" creationId="{1AA5C849-0D5E-4171-AB6F-7798C9B96E5D}"/>
          </ac:spMkLst>
        </pc:spChg>
        <pc:spChg chg="add mod">
          <ac:chgData name="박찬정" userId="185222cd-5455-43a6-a0f8-2b4255724287" providerId="ADAL" clId="{02A53925-0266-4AD1-93A2-7FCC641EAC4C}" dt="2022-04-13T11:54:44.195" v="1302"/>
          <ac:spMkLst>
            <pc:docMk/>
            <pc:sldMk cId="1354659634" sldId="263"/>
            <ac:spMk id="15" creationId="{405FEB64-0E99-4FAD-A017-E8BE4804AF98}"/>
          </ac:spMkLst>
        </pc:spChg>
        <pc:spChg chg="del">
          <ac:chgData name="박찬정" userId="185222cd-5455-43a6-a0f8-2b4255724287" providerId="ADAL" clId="{02A53925-0266-4AD1-93A2-7FCC641EAC4C}" dt="2022-04-13T11:55:31.815" v="1320" actId="478"/>
          <ac:spMkLst>
            <pc:docMk/>
            <pc:sldMk cId="1354659634" sldId="263"/>
            <ac:spMk id="16" creationId="{629C00C1-A92D-4251-A208-6CBAC15BDFA0}"/>
          </ac:spMkLst>
        </pc:spChg>
      </pc:sldChg>
      <pc:sldChg chg="addSp delSp modSp mod">
        <pc:chgData name="박찬정" userId="185222cd-5455-43a6-a0f8-2b4255724287" providerId="ADAL" clId="{02A53925-0266-4AD1-93A2-7FCC641EAC4C}" dt="2022-04-13T11:54:47.193" v="1304"/>
        <pc:sldMkLst>
          <pc:docMk/>
          <pc:sldMk cId="1952447039" sldId="264"/>
        </pc:sldMkLst>
        <pc:spChg chg="del">
          <ac:chgData name="박찬정" userId="185222cd-5455-43a6-a0f8-2b4255724287" providerId="ADAL" clId="{02A53925-0266-4AD1-93A2-7FCC641EAC4C}" dt="2022-04-13T11:44:37.717" v="662" actId="478"/>
          <ac:spMkLst>
            <pc:docMk/>
            <pc:sldMk cId="1952447039" sldId="264"/>
            <ac:spMk id="10" creationId="{EC28E015-4429-4068-A253-86BEE90277ED}"/>
          </ac:spMkLst>
        </pc:spChg>
        <pc:spChg chg="add mod">
          <ac:chgData name="박찬정" userId="185222cd-5455-43a6-a0f8-2b4255724287" providerId="ADAL" clId="{02A53925-0266-4AD1-93A2-7FCC641EAC4C}" dt="2022-04-13T11:53:26.420" v="1278" actId="1036"/>
          <ac:spMkLst>
            <pc:docMk/>
            <pc:sldMk cId="1952447039" sldId="264"/>
            <ac:spMk id="11" creationId="{29DAA25D-127A-4D9B-A293-DB3DFAAFB60B}"/>
          </ac:spMkLst>
        </pc:spChg>
        <pc:spChg chg="add del mod">
          <ac:chgData name="박찬정" userId="185222cd-5455-43a6-a0f8-2b4255724287" providerId="ADAL" clId="{02A53925-0266-4AD1-93A2-7FCC641EAC4C}" dt="2022-04-13T11:54:47.193" v="1304"/>
          <ac:spMkLst>
            <pc:docMk/>
            <pc:sldMk cId="1952447039" sldId="264"/>
            <ac:spMk id="12" creationId="{543406FC-203E-43A0-85EF-B91F292C1E03}"/>
          </ac:spMkLst>
        </pc:spChg>
        <pc:spChg chg="add del mod">
          <ac:chgData name="박찬정" userId="185222cd-5455-43a6-a0f8-2b4255724287" providerId="ADAL" clId="{02A53925-0266-4AD1-93A2-7FCC641EAC4C}" dt="2022-04-13T11:54:47.193" v="1304"/>
          <ac:spMkLst>
            <pc:docMk/>
            <pc:sldMk cId="1952447039" sldId="264"/>
            <ac:spMk id="13" creationId="{7B8A81C0-2354-4776-9212-CF4E3C6E78F0}"/>
          </ac:spMkLst>
        </pc:spChg>
        <pc:spChg chg="mod">
          <ac:chgData name="박찬정" userId="185222cd-5455-43a6-a0f8-2b4255724287" providerId="ADAL" clId="{02A53925-0266-4AD1-93A2-7FCC641EAC4C}" dt="2022-04-13T11:53:26.420" v="1278" actId="1036"/>
          <ac:spMkLst>
            <pc:docMk/>
            <pc:sldMk cId="1952447039" sldId="264"/>
            <ac:spMk id="16" creationId="{629C00C1-A92D-4251-A208-6CBAC15BDFA0}"/>
          </ac:spMkLst>
        </pc:spChg>
      </pc:sldChg>
      <pc:sldChg chg="addSp delSp modSp mod">
        <pc:chgData name="박찬정" userId="185222cd-5455-43a6-a0f8-2b4255724287" providerId="ADAL" clId="{02A53925-0266-4AD1-93A2-7FCC641EAC4C}" dt="2022-04-13T11:55:35.303" v="1322" actId="478"/>
        <pc:sldMkLst>
          <pc:docMk/>
          <pc:sldMk cId="1110178891" sldId="265"/>
        </pc:sldMkLst>
        <pc:spChg chg="del">
          <ac:chgData name="박찬정" userId="185222cd-5455-43a6-a0f8-2b4255724287" providerId="ADAL" clId="{02A53925-0266-4AD1-93A2-7FCC641EAC4C}" dt="2022-04-13T11:44:40.573" v="664" actId="478"/>
          <ac:spMkLst>
            <pc:docMk/>
            <pc:sldMk cId="1110178891" sldId="265"/>
            <ac:spMk id="10" creationId="{EC28E015-4429-4068-A253-86BEE90277ED}"/>
          </ac:spMkLst>
        </pc:spChg>
        <pc:spChg chg="add del mod">
          <ac:chgData name="박찬정" userId="185222cd-5455-43a6-a0f8-2b4255724287" providerId="ADAL" clId="{02A53925-0266-4AD1-93A2-7FCC641EAC4C}" dt="2022-04-13T11:55:35.303" v="1322" actId="478"/>
          <ac:spMkLst>
            <pc:docMk/>
            <pc:sldMk cId="1110178891" sldId="265"/>
            <ac:spMk id="11" creationId="{6908E202-47AA-4E75-BF47-2D6469C388B6}"/>
          </ac:spMkLst>
        </pc:spChg>
        <pc:spChg chg="add mod">
          <ac:chgData name="박찬정" userId="185222cd-5455-43a6-a0f8-2b4255724287" providerId="ADAL" clId="{02A53925-0266-4AD1-93A2-7FCC641EAC4C}" dt="2022-04-13T11:54:48.939" v="1305"/>
          <ac:spMkLst>
            <pc:docMk/>
            <pc:sldMk cId="1110178891" sldId="265"/>
            <ac:spMk id="12" creationId="{C9F1174E-49C9-48D9-8491-D8E2B1F15F34}"/>
          </ac:spMkLst>
        </pc:spChg>
        <pc:spChg chg="add mod">
          <ac:chgData name="박찬정" userId="185222cd-5455-43a6-a0f8-2b4255724287" providerId="ADAL" clId="{02A53925-0266-4AD1-93A2-7FCC641EAC4C}" dt="2022-04-13T11:54:48.939" v="1305"/>
          <ac:spMkLst>
            <pc:docMk/>
            <pc:sldMk cId="1110178891" sldId="265"/>
            <ac:spMk id="13" creationId="{D0FD6CA9-8F5B-4763-8A1A-BF16A51F4D5F}"/>
          </ac:spMkLst>
        </pc:spChg>
        <pc:spChg chg="del">
          <ac:chgData name="박찬정" userId="185222cd-5455-43a6-a0f8-2b4255724287" providerId="ADAL" clId="{02A53925-0266-4AD1-93A2-7FCC641EAC4C}" dt="2022-04-13T11:55:34.575" v="1321" actId="478"/>
          <ac:spMkLst>
            <pc:docMk/>
            <pc:sldMk cId="1110178891" sldId="265"/>
            <ac:spMk id="16" creationId="{629C00C1-A92D-4251-A208-6CBAC15BDFA0}"/>
          </ac:spMkLst>
        </pc:spChg>
      </pc:sldChg>
      <pc:sldChg chg="addSp delSp modSp mod">
        <pc:chgData name="박찬정" userId="185222cd-5455-43a6-a0f8-2b4255724287" providerId="ADAL" clId="{02A53925-0266-4AD1-93A2-7FCC641EAC4C}" dt="2022-04-13T11:55:38.384" v="1324" actId="478"/>
        <pc:sldMkLst>
          <pc:docMk/>
          <pc:sldMk cId="3615779114" sldId="266"/>
        </pc:sldMkLst>
        <pc:spChg chg="del">
          <ac:chgData name="박찬정" userId="185222cd-5455-43a6-a0f8-2b4255724287" providerId="ADAL" clId="{02A53925-0266-4AD1-93A2-7FCC641EAC4C}" dt="2022-04-13T11:44:43.477" v="666" actId="478"/>
          <ac:spMkLst>
            <pc:docMk/>
            <pc:sldMk cId="3615779114" sldId="266"/>
            <ac:spMk id="10" creationId="{EC28E015-4429-4068-A253-86BEE90277ED}"/>
          </ac:spMkLst>
        </pc:spChg>
        <pc:spChg chg="add del mod">
          <ac:chgData name="박찬정" userId="185222cd-5455-43a6-a0f8-2b4255724287" providerId="ADAL" clId="{02A53925-0266-4AD1-93A2-7FCC641EAC4C}" dt="2022-04-13T11:55:38.384" v="1324" actId="478"/>
          <ac:spMkLst>
            <pc:docMk/>
            <pc:sldMk cId="3615779114" sldId="266"/>
            <ac:spMk id="11" creationId="{A0591743-631E-4FD6-8BD7-C068B1E63204}"/>
          </ac:spMkLst>
        </pc:spChg>
        <pc:spChg chg="add mod">
          <ac:chgData name="박찬정" userId="185222cd-5455-43a6-a0f8-2b4255724287" providerId="ADAL" clId="{02A53925-0266-4AD1-93A2-7FCC641EAC4C}" dt="2022-04-13T11:54:50.499" v="1306"/>
          <ac:spMkLst>
            <pc:docMk/>
            <pc:sldMk cId="3615779114" sldId="266"/>
            <ac:spMk id="12" creationId="{D95302A4-CB7E-4167-AD9E-91C1C67958D0}"/>
          </ac:spMkLst>
        </pc:spChg>
        <pc:spChg chg="add mod">
          <ac:chgData name="박찬정" userId="185222cd-5455-43a6-a0f8-2b4255724287" providerId="ADAL" clId="{02A53925-0266-4AD1-93A2-7FCC641EAC4C}" dt="2022-04-13T11:54:50.499" v="1306"/>
          <ac:spMkLst>
            <pc:docMk/>
            <pc:sldMk cId="3615779114" sldId="266"/>
            <ac:spMk id="13" creationId="{2F482911-5CDC-47A2-ADB8-42D99ED9FDD8}"/>
          </ac:spMkLst>
        </pc:spChg>
        <pc:spChg chg="del">
          <ac:chgData name="박찬정" userId="185222cd-5455-43a6-a0f8-2b4255724287" providerId="ADAL" clId="{02A53925-0266-4AD1-93A2-7FCC641EAC4C}" dt="2022-04-13T11:55:37.671" v="1323" actId="478"/>
          <ac:spMkLst>
            <pc:docMk/>
            <pc:sldMk cId="3615779114" sldId="266"/>
            <ac:spMk id="16" creationId="{629C00C1-A92D-4251-A208-6CBAC15BDFA0}"/>
          </ac:spMkLst>
        </pc:spChg>
      </pc:sldChg>
      <pc:sldChg chg="addSp delSp modSp mod">
        <pc:chgData name="박찬정" userId="185222cd-5455-43a6-a0f8-2b4255724287" providerId="ADAL" clId="{02A53925-0266-4AD1-93A2-7FCC641EAC4C}" dt="2022-04-13T11:55:40.384" v="1326" actId="478"/>
        <pc:sldMkLst>
          <pc:docMk/>
          <pc:sldMk cId="3044297328" sldId="267"/>
        </pc:sldMkLst>
        <pc:spChg chg="mod">
          <ac:chgData name="박찬정" userId="185222cd-5455-43a6-a0f8-2b4255724287" providerId="ADAL" clId="{02A53925-0266-4AD1-93A2-7FCC641EAC4C}" dt="2022-04-13T05:36:22.609" v="65"/>
          <ac:spMkLst>
            <pc:docMk/>
            <pc:sldMk cId="3044297328" sldId="267"/>
            <ac:spMk id="4" creationId="{937BFDCC-EC40-44A0-860F-4809DA118545}"/>
          </ac:spMkLst>
        </pc:spChg>
        <pc:spChg chg="del">
          <ac:chgData name="박찬정" userId="185222cd-5455-43a6-a0f8-2b4255724287" providerId="ADAL" clId="{02A53925-0266-4AD1-93A2-7FCC641EAC4C}" dt="2022-04-13T11:45:01.128" v="678" actId="478"/>
          <ac:spMkLst>
            <pc:docMk/>
            <pc:sldMk cId="3044297328" sldId="267"/>
            <ac:spMk id="10" creationId="{EC28E015-4429-4068-A253-86BEE90277ED}"/>
          </ac:spMkLst>
        </pc:spChg>
        <pc:spChg chg="add del mod">
          <ac:chgData name="박찬정" userId="185222cd-5455-43a6-a0f8-2b4255724287" providerId="ADAL" clId="{02A53925-0266-4AD1-93A2-7FCC641EAC4C}" dt="2022-04-13T11:55:40.384" v="1326" actId="478"/>
          <ac:spMkLst>
            <pc:docMk/>
            <pc:sldMk cId="3044297328" sldId="267"/>
            <ac:spMk id="11" creationId="{1F16DE43-1A82-4EBC-A6AA-5C686BBBCC47}"/>
          </ac:spMkLst>
        </pc:spChg>
        <pc:spChg chg="add mod">
          <ac:chgData name="박찬정" userId="185222cd-5455-43a6-a0f8-2b4255724287" providerId="ADAL" clId="{02A53925-0266-4AD1-93A2-7FCC641EAC4C}" dt="2022-04-13T11:54:51.932" v="1307"/>
          <ac:spMkLst>
            <pc:docMk/>
            <pc:sldMk cId="3044297328" sldId="267"/>
            <ac:spMk id="12" creationId="{F1C18D79-E307-49DF-8F32-DBCF3BBE0641}"/>
          </ac:spMkLst>
        </pc:spChg>
        <pc:spChg chg="add mod">
          <ac:chgData name="박찬정" userId="185222cd-5455-43a6-a0f8-2b4255724287" providerId="ADAL" clId="{02A53925-0266-4AD1-93A2-7FCC641EAC4C}" dt="2022-04-13T11:54:51.932" v="1307"/>
          <ac:spMkLst>
            <pc:docMk/>
            <pc:sldMk cId="3044297328" sldId="267"/>
            <ac:spMk id="13" creationId="{1DEC4F28-0543-416E-94CE-456C3BC2FFA0}"/>
          </ac:spMkLst>
        </pc:spChg>
        <pc:spChg chg="del">
          <ac:chgData name="박찬정" userId="185222cd-5455-43a6-a0f8-2b4255724287" providerId="ADAL" clId="{02A53925-0266-4AD1-93A2-7FCC641EAC4C}" dt="2022-04-13T11:55:39.840" v="1325" actId="478"/>
          <ac:spMkLst>
            <pc:docMk/>
            <pc:sldMk cId="3044297328" sldId="267"/>
            <ac:spMk id="16" creationId="{629C00C1-A92D-4251-A208-6CBAC15BDFA0}"/>
          </ac:spMkLst>
        </pc:spChg>
      </pc:sldChg>
      <pc:sldChg chg="addSp delSp modSp mod">
        <pc:chgData name="박찬정" userId="185222cd-5455-43a6-a0f8-2b4255724287" providerId="ADAL" clId="{02A53925-0266-4AD1-93A2-7FCC641EAC4C}" dt="2022-04-13T11:55:42.632" v="1328" actId="478"/>
        <pc:sldMkLst>
          <pc:docMk/>
          <pc:sldMk cId="253971515" sldId="268"/>
        </pc:sldMkLst>
        <pc:spChg chg="mod">
          <ac:chgData name="박찬정" userId="185222cd-5455-43a6-a0f8-2b4255724287" providerId="ADAL" clId="{02A53925-0266-4AD1-93A2-7FCC641EAC4C}" dt="2022-04-13T05:36:25.274" v="66"/>
          <ac:spMkLst>
            <pc:docMk/>
            <pc:sldMk cId="253971515" sldId="268"/>
            <ac:spMk id="4" creationId="{937BFDCC-EC40-44A0-860F-4809DA118545}"/>
          </ac:spMkLst>
        </pc:spChg>
        <pc:spChg chg="del">
          <ac:chgData name="박찬정" userId="185222cd-5455-43a6-a0f8-2b4255724287" providerId="ADAL" clId="{02A53925-0266-4AD1-93A2-7FCC641EAC4C}" dt="2022-04-13T11:45:03.687" v="679" actId="478"/>
          <ac:spMkLst>
            <pc:docMk/>
            <pc:sldMk cId="253971515" sldId="268"/>
            <ac:spMk id="10" creationId="{EC28E015-4429-4068-A253-86BEE90277ED}"/>
          </ac:spMkLst>
        </pc:spChg>
        <pc:spChg chg="add del mod">
          <ac:chgData name="박찬정" userId="185222cd-5455-43a6-a0f8-2b4255724287" providerId="ADAL" clId="{02A53925-0266-4AD1-93A2-7FCC641EAC4C}" dt="2022-04-13T11:55:42.632" v="1328" actId="478"/>
          <ac:spMkLst>
            <pc:docMk/>
            <pc:sldMk cId="253971515" sldId="268"/>
            <ac:spMk id="11" creationId="{45DE000E-E453-4DD2-BF1D-1FD08A763932}"/>
          </ac:spMkLst>
        </pc:spChg>
        <pc:spChg chg="add mod">
          <ac:chgData name="박찬정" userId="185222cd-5455-43a6-a0f8-2b4255724287" providerId="ADAL" clId="{02A53925-0266-4AD1-93A2-7FCC641EAC4C}" dt="2022-04-13T11:54:53.292" v="1308"/>
          <ac:spMkLst>
            <pc:docMk/>
            <pc:sldMk cId="253971515" sldId="268"/>
            <ac:spMk id="12" creationId="{06D3CD9D-B071-4227-BF22-0568E3DD62F5}"/>
          </ac:spMkLst>
        </pc:spChg>
        <pc:spChg chg="add mod">
          <ac:chgData name="박찬정" userId="185222cd-5455-43a6-a0f8-2b4255724287" providerId="ADAL" clId="{02A53925-0266-4AD1-93A2-7FCC641EAC4C}" dt="2022-04-13T11:54:53.292" v="1308"/>
          <ac:spMkLst>
            <pc:docMk/>
            <pc:sldMk cId="253971515" sldId="268"/>
            <ac:spMk id="13" creationId="{61AAE0D4-B29F-473E-AF4C-2874673EFFC9}"/>
          </ac:spMkLst>
        </pc:spChg>
        <pc:spChg chg="del">
          <ac:chgData name="박찬정" userId="185222cd-5455-43a6-a0f8-2b4255724287" providerId="ADAL" clId="{02A53925-0266-4AD1-93A2-7FCC641EAC4C}" dt="2022-04-13T11:55:41.832" v="1327" actId="478"/>
          <ac:spMkLst>
            <pc:docMk/>
            <pc:sldMk cId="253971515" sldId="268"/>
            <ac:spMk id="16" creationId="{629C00C1-A92D-4251-A208-6CBAC15BDFA0}"/>
          </ac:spMkLst>
        </pc:spChg>
      </pc:sldChg>
      <pc:sldChg chg="addSp delSp modSp mod">
        <pc:chgData name="박찬정" userId="185222cd-5455-43a6-a0f8-2b4255724287" providerId="ADAL" clId="{02A53925-0266-4AD1-93A2-7FCC641EAC4C}" dt="2022-04-13T11:55:45.424" v="1330" actId="478"/>
        <pc:sldMkLst>
          <pc:docMk/>
          <pc:sldMk cId="3061973530" sldId="269"/>
        </pc:sldMkLst>
        <pc:spChg chg="mod">
          <ac:chgData name="박찬정" userId="185222cd-5455-43a6-a0f8-2b4255724287" providerId="ADAL" clId="{02A53925-0266-4AD1-93A2-7FCC641EAC4C}" dt="2022-04-13T05:36:27.378" v="67"/>
          <ac:spMkLst>
            <pc:docMk/>
            <pc:sldMk cId="3061973530" sldId="269"/>
            <ac:spMk id="4" creationId="{937BFDCC-EC40-44A0-860F-4809DA118545}"/>
          </ac:spMkLst>
        </pc:spChg>
        <pc:spChg chg="del">
          <ac:chgData name="박찬정" userId="185222cd-5455-43a6-a0f8-2b4255724287" providerId="ADAL" clId="{02A53925-0266-4AD1-93A2-7FCC641EAC4C}" dt="2022-04-13T11:45:05.760" v="680" actId="478"/>
          <ac:spMkLst>
            <pc:docMk/>
            <pc:sldMk cId="3061973530" sldId="269"/>
            <ac:spMk id="10" creationId="{EC28E015-4429-4068-A253-86BEE90277ED}"/>
          </ac:spMkLst>
        </pc:spChg>
        <pc:spChg chg="add del mod">
          <ac:chgData name="박찬정" userId="185222cd-5455-43a6-a0f8-2b4255724287" providerId="ADAL" clId="{02A53925-0266-4AD1-93A2-7FCC641EAC4C}" dt="2022-04-13T11:55:45.424" v="1330" actId="478"/>
          <ac:spMkLst>
            <pc:docMk/>
            <pc:sldMk cId="3061973530" sldId="269"/>
            <ac:spMk id="11" creationId="{2B86B5BF-7011-4C2A-BF01-26A3FB48525A}"/>
          </ac:spMkLst>
        </pc:spChg>
        <pc:spChg chg="add mod">
          <ac:chgData name="박찬정" userId="185222cd-5455-43a6-a0f8-2b4255724287" providerId="ADAL" clId="{02A53925-0266-4AD1-93A2-7FCC641EAC4C}" dt="2022-04-13T11:54:54.460" v="1309"/>
          <ac:spMkLst>
            <pc:docMk/>
            <pc:sldMk cId="3061973530" sldId="269"/>
            <ac:spMk id="12" creationId="{C762579F-4811-40C4-8EF9-74ABA9F9495F}"/>
          </ac:spMkLst>
        </pc:spChg>
        <pc:spChg chg="add mod">
          <ac:chgData name="박찬정" userId="185222cd-5455-43a6-a0f8-2b4255724287" providerId="ADAL" clId="{02A53925-0266-4AD1-93A2-7FCC641EAC4C}" dt="2022-04-13T11:54:54.460" v="1309"/>
          <ac:spMkLst>
            <pc:docMk/>
            <pc:sldMk cId="3061973530" sldId="269"/>
            <ac:spMk id="13" creationId="{C601BAC5-7B22-4082-8430-4D5C62A512DB}"/>
          </ac:spMkLst>
        </pc:spChg>
        <pc:spChg chg="del">
          <ac:chgData name="박찬정" userId="185222cd-5455-43a6-a0f8-2b4255724287" providerId="ADAL" clId="{02A53925-0266-4AD1-93A2-7FCC641EAC4C}" dt="2022-04-13T11:55:44.713" v="1329" actId="478"/>
          <ac:spMkLst>
            <pc:docMk/>
            <pc:sldMk cId="3061973530" sldId="269"/>
            <ac:spMk id="16" creationId="{629C00C1-A92D-4251-A208-6CBAC15BDFA0}"/>
          </ac:spMkLst>
        </pc:spChg>
      </pc:sldChg>
      <pc:sldChg chg="addSp delSp modSp add mod">
        <pc:chgData name="박찬정" userId="185222cd-5455-43a6-a0f8-2b4255724287" providerId="ADAL" clId="{02A53925-0266-4AD1-93A2-7FCC641EAC4C}" dt="2022-04-13T11:55:48.729" v="1332" actId="478"/>
        <pc:sldMkLst>
          <pc:docMk/>
          <pc:sldMk cId="1392759427" sldId="270"/>
        </pc:sldMkLst>
        <pc:spChg chg="mod">
          <ac:chgData name="박찬정" userId="185222cd-5455-43a6-a0f8-2b4255724287" providerId="ADAL" clId="{02A53925-0266-4AD1-93A2-7FCC641EAC4C}" dt="2022-04-13T05:36:29.682" v="68"/>
          <ac:spMkLst>
            <pc:docMk/>
            <pc:sldMk cId="1392759427" sldId="270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05:35:50.109" v="15" actId="1036"/>
          <ac:spMkLst>
            <pc:docMk/>
            <pc:sldMk cId="1392759427" sldId="270"/>
            <ac:spMk id="9" creationId="{80787005-71CC-4AE8-B22C-FFDC5DF277EA}"/>
          </ac:spMkLst>
        </pc:spChg>
        <pc:spChg chg="del">
          <ac:chgData name="박찬정" userId="185222cd-5455-43a6-a0f8-2b4255724287" providerId="ADAL" clId="{02A53925-0266-4AD1-93A2-7FCC641EAC4C}" dt="2022-04-13T11:45:07.408" v="681" actId="478"/>
          <ac:spMkLst>
            <pc:docMk/>
            <pc:sldMk cId="1392759427" sldId="270"/>
            <ac:spMk id="10" creationId="{EC28E015-4429-4068-A253-86BEE90277ED}"/>
          </ac:spMkLst>
        </pc:spChg>
        <pc:spChg chg="add del mod">
          <ac:chgData name="박찬정" userId="185222cd-5455-43a6-a0f8-2b4255724287" providerId="ADAL" clId="{02A53925-0266-4AD1-93A2-7FCC641EAC4C}" dt="2022-04-13T11:55:48.729" v="1332" actId="478"/>
          <ac:spMkLst>
            <pc:docMk/>
            <pc:sldMk cId="1392759427" sldId="270"/>
            <ac:spMk id="11" creationId="{38A6E5BD-494F-422D-8DA9-D3C5BE5E3100}"/>
          </ac:spMkLst>
        </pc:spChg>
        <pc:spChg chg="add mod">
          <ac:chgData name="박찬정" userId="185222cd-5455-43a6-a0f8-2b4255724287" providerId="ADAL" clId="{02A53925-0266-4AD1-93A2-7FCC641EAC4C}" dt="2022-04-13T11:54:55.581" v="1310"/>
          <ac:spMkLst>
            <pc:docMk/>
            <pc:sldMk cId="1392759427" sldId="270"/>
            <ac:spMk id="12" creationId="{45B3C0FB-EAD4-4A2C-881D-71FFFC03CD25}"/>
          </ac:spMkLst>
        </pc:spChg>
        <pc:spChg chg="add mod">
          <ac:chgData name="박찬정" userId="185222cd-5455-43a6-a0f8-2b4255724287" providerId="ADAL" clId="{02A53925-0266-4AD1-93A2-7FCC641EAC4C}" dt="2022-04-13T11:54:55.581" v="1310"/>
          <ac:spMkLst>
            <pc:docMk/>
            <pc:sldMk cId="1392759427" sldId="270"/>
            <ac:spMk id="13" creationId="{4D16FEF6-FF63-4089-9D4D-83C3430845BE}"/>
          </ac:spMkLst>
        </pc:spChg>
        <pc:spChg chg="del">
          <ac:chgData name="박찬정" userId="185222cd-5455-43a6-a0f8-2b4255724287" providerId="ADAL" clId="{02A53925-0266-4AD1-93A2-7FCC641EAC4C}" dt="2022-04-13T11:55:48.001" v="1331" actId="478"/>
          <ac:spMkLst>
            <pc:docMk/>
            <pc:sldMk cId="1392759427" sldId="270"/>
            <ac:spMk id="16" creationId="{629C00C1-A92D-4251-A208-6CBAC15BDFA0}"/>
          </ac:spMkLst>
        </pc:spChg>
        <pc:graphicFrameChg chg="modGraphic">
          <ac:chgData name="박찬정" userId="185222cd-5455-43a6-a0f8-2b4255724287" providerId="ADAL" clId="{02A53925-0266-4AD1-93A2-7FCC641EAC4C}" dt="2022-04-13T05:36:00.512" v="17" actId="20577"/>
          <ac:graphicFrameMkLst>
            <pc:docMk/>
            <pc:sldMk cId="1392759427" sldId="270"/>
            <ac:graphicFrameMk id="6" creationId="{ADE18A49-E494-491E-AC8A-68DE0D506D26}"/>
          </ac:graphicFrameMkLst>
        </pc:graphicFrameChg>
      </pc:sldChg>
      <pc:sldChg chg="addSp delSp modSp add mod">
        <pc:chgData name="박찬정" userId="185222cd-5455-43a6-a0f8-2b4255724287" providerId="ADAL" clId="{02A53925-0266-4AD1-93A2-7FCC641EAC4C}" dt="2022-04-13T11:55:50.994" v="1334" actId="478"/>
        <pc:sldMkLst>
          <pc:docMk/>
          <pc:sldMk cId="3160094778" sldId="271"/>
        </pc:sldMkLst>
        <pc:spChg chg="mod">
          <ac:chgData name="박찬정" userId="185222cd-5455-43a6-a0f8-2b4255724287" providerId="ADAL" clId="{02A53925-0266-4AD1-93A2-7FCC641EAC4C}" dt="2022-04-13T05:37:31.537" v="119"/>
          <ac:spMkLst>
            <pc:docMk/>
            <pc:sldMk cId="3160094778" sldId="271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05:36:45.941" v="86" actId="1036"/>
          <ac:spMkLst>
            <pc:docMk/>
            <pc:sldMk cId="3160094778" sldId="271"/>
            <ac:spMk id="9" creationId="{80787005-71CC-4AE8-B22C-FFDC5DF277EA}"/>
          </ac:spMkLst>
        </pc:spChg>
        <pc:spChg chg="del">
          <ac:chgData name="박찬정" userId="185222cd-5455-43a6-a0f8-2b4255724287" providerId="ADAL" clId="{02A53925-0266-4AD1-93A2-7FCC641EAC4C}" dt="2022-04-13T11:45:08.697" v="682" actId="478"/>
          <ac:spMkLst>
            <pc:docMk/>
            <pc:sldMk cId="3160094778" sldId="271"/>
            <ac:spMk id="10" creationId="{EC28E015-4429-4068-A253-86BEE90277ED}"/>
          </ac:spMkLst>
        </pc:spChg>
        <pc:spChg chg="add del mod">
          <ac:chgData name="박찬정" userId="185222cd-5455-43a6-a0f8-2b4255724287" providerId="ADAL" clId="{02A53925-0266-4AD1-93A2-7FCC641EAC4C}" dt="2022-04-13T11:55:50.994" v="1334" actId="478"/>
          <ac:spMkLst>
            <pc:docMk/>
            <pc:sldMk cId="3160094778" sldId="271"/>
            <ac:spMk id="11" creationId="{29AB008C-ACA7-4903-AE82-14CA83E0D38C}"/>
          </ac:spMkLst>
        </pc:spChg>
        <pc:spChg chg="add mod">
          <ac:chgData name="박찬정" userId="185222cd-5455-43a6-a0f8-2b4255724287" providerId="ADAL" clId="{02A53925-0266-4AD1-93A2-7FCC641EAC4C}" dt="2022-04-13T11:54:56.820" v="1311"/>
          <ac:spMkLst>
            <pc:docMk/>
            <pc:sldMk cId="3160094778" sldId="271"/>
            <ac:spMk id="12" creationId="{C044408A-7D5E-445B-AF15-75DCFA5E52FD}"/>
          </ac:spMkLst>
        </pc:spChg>
        <pc:spChg chg="add mod">
          <ac:chgData name="박찬정" userId="185222cd-5455-43a6-a0f8-2b4255724287" providerId="ADAL" clId="{02A53925-0266-4AD1-93A2-7FCC641EAC4C}" dt="2022-04-13T11:54:56.820" v="1311"/>
          <ac:spMkLst>
            <pc:docMk/>
            <pc:sldMk cId="3160094778" sldId="271"/>
            <ac:spMk id="13" creationId="{1A2A2C3A-B78B-4D89-B066-0FE4D5B077A0}"/>
          </ac:spMkLst>
        </pc:spChg>
        <pc:spChg chg="del">
          <ac:chgData name="박찬정" userId="185222cd-5455-43a6-a0f8-2b4255724287" providerId="ADAL" clId="{02A53925-0266-4AD1-93A2-7FCC641EAC4C}" dt="2022-04-13T11:55:50.200" v="1333" actId="478"/>
          <ac:spMkLst>
            <pc:docMk/>
            <pc:sldMk cId="3160094778" sldId="271"/>
            <ac:spMk id="16" creationId="{629C00C1-A92D-4251-A208-6CBAC15BDFA0}"/>
          </ac:spMkLst>
        </pc:spChg>
      </pc:sldChg>
      <pc:sldChg chg="addSp delSp modSp add mod">
        <pc:chgData name="박찬정" userId="185222cd-5455-43a6-a0f8-2b4255724287" providerId="ADAL" clId="{02A53925-0266-4AD1-93A2-7FCC641EAC4C}" dt="2022-04-13T11:55:53.249" v="1336" actId="478"/>
        <pc:sldMkLst>
          <pc:docMk/>
          <pc:sldMk cId="2156009393" sldId="272"/>
        </pc:sldMkLst>
        <pc:spChg chg="mod">
          <ac:chgData name="박찬정" userId="185222cd-5455-43a6-a0f8-2b4255724287" providerId="ADAL" clId="{02A53925-0266-4AD1-93A2-7FCC641EAC4C}" dt="2022-04-13T05:40:00.672" v="216" actId="1035"/>
          <ac:spMkLst>
            <pc:docMk/>
            <pc:sldMk cId="2156009393" sldId="272"/>
            <ac:spMk id="9" creationId="{80787005-71CC-4AE8-B22C-FFDC5DF277EA}"/>
          </ac:spMkLst>
        </pc:spChg>
        <pc:spChg chg="del">
          <ac:chgData name="박찬정" userId="185222cd-5455-43a6-a0f8-2b4255724287" providerId="ADAL" clId="{02A53925-0266-4AD1-93A2-7FCC641EAC4C}" dt="2022-04-13T11:45:10.240" v="683" actId="478"/>
          <ac:spMkLst>
            <pc:docMk/>
            <pc:sldMk cId="2156009393" sldId="272"/>
            <ac:spMk id="10" creationId="{EC28E015-4429-4068-A253-86BEE90277ED}"/>
          </ac:spMkLst>
        </pc:spChg>
        <pc:spChg chg="add del mod">
          <ac:chgData name="박찬정" userId="185222cd-5455-43a6-a0f8-2b4255724287" providerId="ADAL" clId="{02A53925-0266-4AD1-93A2-7FCC641EAC4C}" dt="2022-04-13T11:55:53.249" v="1336" actId="478"/>
          <ac:spMkLst>
            <pc:docMk/>
            <pc:sldMk cId="2156009393" sldId="272"/>
            <ac:spMk id="11" creationId="{7FBC1857-D49A-41C9-9E3D-00E944C88E5B}"/>
          </ac:spMkLst>
        </pc:spChg>
        <pc:spChg chg="add mod">
          <ac:chgData name="박찬정" userId="185222cd-5455-43a6-a0f8-2b4255724287" providerId="ADAL" clId="{02A53925-0266-4AD1-93A2-7FCC641EAC4C}" dt="2022-04-13T11:54:57.924" v="1312"/>
          <ac:spMkLst>
            <pc:docMk/>
            <pc:sldMk cId="2156009393" sldId="272"/>
            <ac:spMk id="12" creationId="{5FCBFDFD-1B8C-407B-80C5-D91F45B5B214}"/>
          </ac:spMkLst>
        </pc:spChg>
        <pc:spChg chg="add mod">
          <ac:chgData name="박찬정" userId="185222cd-5455-43a6-a0f8-2b4255724287" providerId="ADAL" clId="{02A53925-0266-4AD1-93A2-7FCC641EAC4C}" dt="2022-04-13T11:54:57.924" v="1312"/>
          <ac:spMkLst>
            <pc:docMk/>
            <pc:sldMk cId="2156009393" sldId="272"/>
            <ac:spMk id="13" creationId="{DC657188-8F0C-4AFC-996A-5DFC3BE366BE}"/>
          </ac:spMkLst>
        </pc:spChg>
        <pc:spChg chg="mod">
          <ac:chgData name="박찬정" userId="185222cd-5455-43a6-a0f8-2b4255724287" providerId="ADAL" clId="{02A53925-0266-4AD1-93A2-7FCC641EAC4C}" dt="2022-04-13T05:39:51.704" v="197" actId="20577"/>
          <ac:spMkLst>
            <pc:docMk/>
            <pc:sldMk cId="2156009393" sldId="272"/>
            <ac:spMk id="14" creationId="{577EAD35-8584-4AF4-B556-BAEF9DF9DA97}"/>
          </ac:spMkLst>
        </pc:spChg>
        <pc:spChg chg="del">
          <ac:chgData name="박찬정" userId="185222cd-5455-43a6-a0f8-2b4255724287" providerId="ADAL" clId="{02A53925-0266-4AD1-93A2-7FCC641EAC4C}" dt="2022-04-13T11:55:52.537" v="1335" actId="478"/>
          <ac:spMkLst>
            <pc:docMk/>
            <pc:sldMk cId="2156009393" sldId="272"/>
            <ac:spMk id="16" creationId="{629C00C1-A92D-4251-A208-6CBAC15BDFA0}"/>
          </ac:spMkLst>
        </pc:spChg>
      </pc:sldChg>
      <pc:sldChg chg="addSp delSp modSp add mod">
        <pc:chgData name="박찬정" userId="185222cd-5455-43a6-a0f8-2b4255724287" providerId="ADAL" clId="{02A53925-0266-4AD1-93A2-7FCC641EAC4C}" dt="2022-04-13T11:56:25.492" v="1375" actId="1035"/>
        <pc:sldMkLst>
          <pc:docMk/>
          <pc:sldMk cId="849630723" sldId="273"/>
        </pc:sldMkLst>
        <pc:spChg chg="mod">
          <ac:chgData name="박찬정" userId="185222cd-5455-43a6-a0f8-2b4255724287" providerId="ADAL" clId="{02A53925-0266-4AD1-93A2-7FCC641EAC4C}" dt="2022-04-13T05:41:53.090" v="377"/>
          <ac:spMkLst>
            <pc:docMk/>
            <pc:sldMk cId="849630723" sldId="273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05:41:09.058" v="243" actId="1035"/>
          <ac:spMkLst>
            <pc:docMk/>
            <pc:sldMk cId="849630723" sldId="273"/>
            <ac:spMk id="9" creationId="{80787005-71CC-4AE8-B22C-FFDC5DF277EA}"/>
          </ac:spMkLst>
        </pc:spChg>
        <pc:spChg chg="del mod">
          <ac:chgData name="박찬정" userId="185222cd-5455-43a6-a0f8-2b4255724287" providerId="ADAL" clId="{02A53925-0266-4AD1-93A2-7FCC641EAC4C}" dt="2022-04-13T11:55:55.546" v="1338" actId="478"/>
          <ac:spMkLst>
            <pc:docMk/>
            <pc:sldMk cId="849630723" sldId="273"/>
            <ac:spMk id="10" creationId="{EC28E015-4429-4068-A253-86BEE90277ED}"/>
          </ac:spMkLst>
        </pc:spChg>
        <pc:spChg chg="add del mod">
          <ac:chgData name="박찬정" userId="185222cd-5455-43a6-a0f8-2b4255724287" providerId="ADAL" clId="{02A53925-0266-4AD1-93A2-7FCC641EAC4C}" dt="2022-04-13T11:44:56.592" v="677"/>
          <ac:spMkLst>
            <pc:docMk/>
            <pc:sldMk cId="849630723" sldId="273"/>
            <ac:spMk id="11" creationId="{ACB7E64A-C20E-453A-9D90-6905B873FC34}"/>
          </ac:spMkLst>
        </pc:spChg>
        <pc:spChg chg="add mod">
          <ac:chgData name="박찬정" userId="185222cd-5455-43a6-a0f8-2b4255724287" providerId="ADAL" clId="{02A53925-0266-4AD1-93A2-7FCC641EAC4C}" dt="2022-04-13T11:54:59.085" v="1313"/>
          <ac:spMkLst>
            <pc:docMk/>
            <pc:sldMk cId="849630723" sldId="273"/>
            <ac:spMk id="12" creationId="{BB4FA433-979C-4181-8964-5DD7F22904B4}"/>
          </ac:spMkLst>
        </pc:spChg>
        <pc:spChg chg="add mod">
          <ac:chgData name="박찬정" userId="185222cd-5455-43a6-a0f8-2b4255724287" providerId="ADAL" clId="{02A53925-0266-4AD1-93A2-7FCC641EAC4C}" dt="2022-04-13T11:56:25.492" v="1375" actId="1035"/>
          <ac:spMkLst>
            <pc:docMk/>
            <pc:sldMk cId="849630723" sldId="273"/>
            <ac:spMk id="13" creationId="{C3D01C87-C216-45C7-A412-DACCC759C85D}"/>
          </ac:spMkLst>
        </pc:spChg>
        <pc:spChg chg="del">
          <ac:chgData name="박찬정" userId="185222cd-5455-43a6-a0f8-2b4255724287" providerId="ADAL" clId="{02A53925-0266-4AD1-93A2-7FCC641EAC4C}" dt="2022-04-13T11:55:54.849" v="1337" actId="478"/>
          <ac:spMkLst>
            <pc:docMk/>
            <pc:sldMk cId="849630723" sldId="273"/>
            <ac:spMk id="16" creationId="{629C00C1-A92D-4251-A208-6CBAC15BDFA0}"/>
          </ac:spMkLst>
        </pc:spChg>
        <pc:graphicFrameChg chg="mod modGraphic">
          <ac:chgData name="박찬정" userId="185222cd-5455-43a6-a0f8-2b4255724287" providerId="ADAL" clId="{02A53925-0266-4AD1-93A2-7FCC641EAC4C}" dt="2022-04-13T05:41:23.188" v="298" actId="20577"/>
          <ac:graphicFrameMkLst>
            <pc:docMk/>
            <pc:sldMk cId="849630723" sldId="273"/>
            <ac:graphicFrameMk id="6" creationId="{ADE18A49-E494-491E-AC8A-68DE0D506D26}"/>
          </ac:graphicFrameMkLst>
        </pc:graphicFrameChg>
      </pc:sldChg>
      <pc:sldChg chg="addSp delSp modSp add mod">
        <pc:chgData name="박찬정" userId="185222cd-5455-43a6-a0f8-2b4255724287" providerId="ADAL" clId="{02A53925-0266-4AD1-93A2-7FCC641EAC4C}" dt="2022-04-13T11:56:35.038" v="1377" actId="1037"/>
        <pc:sldMkLst>
          <pc:docMk/>
          <pc:sldMk cId="2734051887" sldId="274"/>
        </pc:sldMkLst>
        <pc:spChg chg="mod">
          <ac:chgData name="박찬정" userId="185222cd-5455-43a6-a0f8-2b4255724287" providerId="ADAL" clId="{02A53925-0266-4AD1-93A2-7FCC641EAC4C}" dt="2022-04-13T05:42:09.997" v="424"/>
          <ac:spMkLst>
            <pc:docMk/>
            <pc:sldMk cId="2734051887" sldId="274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05:41:35.045" v="333" actId="1036"/>
          <ac:spMkLst>
            <pc:docMk/>
            <pc:sldMk cId="2734051887" sldId="274"/>
            <ac:spMk id="9" creationId="{80787005-71CC-4AE8-B22C-FFDC5DF277EA}"/>
          </ac:spMkLst>
        </pc:spChg>
        <pc:spChg chg="mod">
          <ac:chgData name="박찬정" userId="185222cd-5455-43a6-a0f8-2b4255724287" providerId="ADAL" clId="{02A53925-0266-4AD1-93A2-7FCC641EAC4C}" dt="2022-04-13T11:56:35.038" v="1377" actId="1037"/>
          <ac:spMkLst>
            <pc:docMk/>
            <pc:sldMk cId="2734051887" sldId="274"/>
            <ac:spMk id="10" creationId="{EC28E015-4429-4068-A253-86BEE90277ED}"/>
          </ac:spMkLst>
        </pc:spChg>
        <pc:spChg chg="add del mod">
          <ac:chgData name="박찬정" userId="185222cd-5455-43a6-a0f8-2b4255724287" providerId="ADAL" clId="{02A53925-0266-4AD1-93A2-7FCC641EAC4C}" dt="2022-04-13T11:55:59.835" v="1340" actId="478"/>
          <ac:spMkLst>
            <pc:docMk/>
            <pc:sldMk cId="2734051887" sldId="274"/>
            <ac:spMk id="11" creationId="{966EF246-C8B7-4C5A-82A5-049E3EBDED06}"/>
          </ac:spMkLst>
        </pc:spChg>
        <pc:spChg chg="add del mod">
          <ac:chgData name="박찬정" userId="185222cd-5455-43a6-a0f8-2b4255724287" providerId="ADAL" clId="{02A53925-0266-4AD1-93A2-7FCC641EAC4C}" dt="2022-04-13T11:55:58.858" v="1339" actId="478"/>
          <ac:spMkLst>
            <pc:docMk/>
            <pc:sldMk cId="2734051887" sldId="274"/>
            <ac:spMk id="12" creationId="{6912114E-A3B4-4DA2-9B66-7E3642BA14B0}"/>
          </ac:spMkLst>
        </pc:spChg>
        <pc:spChg chg="mod">
          <ac:chgData name="박찬정" userId="185222cd-5455-43a6-a0f8-2b4255724287" providerId="ADAL" clId="{02A53925-0266-4AD1-93A2-7FCC641EAC4C}" dt="2022-04-13T11:56:35.038" v="1377" actId="1037"/>
          <ac:spMkLst>
            <pc:docMk/>
            <pc:sldMk cId="2734051887" sldId="274"/>
            <ac:spMk id="16" creationId="{629C00C1-A92D-4251-A208-6CBAC15BDFA0}"/>
          </ac:spMkLst>
        </pc:spChg>
      </pc:sldChg>
      <pc:sldChg chg="addSp delSp modSp add mod">
        <pc:chgData name="박찬정" userId="185222cd-5455-43a6-a0f8-2b4255724287" providerId="ADAL" clId="{02A53925-0266-4AD1-93A2-7FCC641EAC4C}" dt="2022-04-13T11:57:14.843" v="1404" actId="1035"/>
        <pc:sldMkLst>
          <pc:docMk/>
          <pc:sldMk cId="1680258613" sldId="275"/>
        </pc:sldMkLst>
        <pc:spChg chg="mod">
          <ac:chgData name="박찬정" userId="185222cd-5455-43a6-a0f8-2b4255724287" providerId="ADAL" clId="{02A53925-0266-4AD1-93A2-7FCC641EAC4C}" dt="2022-04-13T05:44:51.717" v="546"/>
          <ac:spMkLst>
            <pc:docMk/>
            <pc:sldMk cId="1680258613" sldId="275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05:43:44.455" v="443" actId="1036"/>
          <ac:spMkLst>
            <pc:docMk/>
            <pc:sldMk cId="1680258613" sldId="275"/>
            <ac:spMk id="9" creationId="{80787005-71CC-4AE8-B22C-FFDC5DF277EA}"/>
          </ac:spMkLst>
        </pc:spChg>
        <pc:spChg chg="del mod">
          <ac:chgData name="박찬정" userId="185222cd-5455-43a6-a0f8-2b4255724287" providerId="ADAL" clId="{02A53925-0266-4AD1-93A2-7FCC641EAC4C}" dt="2022-04-13T11:56:46.207" v="1378" actId="478"/>
          <ac:spMkLst>
            <pc:docMk/>
            <pc:sldMk cId="1680258613" sldId="275"/>
            <ac:spMk id="10" creationId="{EC28E015-4429-4068-A253-86BEE90277ED}"/>
          </ac:spMkLst>
        </pc:spChg>
        <pc:spChg chg="add mod">
          <ac:chgData name="박찬정" userId="185222cd-5455-43a6-a0f8-2b4255724287" providerId="ADAL" clId="{02A53925-0266-4AD1-93A2-7FCC641EAC4C}" dt="2022-04-13T11:57:14.843" v="1404" actId="1035"/>
          <ac:spMkLst>
            <pc:docMk/>
            <pc:sldMk cId="1680258613" sldId="275"/>
            <ac:spMk id="11" creationId="{57EAAF6D-8908-4846-A324-6A54275118C5}"/>
          </ac:spMkLst>
        </pc:spChg>
        <pc:spChg chg="add mod">
          <ac:chgData name="박찬정" userId="185222cd-5455-43a6-a0f8-2b4255724287" providerId="ADAL" clId="{02A53925-0266-4AD1-93A2-7FCC641EAC4C}" dt="2022-04-13T11:56:48.415" v="1381" actId="20577"/>
          <ac:spMkLst>
            <pc:docMk/>
            <pc:sldMk cId="1680258613" sldId="275"/>
            <ac:spMk id="12" creationId="{77DCCECD-1B0C-42CB-B828-E853744E8B42}"/>
          </ac:spMkLst>
        </pc:spChg>
        <pc:spChg chg="del mod">
          <ac:chgData name="박찬정" userId="185222cd-5455-43a6-a0f8-2b4255724287" providerId="ADAL" clId="{02A53925-0266-4AD1-93A2-7FCC641EAC4C}" dt="2022-04-13T11:56:46.207" v="1378" actId="478"/>
          <ac:spMkLst>
            <pc:docMk/>
            <pc:sldMk cId="1680258613" sldId="275"/>
            <ac:spMk id="16" creationId="{629C00C1-A92D-4251-A208-6CBAC15BDFA0}"/>
          </ac:spMkLst>
        </pc:spChg>
      </pc:sldChg>
      <pc:sldChg chg="addSp delSp modSp add mod">
        <pc:chgData name="박찬정" userId="185222cd-5455-43a6-a0f8-2b4255724287" providerId="ADAL" clId="{02A53925-0266-4AD1-93A2-7FCC641EAC4C}" dt="2022-04-13T11:57:28.121" v="1406"/>
        <pc:sldMkLst>
          <pc:docMk/>
          <pc:sldMk cId="2295545955" sldId="276"/>
        </pc:sldMkLst>
        <pc:spChg chg="mod">
          <ac:chgData name="박찬정" userId="185222cd-5455-43a6-a0f8-2b4255724287" providerId="ADAL" clId="{02A53925-0266-4AD1-93A2-7FCC641EAC4C}" dt="2022-04-13T11:41:07.786" v="599"/>
          <ac:spMkLst>
            <pc:docMk/>
            <pc:sldMk cId="2295545955" sldId="276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1:40:26.495" v="566" actId="1036"/>
          <ac:spMkLst>
            <pc:docMk/>
            <pc:sldMk cId="2295545955" sldId="276"/>
            <ac:spMk id="9" creationId="{80787005-71CC-4AE8-B22C-FFDC5DF277EA}"/>
          </ac:spMkLst>
        </pc:spChg>
        <pc:spChg chg="del">
          <ac:chgData name="박찬정" userId="185222cd-5455-43a6-a0f8-2b4255724287" providerId="ADAL" clId="{02A53925-0266-4AD1-93A2-7FCC641EAC4C}" dt="2022-04-13T11:46:08.815" v="754" actId="478"/>
          <ac:spMkLst>
            <pc:docMk/>
            <pc:sldMk cId="2295545955" sldId="276"/>
            <ac:spMk id="10" creationId="{EC28E015-4429-4068-A253-86BEE90277ED}"/>
          </ac:spMkLst>
        </pc:spChg>
        <pc:spChg chg="add del mod">
          <ac:chgData name="박찬정" userId="185222cd-5455-43a6-a0f8-2b4255724287" providerId="ADAL" clId="{02A53925-0266-4AD1-93A2-7FCC641EAC4C}" dt="2022-04-13T11:57:27.726" v="1405" actId="478"/>
          <ac:spMkLst>
            <pc:docMk/>
            <pc:sldMk cId="2295545955" sldId="276"/>
            <ac:spMk id="11" creationId="{0B4EAC4D-8A5B-4B6D-9485-5205D0BB74A5}"/>
          </ac:spMkLst>
        </pc:spChg>
        <pc:spChg chg="add del mod">
          <ac:chgData name="박찬정" userId="185222cd-5455-43a6-a0f8-2b4255724287" providerId="ADAL" clId="{02A53925-0266-4AD1-93A2-7FCC641EAC4C}" dt="2022-04-13T11:57:27.726" v="1405" actId="478"/>
          <ac:spMkLst>
            <pc:docMk/>
            <pc:sldMk cId="2295545955" sldId="276"/>
            <ac:spMk id="12" creationId="{7649FBEC-AF8F-45F3-9358-B4C801B3F89B}"/>
          </ac:spMkLst>
        </pc:spChg>
        <pc:spChg chg="add mod">
          <ac:chgData name="박찬정" userId="185222cd-5455-43a6-a0f8-2b4255724287" providerId="ADAL" clId="{02A53925-0266-4AD1-93A2-7FCC641EAC4C}" dt="2022-04-13T11:57:28.121" v="1406"/>
          <ac:spMkLst>
            <pc:docMk/>
            <pc:sldMk cId="2295545955" sldId="276"/>
            <ac:spMk id="13" creationId="{EEC18833-CB24-4615-B024-453E73DF15E3}"/>
          </ac:spMkLst>
        </pc:spChg>
        <pc:spChg chg="add mod">
          <ac:chgData name="박찬정" userId="185222cd-5455-43a6-a0f8-2b4255724287" providerId="ADAL" clId="{02A53925-0266-4AD1-93A2-7FCC641EAC4C}" dt="2022-04-13T11:57:28.121" v="1406"/>
          <ac:spMkLst>
            <pc:docMk/>
            <pc:sldMk cId="2295545955" sldId="276"/>
            <ac:spMk id="15" creationId="{3D911198-6C01-4079-B69A-D4A7EA6DCD83}"/>
          </ac:spMkLst>
        </pc:spChg>
        <pc:spChg chg="del">
          <ac:chgData name="박찬정" userId="185222cd-5455-43a6-a0f8-2b4255724287" providerId="ADAL" clId="{02A53925-0266-4AD1-93A2-7FCC641EAC4C}" dt="2022-04-13T11:46:08.815" v="754" actId="478"/>
          <ac:spMkLst>
            <pc:docMk/>
            <pc:sldMk cId="2295545955" sldId="276"/>
            <ac:spMk id="16" creationId="{629C00C1-A92D-4251-A208-6CBAC15BDFA0}"/>
          </ac:spMkLst>
        </pc:spChg>
        <pc:graphicFrameChg chg="modGraphic">
          <ac:chgData name="박찬정" userId="185222cd-5455-43a6-a0f8-2b4255724287" providerId="ADAL" clId="{02A53925-0266-4AD1-93A2-7FCC641EAC4C}" dt="2022-04-13T11:46:23.883" v="760" actId="20577"/>
          <ac:graphicFrameMkLst>
            <pc:docMk/>
            <pc:sldMk cId="2295545955" sldId="276"/>
            <ac:graphicFrameMk id="7" creationId="{8F88C0F5-5D3B-468D-AD7F-A0C7535E816F}"/>
          </ac:graphicFrameMkLst>
        </pc:graphicFrameChg>
      </pc:sldChg>
      <pc:sldChg chg="addSp delSp modSp add mod">
        <pc:chgData name="박찬정" userId="185222cd-5455-43a6-a0f8-2b4255724287" providerId="ADAL" clId="{02A53925-0266-4AD1-93A2-7FCC641EAC4C}" dt="2022-04-13T11:57:31.721" v="1408"/>
        <pc:sldMkLst>
          <pc:docMk/>
          <pc:sldMk cId="3789029844" sldId="277"/>
        </pc:sldMkLst>
        <pc:spChg chg="mod">
          <ac:chgData name="박찬정" userId="185222cd-5455-43a6-a0f8-2b4255724287" providerId="ADAL" clId="{02A53925-0266-4AD1-93A2-7FCC641EAC4C}" dt="2022-04-13T11:41:48.985" v="618"/>
          <ac:spMkLst>
            <pc:docMk/>
            <pc:sldMk cId="3789029844" sldId="277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1:41:13.550" v="614" actId="1036"/>
          <ac:spMkLst>
            <pc:docMk/>
            <pc:sldMk cId="3789029844" sldId="277"/>
            <ac:spMk id="9" creationId="{80787005-71CC-4AE8-B22C-FFDC5DF277EA}"/>
          </ac:spMkLst>
        </pc:spChg>
        <pc:spChg chg="del">
          <ac:chgData name="박찬정" userId="185222cd-5455-43a6-a0f8-2b4255724287" providerId="ADAL" clId="{02A53925-0266-4AD1-93A2-7FCC641EAC4C}" dt="2022-04-13T11:46:11.976" v="756" actId="478"/>
          <ac:spMkLst>
            <pc:docMk/>
            <pc:sldMk cId="3789029844" sldId="277"/>
            <ac:spMk id="10" creationId="{EC28E015-4429-4068-A253-86BEE90277ED}"/>
          </ac:spMkLst>
        </pc:spChg>
        <pc:spChg chg="add del mod">
          <ac:chgData name="박찬정" userId="185222cd-5455-43a6-a0f8-2b4255724287" providerId="ADAL" clId="{02A53925-0266-4AD1-93A2-7FCC641EAC4C}" dt="2022-04-13T11:57:31.470" v="1407" actId="478"/>
          <ac:spMkLst>
            <pc:docMk/>
            <pc:sldMk cId="3789029844" sldId="277"/>
            <ac:spMk id="11" creationId="{A988B554-C049-40F9-A027-4826C47977D7}"/>
          </ac:spMkLst>
        </pc:spChg>
        <pc:spChg chg="add del mod">
          <ac:chgData name="박찬정" userId="185222cd-5455-43a6-a0f8-2b4255724287" providerId="ADAL" clId="{02A53925-0266-4AD1-93A2-7FCC641EAC4C}" dt="2022-04-13T11:57:31.470" v="1407" actId="478"/>
          <ac:spMkLst>
            <pc:docMk/>
            <pc:sldMk cId="3789029844" sldId="277"/>
            <ac:spMk id="12" creationId="{EA3B9F6A-2C65-403F-B53C-3877EEBC2023}"/>
          </ac:spMkLst>
        </pc:spChg>
        <pc:spChg chg="add mod">
          <ac:chgData name="박찬정" userId="185222cd-5455-43a6-a0f8-2b4255724287" providerId="ADAL" clId="{02A53925-0266-4AD1-93A2-7FCC641EAC4C}" dt="2022-04-13T11:57:31.721" v="1408"/>
          <ac:spMkLst>
            <pc:docMk/>
            <pc:sldMk cId="3789029844" sldId="277"/>
            <ac:spMk id="13" creationId="{95E9EDCA-DABE-4794-913A-1C5C24B1FBAC}"/>
          </ac:spMkLst>
        </pc:spChg>
        <pc:spChg chg="add mod">
          <ac:chgData name="박찬정" userId="185222cd-5455-43a6-a0f8-2b4255724287" providerId="ADAL" clId="{02A53925-0266-4AD1-93A2-7FCC641EAC4C}" dt="2022-04-13T11:57:31.721" v="1408"/>
          <ac:spMkLst>
            <pc:docMk/>
            <pc:sldMk cId="3789029844" sldId="277"/>
            <ac:spMk id="15" creationId="{81DA372D-D8B2-4000-8B95-F7EE91E59393}"/>
          </ac:spMkLst>
        </pc:spChg>
        <pc:spChg chg="del">
          <ac:chgData name="박찬정" userId="185222cd-5455-43a6-a0f8-2b4255724287" providerId="ADAL" clId="{02A53925-0266-4AD1-93A2-7FCC641EAC4C}" dt="2022-04-13T11:46:11.976" v="756" actId="478"/>
          <ac:spMkLst>
            <pc:docMk/>
            <pc:sldMk cId="3789029844" sldId="277"/>
            <ac:spMk id="16" creationId="{629C00C1-A92D-4251-A208-6CBAC15BDFA0}"/>
          </ac:spMkLst>
        </pc:spChg>
        <pc:graphicFrameChg chg="modGraphic">
          <ac:chgData name="박찬정" userId="185222cd-5455-43a6-a0f8-2b4255724287" providerId="ADAL" clId="{02A53925-0266-4AD1-93A2-7FCC641EAC4C}" dt="2022-04-13T11:46:32.802" v="763" actId="20577"/>
          <ac:graphicFrameMkLst>
            <pc:docMk/>
            <pc:sldMk cId="3789029844" sldId="277"/>
            <ac:graphicFrameMk id="7" creationId="{8F88C0F5-5D3B-468D-AD7F-A0C7535E816F}"/>
          </ac:graphicFrameMkLst>
        </pc:graphicFrameChg>
      </pc:sldChg>
      <pc:sldChg chg="addSp delSp modSp add mod">
        <pc:chgData name="박찬정" userId="185222cd-5455-43a6-a0f8-2b4255724287" providerId="ADAL" clId="{02A53925-0266-4AD1-93A2-7FCC641EAC4C}" dt="2022-04-13T11:57:35.050" v="1410"/>
        <pc:sldMkLst>
          <pc:docMk/>
          <pc:sldMk cId="3632896474" sldId="278"/>
        </pc:sldMkLst>
        <pc:spChg chg="mod">
          <ac:chgData name="박찬정" userId="185222cd-5455-43a6-a0f8-2b4255724287" providerId="ADAL" clId="{02A53925-0266-4AD1-93A2-7FCC641EAC4C}" dt="2022-04-13T11:47:11.382" v="838"/>
          <ac:spMkLst>
            <pc:docMk/>
            <pc:sldMk cId="3632896474" sldId="278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1:46:56.157" v="780" actId="1035"/>
          <ac:spMkLst>
            <pc:docMk/>
            <pc:sldMk cId="3632896474" sldId="278"/>
            <ac:spMk id="9" creationId="{80787005-71CC-4AE8-B22C-FFDC5DF277EA}"/>
          </ac:spMkLst>
        </pc:spChg>
        <pc:spChg chg="add mod">
          <ac:chgData name="박찬정" userId="185222cd-5455-43a6-a0f8-2b4255724287" providerId="ADAL" clId="{02A53925-0266-4AD1-93A2-7FCC641EAC4C}" dt="2022-04-13T11:57:35.050" v="1410"/>
          <ac:spMkLst>
            <pc:docMk/>
            <pc:sldMk cId="3632896474" sldId="278"/>
            <ac:spMk id="10" creationId="{2EAB6087-3FDC-45E0-A402-EEFE82124A8F}"/>
          </ac:spMkLst>
        </pc:spChg>
        <pc:spChg chg="del">
          <ac:chgData name="박찬정" userId="185222cd-5455-43a6-a0f8-2b4255724287" providerId="ADAL" clId="{02A53925-0266-4AD1-93A2-7FCC641EAC4C}" dt="2022-04-13T11:57:34.807" v="1409" actId="478"/>
          <ac:spMkLst>
            <pc:docMk/>
            <pc:sldMk cId="3632896474" sldId="278"/>
            <ac:spMk id="11" creationId="{A988B554-C049-40F9-A027-4826C47977D7}"/>
          </ac:spMkLst>
        </pc:spChg>
        <pc:spChg chg="del">
          <ac:chgData name="박찬정" userId="185222cd-5455-43a6-a0f8-2b4255724287" providerId="ADAL" clId="{02A53925-0266-4AD1-93A2-7FCC641EAC4C}" dt="2022-04-13T11:57:34.807" v="1409" actId="478"/>
          <ac:spMkLst>
            <pc:docMk/>
            <pc:sldMk cId="3632896474" sldId="278"/>
            <ac:spMk id="12" creationId="{EA3B9F6A-2C65-403F-B53C-3877EEBC2023}"/>
          </ac:spMkLst>
        </pc:spChg>
        <pc:spChg chg="add mod">
          <ac:chgData name="박찬정" userId="185222cd-5455-43a6-a0f8-2b4255724287" providerId="ADAL" clId="{02A53925-0266-4AD1-93A2-7FCC641EAC4C}" dt="2022-04-13T11:57:35.050" v="1410"/>
          <ac:spMkLst>
            <pc:docMk/>
            <pc:sldMk cId="3632896474" sldId="278"/>
            <ac:spMk id="13" creationId="{6E925096-3207-45C6-857E-C16305731267}"/>
          </ac:spMkLst>
        </pc:spChg>
        <pc:graphicFrameChg chg="modGraphic">
          <ac:chgData name="박찬정" userId="185222cd-5455-43a6-a0f8-2b4255724287" providerId="ADAL" clId="{02A53925-0266-4AD1-93A2-7FCC641EAC4C}" dt="2022-04-13T11:47:12.896" v="839" actId="20577"/>
          <ac:graphicFrameMkLst>
            <pc:docMk/>
            <pc:sldMk cId="3632896474" sldId="278"/>
            <ac:graphicFrameMk id="7" creationId="{8F88C0F5-5D3B-468D-AD7F-A0C7535E816F}"/>
          </ac:graphicFrameMkLst>
        </pc:graphicFrameChg>
      </pc:sldChg>
      <pc:sldChg chg="addSp delSp modSp add mod">
        <pc:chgData name="박찬정" userId="185222cd-5455-43a6-a0f8-2b4255724287" providerId="ADAL" clId="{02A53925-0266-4AD1-93A2-7FCC641EAC4C}" dt="2022-04-13T11:57:47.377" v="1416" actId="478"/>
        <pc:sldMkLst>
          <pc:docMk/>
          <pc:sldMk cId="3384433343" sldId="279"/>
        </pc:sldMkLst>
        <pc:spChg chg="mod">
          <ac:chgData name="박찬정" userId="185222cd-5455-43a6-a0f8-2b4255724287" providerId="ADAL" clId="{02A53925-0266-4AD1-93A2-7FCC641EAC4C}" dt="2022-04-13T11:47:40.038" v="908"/>
          <ac:spMkLst>
            <pc:docMk/>
            <pc:sldMk cId="3384433343" sldId="279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1:47:20.833" v="857" actId="1036"/>
          <ac:spMkLst>
            <pc:docMk/>
            <pc:sldMk cId="3384433343" sldId="279"/>
            <ac:spMk id="9" creationId="{80787005-71CC-4AE8-B22C-FFDC5DF277EA}"/>
          </ac:spMkLst>
        </pc:spChg>
        <pc:spChg chg="add mod">
          <ac:chgData name="박찬정" userId="185222cd-5455-43a6-a0f8-2b4255724287" providerId="ADAL" clId="{02A53925-0266-4AD1-93A2-7FCC641EAC4C}" dt="2022-04-13T11:57:37.426" v="1411"/>
          <ac:spMkLst>
            <pc:docMk/>
            <pc:sldMk cId="3384433343" sldId="279"/>
            <ac:spMk id="10" creationId="{E0FDC9FE-2714-4E45-B044-A0E7E63D4095}"/>
          </ac:spMkLst>
        </pc:spChg>
        <pc:spChg chg="del">
          <ac:chgData name="박찬정" userId="185222cd-5455-43a6-a0f8-2b4255724287" providerId="ADAL" clId="{02A53925-0266-4AD1-93A2-7FCC641EAC4C}" dt="2022-04-13T11:57:46.538" v="1415" actId="478"/>
          <ac:spMkLst>
            <pc:docMk/>
            <pc:sldMk cId="3384433343" sldId="279"/>
            <ac:spMk id="11" creationId="{A988B554-C049-40F9-A027-4826C47977D7}"/>
          </ac:spMkLst>
        </pc:spChg>
        <pc:spChg chg="del">
          <ac:chgData name="박찬정" userId="185222cd-5455-43a6-a0f8-2b4255724287" providerId="ADAL" clId="{02A53925-0266-4AD1-93A2-7FCC641EAC4C}" dt="2022-04-13T11:57:47.377" v="1416" actId="478"/>
          <ac:spMkLst>
            <pc:docMk/>
            <pc:sldMk cId="3384433343" sldId="279"/>
            <ac:spMk id="12" creationId="{EA3B9F6A-2C65-403F-B53C-3877EEBC2023}"/>
          </ac:spMkLst>
        </pc:spChg>
        <pc:spChg chg="add mod">
          <ac:chgData name="박찬정" userId="185222cd-5455-43a6-a0f8-2b4255724287" providerId="ADAL" clId="{02A53925-0266-4AD1-93A2-7FCC641EAC4C}" dt="2022-04-13T11:57:37.426" v="1411"/>
          <ac:spMkLst>
            <pc:docMk/>
            <pc:sldMk cId="3384433343" sldId="279"/>
            <ac:spMk id="13" creationId="{08E3BCFB-10DB-4F7C-93ED-551D745F3963}"/>
          </ac:spMkLst>
        </pc:spChg>
        <pc:graphicFrameChg chg="modGraphic">
          <ac:chgData name="박찬정" userId="185222cd-5455-43a6-a0f8-2b4255724287" providerId="ADAL" clId="{02A53925-0266-4AD1-93A2-7FCC641EAC4C}" dt="2022-04-13T11:47:31.755" v="859" actId="20577"/>
          <ac:graphicFrameMkLst>
            <pc:docMk/>
            <pc:sldMk cId="3384433343" sldId="279"/>
            <ac:graphicFrameMk id="6" creationId="{ADE18A49-E494-491E-AC8A-68DE0D506D26}"/>
          </ac:graphicFrameMkLst>
        </pc:graphicFrameChg>
      </pc:sldChg>
      <pc:sldChg chg="addSp delSp modSp add mod">
        <pc:chgData name="박찬정" userId="185222cd-5455-43a6-a0f8-2b4255724287" providerId="ADAL" clId="{02A53925-0266-4AD1-93A2-7FCC641EAC4C}" dt="2022-04-13T11:57:57.186" v="1418" actId="478"/>
        <pc:sldMkLst>
          <pc:docMk/>
          <pc:sldMk cId="1250637089" sldId="280"/>
        </pc:sldMkLst>
        <pc:spChg chg="mod">
          <ac:chgData name="박찬정" userId="185222cd-5455-43a6-a0f8-2b4255724287" providerId="ADAL" clId="{02A53925-0266-4AD1-93A2-7FCC641EAC4C}" dt="2022-04-13T11:47:58.716" v="969"/>
          <ac:spMkLst>
            <pc:docMk/>
            <pc:sldMk cId="1250637089" sldId="280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1:47:52.014" v="925" actId="1035"/>
          <ac:spMkLst>
            <pc:docMk/>
            <pc:sldMk cId="1250637089" sldId="280"/>
            <ac:spMk id="9" creationId="{80787005-71CC-4AE8-B22C-FFDC5DF277EA}"/>
          </ac:spMkLst>
        </pc:spChg>
        <pc:spChg chg="add mod">
          <ac:chgData name="박찬정" userId="185222cd-5455-43a6-a0f8-2b4255724287" providerId="ADAL" clId="{02A53925-0266-4AD1-93A2-7FCC641EAC4C}" dt="2022-04-13T11:57:38.474" v="1412"/>
          <ac:spMkLst>
            <pc:docMk/>
            <pc:sldMk cId="1250637089" sldId="280"/>
            <ac:spMk id="10" creationId="{BF54E79F-D8CF-4BD4-BA3B-97F44A75AB0F}"/>
          </ac:spMkLst>
        </pc:spChg>
        <pc:spChg chg="del">
          <ac:chgData name="박찬정" userId="185222cd-5455-43a6-a0f8-2b4255724287" providerId="ADAL" clId="{02A53925-0266-4AD1-93A2-7FCC641EAC4C}" dt="2022-04-13T11:57:56.299" v="1417" actId="478"/>
          <ac:spMkLst>
            <pc:docMk/>
            <pc:sldMk cId="1250637089" sldId="280"/>
            <ac:spMk id="11" creationId="{A988B554-C049-40F9-A027-4826C47977D7}"/>
          </ac:spMkLst>
        </pc:spChg>
        <pc:spChg chg="del">
          <ac:chgData name="박찬정" userId="185222cd-5455-43a6-a0f8-2b4255724287" providerId="ADAL" clId="{02A53925-0266-4AD1-93A2-7FCC641EAC4C}" dt="2022-04-13T11:57:57.186" v="1418" actId="478"/>
          <ac:spMkLst>
            <pc:docMk/>
            <pc:sldMk cId="1250637089" sldId="280"/>
            <ac:spMk id="12" creationId="{EA3B9F6A-2C65-403F-B53C-3877EEBC2023}"/>
          </ac:spMkLst>
        </pc:spChg>
        <pc:spChg chg="add mod">
          <ac:chgData name="박찬정" userId="185222cd-5455-43a6-a0f8-2b4255724287" providerId="ADAL" clId="{02A53925-0266-4AD1-93A2-7FCC641EAC4C}" dt="2022-04-13T11:57:38.474" v="1412"/>
          <ac:spMkLst>
            <pc:docMk/>
            <pc:sldMk cId="1250637089" sldId="280"/>
            <ac:spMk id="13" creationId="{7437BF0C-AFE4-49A2-968A-B404CF4D3097}"/>
          </ac:spMkLst>
        </pc:spChg>
      </pc:sldChg>
      <pc:sldChg chg="addSp delSp modSp add mod">
        <pc:chgData name="박찬정" userId="185222cd-5455-43a6-a0f8-2b4255724287" providerId="ADAL" clId="{02A53925-0266-4AD1-93A2-7FCC641EAC4C}" dt="2022-04-13T11:58:18.670" v="1423" actId="478"/>
        <pc:sldMkLst>
          <pc:docMk/>
          <pc:sldMk cId="2196884419" sldId="281"/>
        </pc:sldMkLst>
        <pc:spChg chg="mod">
          <ac:chgData name="박찬정" userId="185222cd-5455-43a6-a0f8-2b4255724287" providerId="ADAL" clId="{02A53925-0266-4AD1-93A2-7FCC641EAC4C}" dt="2022-04-13T11:49:30.126" v="1011"/>
          <ac:spMkLst>
            <pc:docMk/>
            <pc:sldMk cId="2196884419" sldId="281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1:49:17.425" v="984" actId="1036"/>
          <ac:spMkLst>
            <pc:docMk/>
            <pc:sldMk cId="2196884419" sldId="281"/>
            <ac:spMk id="9" creationId="{80787005-71CC-4AE8-B22C-FFDC5DF277EA}"/>
          </ac:spMkLst>
        </pc:spChg>
        <pc:spChg chg="add del mod">
          <ac:chgData name="박찬정" userId="185222cd-5455-43a6-a0f8-2b4255724287" providerId="ADAL" clId="{02A53925-0266-4AD1-93A2-7FCC641EAC4C}" dt="2022-04-13T11:57:40.977" v="1414"/>
          <ac:spMkLst>
            <pc:docMk/>
            <pc:sldMk cId="2196884419" sldId="281"/>
            <ac:spMk id="10" creationId="{DFDD0371-CFF1-4A61-962E-BD1E12E46764}"/>
          </ac:spMkLst>
        </pc:spChg>
        <pc:spChg chg="del mod">
          <ac:chgData name="박찬정" userId="185222cd-5455-43a6-a0f8-2b4255724287" providerId="ADAL" clId="{02A53925-0266-4AD1-93A2-7FCC641EAC4C}" dt="2022-04-13T11:58:17.973" v="1422" actId="478"/>
          <ac:spMkLst>
            <pc:docMk/>
            <pc:sldMk cId="2196884419" sldId="281"/>
            <ac:spMk id="11" creationId="{A988B554-C049-40F9-A027-4826C47977D7}"/>
          </ac:spMkLst>
        </pc:spChg>
        <pc:spChg chg="del mod">
          <ac:chgData name="박찬정" userId="185222cd-5455-43a6-a0f8-2b4255724287" providerId="ADAL" clId="{02A53925-0266-4AD1-93A2-7FCC641EAC4C}" dt="2022-04-13T11:58:18.670" v="1423" actId="478"/>
          <ac:spMkLst>
            <pc:docMk/>
            <pc:sldMk cId="2196884419" sldId="281"/>
            <ac:spMk id="12" creationId="{EA3B9F6A-2C65-403F-B53C-3877EEBC2023}"/>
          </ac:spMkLst>
        </pc:spChg>
        <pc:spChg chg="add del mod">
          <ac:chgData name="박찬정" userId="185222cd-5455-43a6-a0f8-2b4255724287" providerId="ADAL" clId="{02A53925-0266-4AD1-93A2-7FCC641EAC4C}" dt="2022-04-13T11:57:40.977" v="1414"/>
          <ac:spMkLst>
            <pc:docMk/>
            <pc:sldMk cId="2196884419" sldId="281"/>
            <ac:spMk id="13" creationId="{28E9EFF2-7DEA-4068-AB85-7A393E93FF69}"/>
          </ac:spMkLst>
        </pc:spChg>
        <pc:spChg chg="add mod">
          <ac:chgData name="박찬정" userId="185222cd-5455-43a6-a0f8-2b4255724287" providerId="ADAL" clId="{02A53925-0266-4AD1-93A2-7FCC641EAC4C}" dt="2022-04-13T11:58:09.855" v="1419"/>
          <ac:spMkLst>
            <pc:docMk/>
            <pc:sldMk cId="2196884419" sldId="281"/>
            <ac:spMk id="15" creationId="{EC822282-E65C-4EDB-9628-34B940241479}"/>
          </ac:spMkLst>
        </pc:spChg>
        <pc:spChg chg="add mod">
          <ac:chgData name="박찬정" userId="185222cd-5455-43a6-a0f8-2b4255724287" providerId="ADAL" clId="{02A53925-0266-4AD1-93A2-7FCC641EAC4C}" dt="2022-04-13T11:58:09.855" v="1419"/>
          <ac:spMkLst>
            <pc:docMk/>
            <pc:sldMk cId="2196884419" sldId="281"/>
            <ac:spMk id="16" creationId="{97FC40B6-3719-41E4-BB05-CEE2913D4C73}"/>
          </ac:spMkLst>
        </pc:spChg>
        <pc:graphicFrameChg chg="modGraphic">
          <ac:chgData name="박찬정" userId="185222cd-5455-43a6-a0f8-2b4255724287" providerId="ADAL" clId="{02A53925-0266-4AD1-93A2-7FCC641EAC4C}" dt="2022-04-13T11:51:03.561" v="1105" actId="6549"/>
          <ac:graphicFrameMkLst>
            <pc:docMk/>
            <pc:sldMk cId="2196884419" sldId="281"/>
            <ac:graphicFrameMk id="6" creationId="{ADE18A49-E494-491E-AC8A-68DE0D506D26}"/>
          </ac:graphicFrameMkLst>
        </pc:graphicFrameChg>
      </pc:sldChg>
      <pc:sldChg chg="addSp delSp modSp add mod">
        <pc:chgData name="박찬정" userId="185222cd-5455-43a6-a0f8-2b4255724287" providerId="ADAL" clId="{02A53925-0266-4AD1-93A2-7FCC641EAC4C}" dt="2022-04-13T11:58:23.622" v="1425" actId="478"/>
        <pc:sldMkLst>
          <pc:docMk/>
          <pc:sldMk cId="2389179035" sldId="282"/>
        </pc:sldMkLst>
        <pc:spChg chg="mod">
          <ac:chgData name="박찬정" userId="185222cd-5455-43a6-a0f8-2b4255724287" providerId="ADAL" clId="{02A53925-0266-4AD1-93A2-7FCC641EAC4C}" dt="2022-04-13T11:51:29.103" v="1155"/>
          <ac:spMkLst>
            <pc:docMk/>
            <pc:sldMk cId="2389179035" sldId="282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1:51:21.634" v="1127" actId="1036"/>
          <ac:spMkLst>
            <pc:docMk/>
            <pc:sldMk cId="2389179035" sldId="282"/>
            <ac:spMk id="9" creationId="{80787005-71CC-4AE8-B22C-FFDC5DF277EA}"/>
          </ac:spMkLst>
        </pc:spChg>
        <pc:spChg chg="add mod">
          <ac:chgData name="박찬정" userId="185222cd-5455-43a6-a0f8-2b4255724287" providerId="ADAL" clId="{02A53925-0266-4AD1-93A2-7FCC641EAC4C}" dt="2022-04-13T11:58:11.903" v="1420"/>
          <ac:spMkLst>
            <pc:docMk/>
            <pc:sldMk cId="2389179035" sldId="282"/>
            <ac:spMk id="10" creationId="{49624CF2-6215-457F-8374-FB50798A63C5}"/>
          </ac:spMkLst>
        </pc:spChg>
        <pc:spChg chg="del">
          <ac:chgData name="박찬정" userId="185222cd-5455-43a6-a0f8-2b4255724287" providerId="ADAL" clId="{02A53925-0266-4AD1-93A2-7FCC641EAC4C}" dt="2022-04-13T11:58:23.622" v="1425" actId="478"/>
          <ac:spMkLst>
            <pc:docMk/>
            <pc:sldMk cId="2389179035" sldId="282"/>
            <ac:spMk id="11" creationId="{A988B554-C049-40F9-A027-4826C47977D7}"/>
          </ac:spMkLst>
        </pc:spChg>
        <pc:spChg chg="del">
          <ac:chgData name="박찬정" userId="185222cd-5455-43a6-a0f8-2b4255724287" providerId="ADAL" clId="{02A53925-0266-4AD1-93A2-7FCC641EAC4C}" dt="2022-04-13T11:58:22.966" v="1424" actId="478"/>
          <ac:spMkLst>
            <pc:docMk/>
            <pc:sldMk cId="2389179035" sldId="282"/>
            <ac:spMk id="12" creationId="{EA3B9F6A-2C65-403F-B53C-3877EEBC2023}"/>
          </ac:spMkLst>
        </pc:spChg>
        <pc:spChg chg="add mod">
          <ac:chgData name="박찬정" userId="185222cd-5455-43a6-a0f8-2b4255724287" providerId="ADAL" clId="{02A53925-0266-4AD1-93A2-7FCC641EAC4C}" dt="2022-04-13T11:58:11.903" v="1420"/>
          <ac:spMkLst>
            <pc:docMk/>
            <pc:sldMk cId="2389179035" sldId="282"/>
            <ac:spMk id="13" creationId="{53977775-7753-4827-9495-6A7CF741062C}"/>
          </ac:spMkLst>
        </pc:spChg>
      </pc:sldChg>
      <pc:sldChg chg="addSp delSp modSp add mod">
        <pc:chgData name="박찬정" userId="185222cd-5455-43a6-a0f8-2b4255724287" providerId="ADAL" clId="{02A53925-0266-4AD1-93A2-7FCC641EAC4C}" dt="2022-04-13T11:59:47.689" v="1432" actId="20577"/>
        <pc:sldMkLst>
          <pc:docMk/>
          <pc:sldMk cId="2312496214" sldId="283"/>
        </pc:sldMkLst>
        <pc:spChg chg="mod">
          <ac:chgData name="박찬정" userId="185222cd-5455-43a6-a0f8-2b4255724287" providerId="ADAL" clId="{02A53925-0266-4AD1-93A2-7FCC641EAC4C}" dt="2022-04-13T11:52:11.806" v="1211"/>
          <ac:spMkLst>
            <pc:docMk/>
            <pc:sldMk cId="2312496214" sldId="283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1:51:53.783" v="1171" actId="1036"/>
          <ac:spMkLst>
            <pc:docMk/>
            <pc:sldMk cId="2312496214" sldId="283"/>
            <ac:spMk id="9" creationId="{80787005-71CC-4AE8-B22C-FFDC5DF277EA}"/>
          </ac:spMkLst>
        </pc:spChg>
        <pc:spChg chg="add mod">
          <ac:chgData name="박찬정" userId="185222cd-5455-43a6-a0f8-2b4255724287" providerId="ADAL" clId="{02A53925-0266-4AD1-93A2-7FCC641EAC4C}" dt="2022-04-13T11:58:13.343" v="1421"/>
          <ac:spMkLst>
            <pc:docMk/>
            <pc:sldMk cId="2312496214" sldId="283"/>
            <ac:spMk id="10" creationId="{9288DF3D-6832-4684-AE62-C68ABD03997E}"/>
          </ac:spMkLst>
        </pc:spChg>
        <pc:spChg chg="del">
          <ac:chgData name="박찬정" userId="185222cd-5455-43a6-a0f8-2b4255724287" providerId="ADAL" clId="{02A53925-0266-4AD1-93A2-7FCC641EAC4C}" dt="2022-04-13T11:58:26.646" v="1427" actId="478"/>
          <ac:spMkLst>
            <pc:docMk/>
            <pc:sldMk cId="2312496214" sldId="283"/>
            <ac:spMk id="11" creationId="{29AB008C-ACA7-4903-AE82-14CA83E0D38C}"/>
          </ac:spMkLst>
        </pc:spChg>
        <pc:spChg chg="add mod">
          <ac:chgData name="박찬정" userId="185222cd-5455-43a6-a0f8-2b4255724287" providerId="ADAL" clId="{02A53925-0266-4AD1-93A2-7FCC641EAC4C}" dt="2022-04-13T11:58:13.343" v="1421"/>
          <ac:spMkLst>
            <pc:docMk/>
            <pc:sldMk cId="2312496214" sldId="283"/>
            <ac:spMk id="12" creationId="{EB5AB93F-5BFA-4D6E-96BD-F79E104A9533}"/>
          </ac:spMkLst>
        </pc:spChg>
        <pc:spChg chg="del">
          <ac:chgData name="박찬정" userId="185222cd-5455-43a6-a0f8-2b4255724287" providerId="ADAL" clId="{02A53925-0266-4AD1-93A2-7FCC641EAC4C}" dt="2022-04-13T11:58:25.958" v="1426" actId="478"/>
          <ac:spMkLst>
            <pc:docMk/>
            <pc:sldMk cId="2312496214" sldId="283"/>
            <ac:spMk id="16" creationId="{629C00C1-A92D-4251-A208-6CBAC15BDFA0}"/>
          </ac:spMkLst>
        </pc:spChg>
        <pc:graphicFrameChg chg="modGraphic">
          <ac:chgData name="박찬정" userId="185222cd-5455-43a6-a0f8-2b4255724287" providerId="ADAL" clId="{02A53925-0266-4AD1-93A2-7FCC641EAC4C}" dt="2022-04-13T11:59:47.689" v="1432" actId="20577"/>
          <ac:graphicFrameMkLst>
            <pc:docMk/>
            <pc:sldMk cId="2312496214" sldId="283"/>
            <ac:graphicFrameMk id="6" creationId="{ADE18A49-E494-491E-AC8A-68DE0D506D26}"/>
          </ac:graphicFrameMkLst>
        </pc:graphicFrameChg>
        <pc:graphicFrameChg chg="modGraphic">
          <ac:chgData name="박찬정" userId="185222cd-5455-43a6-a0f8-2b4255724287" providerId="ADAL" clId="{02A53925-0266-4AD1-93A2-7FCC641EAC4C}" dt="2022-04-13T11:59:45.577" v="1431" actId="20577"/>
          <ac:graphicFrameMkLst>
            <pc:docMk/>
            <pc:sldMk cId="2312496214" sldId="283"/>
            <ac:graphicFrameMk id="7" creationId="{8F88C0F5-5D3B-468D-AD7F-A0C7535E816F}"/>
          </ac:graphicFrameMkLst>
        </pc:graphicFrameChg>
      </pc:sldChg>
      <pc:sldChg chg="modSp add mod">
        <pc:chgData name="박찬정" userId="185222cd-5455-43a6-a0f8-2b4255724287" providerId="ADAL" clId="{02A53925-0266-4AD1-93A2-7FCC641EAC4C}" dt="2022-04-13T12:00:48.453" v="1497"/>
        <pc:sldMkLst>
          <pc:docMk/>
          <pc:sldMk cId="3580028255" sldId="284"/>
        </pc:sldMkLst>
        <pc:spChg chg="mod">
          <ac:chgData name="박찬정" userId="185222cd-5455-43a6-a0f8-2b4255724287" providerId="ADAL" clId="{02A53925-0266-4AD1-93A2-7FCC641EAC4C}" dt="2022-04-13T12:00:48.453" v="1497"/>
          <ac:spMkLst>
            <pc:docMk/>
            <pc:sldMk cId="3580028255" sldId="284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2:00:03.651" v="1447" actId="1035"/>
          <ac:spMkLst>
            <pc:docMk/>
            <pc:sldMk cId="3580028255" sldId="284"/>
            <ac:spMk id="9" creationId="{80787005-71CC-4AE8-B22C-FFDC5DF277EA}"/>
          </ac:spMkLst>
        </pc:spChg>
        <pc:graphicFrameChg chg="modGraphic">
          <ac:chgData name="박찬정" userId="185222cd-5455-43a6-a0f8-2b4255724287" providerId="ADAL" clId="{02A53925-0266-4AD1-93A2-7FCC641EAC4C}" dt="2022-04-13T12:00:12.790" v="1449" actId="20577"/>
          <ac:graphicFrameMkLst>
            <pc:docMk/>
            <pc:sldMk cId="3580028255" sldId="284"/>
            <ac:graphicFrameMk id="7" creationId="{8F88C0F5-5D3B-468D-AD7F-A0C7535E816F}"/>
          </ac:graphicFrameMkLst>
        </pc:graphicFrameChg>
      </pc:sldChg>
      <pc:sldChg chg="modSp add mod">
        <pc:chgData name="박찬정" userId="185222cd-5455-43a6-a0f8-2b4255724287" providerId="ADAL" clId="{02A53925-0266-4AD1-93A2-7FCC641EAC4C}" dt="2022-04-13T12:01:16.852" v="1512" actId="1036"/>
        <pc:sldMkLst>
          <pc:docMk/>
          <pc:sldMk cId="1552116975" sldId="285"/>
        </pc:sldMkLst>
        <pc:spChg chg="mod">
          <ac:chgData name="박찬정" userId="185222cd-5455-43a6-a0f8-2b4255724287" providerId="ADAL" clId="{02A53925-0266-4AD1-93A2-7FCC641EAC4C}" dt="2022-04-13T12:01:16.852" v="1512" actId="1036"/>
          <ac:spMkLst>
            <pc:docMk/>
            <pc:sldMk cId="1552116975" sldId="285"/>
            <ac:spMk id="9" creationId="{80787005-71CC-4AE8-B22C-FFDC5DF277EA}"/>
          </ac:spMkLst>
        </pc:spChg>
      </pc:sldChg>
      <pc:sldChg chg="modSp add mod">
        <pc:chgData name="박찬정" userId="185222cd-5455-43a6-a0f8-2b4255724287" providerId="ADAL" clId="{02A53925-0266-4AD1-93A2-7FCC641EAC4C}" dt="2022-04-13T12:01:54.122" v="1543" actId="1035"/>
        <pc:sldMkLst>
          <pc:docMk/>
          <pc:sldMk cId="1111148526" sldId="286"/>
        </pc:sldMkLst>
        <pc:spChg chg="mod">
          <ac:chgData name="박찬정" userId="185222cd-5455-43a6-a0f8-2b4255724287" providerId="ADAL" clId="{02A53925-0266-4AD1-93A2-7FCC641EAC4C}" dt="2022-04-13T12:01:43.315" v="1526"/>
          <ac:spMkLst>
            <pc:docMk/>
            <pc:sldMk cId="1111148526" sldId="286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2:01:54.122" v="1543" actId="1035"/>
          <ac:spMkLst>
            <pc:docMk/>
            <pc:sldMk cId="1111148526" sldId="286"/>
            <ac:spMk id="9" creationId="{80787005-71CC-4AE8-B22C-FFDC5DF277EA}"/>
          </ac:spMkLst>
        </pc:spChg>
      </pc:sldChg>
      <pc:sldChg chg="modSp add mod">
        <pc:chgData name="박찬정" userId="185222cd-5455-43a6-a0f8-2b4255724287" providerId="ADAL" clId="{02A53925-0266-4AD1-93A2-7FCC641EAC4C}" dt="2022-04-13T12:02:39.392" v="1608" actId="1036"/>
        <pc:sldMkLst>
          <pc:docMk/>
          <pc:sldMk cId="3642564904" sldId="287"/>
        </pc:sldMkLst>
        <pc:spChg chg="mod">
          <ac:chgData name="박찬정" userId="185222cd-5455-43a6-a0f8-2b4255724287" providerId="ADAL" clId="{02A53925-0266-4AD1-93A2-7FCC641EAC4C}" dt="2022-04-13T12:02:39.392" v="1608" actId="1036"/>
          <ac:spMkLst>
            <pc:docMk/>
            <pc:sldMk cId="3642564904" sldId="287"/>
            <ac:spMk id="9" creationId="{80787005-71CC-4AE8-B22C-FFDC5DF277EA}"/>
          </ac:spMkLst>
        </pc:spChg>
        <pc:spChg chg="mod">
          <ac:chgData name="박찬정" userId="185222cd-5455-43a6-a0f8-2b4255724287" providerId="ADAL" clId="{02A53925-0266-4AD1-93A2-7FCC641EAC4C}" dt="2022-04-13T12:02:30.761" v="1545"/>
          <ac:spMkLst>
            <pc:docMk/>
            <pc:sldMk cId="3642564904" sldId="287"/>
            <ac:spMk id="14" creationId="{577EAD35-8584-4AF4-B556-BAEF9DF9DA97}"/>
          </ac:spMkLst>
        </pc:spChg>
      </pc:sldChg>
      <pc:sldChg chg="modSp add mod">
        <pc:chgData name="박찬정" userId="185222cd-5455-43a6-a0f8-2b4255724287" providerId="ADAL" clId="{02A53925-0266-4AD1-93A2-7FCC641EAC4C}" dt="2022-04-13T12:03:29.306" v="1678"/>
        <pc:sldMkLst>
          <pc:docMk/>
          <pc:sldMk cId="1583360308" sldId="288"/>
        </pc:sldMkLst>
        <pc:spChg chg="mod">
          <ac:chgData name="박찬정" userId="185222cd-5455-43a6-a0f8-2b4255724287" providerId="ADAL" clId="{02A53925-0266-4AD1-93A2-7FCC641EAC4C}" dt="2022-04-13T12:03:29.306" v="1678"/>
          <ac:spMkLst>
            <pc:docMk/>
            <pc:sldMk cId="1583360308" sldId="288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2:02:57.576" v="1628" actId="1036"/>
          <ac:spMkLst>
            <pc:docMk/>
            <pc:sldMk cId="1583360308" sldId="288"/>
            <ac:spMk id="9" creationId="{80787005-71CC-4AE8-B22C-FFDC5DF277EA}"/>
          </ac:spMkLst>
        </pc:spChg>
        <pc:spChg chg="mod">
          <ac:chgData name="박찬정" userId="185222cd-5455-43a6-a0f8-2b4255724287" providerId="ADAL" clId="{02A53925-0266-4AD1-93A2-7FCC641EAC4C}" dt="2022-04-13T12:03:04.204" v="1643" actId="1036"/>
          <ac:spMkLst>
            <pc:docMk/>
            <pc:sldMk cId="1583360308" sldId="288"/>
            <ac:spMk id="12" creationId="{EB5AB93F-5BFA-4D6E-96BD-F79E104A9533}"/>
          </ac:spMkLst>
        </pc:spChg>
        <pc:graphicFrameChg chg="mod modGraphic">
          <ac:chgData name="박찬정" userId="185222cd-5455-43a6-a0f8-2b4255724287" providerId="ADAL" clId="{02A53925-0266-4AD1-93A2-7FCC641EAC4C}" dt="2022-04-13T12:03:12.637" v="1677" actId="20577"/>
          <ac:graphicFrameMkLst>
            <pc:docMk/>
            <pc:sldMk cId="1583360308" sldId="288"/>
            <ac:graphicFrameMk id="6" creationId="{ADE18A49-E494-491E-AC8A-68DE0D506D26}"/>
          </ac:graphicFrameMkLst>
        </pc:graphicFrameChg>
      </pc:sldChg>
      <pc:sldChg chg="modSp add mod">
        <pc:chgData name="박찬정" userId="185222cd-5455-43a6-a0f8-2b4255724287" providerId="ADAL" clId="{02A53925-0266-4AD1-93A2-7FCC641EAC4C}" dt="2022-04-13T12:04:02.946" v="1703"/>
        <pc:sldMkLst>
          <pc:docMk/>
          <pc:sldMk cId="4242010893" sldId="289"/>
        </pc:sldMkLst>
        <pc:spChg chg="mod">
          <ac:chgData name="박찬정" userId="185222cd-5455-43a6-a0f8-2b4255724287" providerId="ADAL" clId="{02A53925-0266-4AD1-93A2-7FCC641EAC4C}" dt="2022-04-13T12:04:02.946" v="1703"/>
          <ac:spMkLst>
            <pc:docMk/>
            <pc:sldMk cId="4242010893" sldId="289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2:03:37.648" v="1701" actId="1036"/>
          <ac:spMkLst>
            <pc:docMk/>
            <pc:sldMk cId="4242010893" sldId="289"/>
            <ac:spMk id="9" creationId="{80787005-71CC-4AE8-B22C-FFDC5DF277EA}"/>
          </ac:spMkLst>
        </pc:spChg>
        <pc:spChg chg="mod">
          <ac:chgData name="박찬정" userId="185222cd-5455-43a6-a0f8-2b4255724287" providerId="ADAL" clId="{02A53925-0266-4AD1-93A2-7FCC641EAC4C}" dt="2022-04-13T12:03:50.447" v="1702" actId="1076"/>
          <ac:spMkLst>
            <pc:docMk/>
            <pc:sldMk cId="4242010893" sldId="289"/>
            <ac:spMk id="10" creationId="{9288DF3D-6832-4684-AE62-C68ABD03997E}"/>
          </ac:spMkLst>
        </pc:spChg>
      </pc:sldChg>
      <pc:sldChg chg="modSp add mod">
        <pc:chgData name="박찬정" userId="185222cd-5455-43a6-a0f8-2b4255724287" providerId="ADAL" clId="{02A53925-0266-4AD1-93A2-7FCC641EAC4C}" dt="2022-04-13T12:04:54.349" v="1766"/>
        <pc:sldMkLst>
          <pc:docMk/>
          <pc:sldMk cId="688755852" sldId="290"/>
        </pc:sldMkLst>
        <pc:spChg chg="mod">
          <ac:chgData name="박찬정" userId="185222cd-5455-43a6-a0f8-2b4255724287" providerId="ADAL" clId="{02A53925-0266-4AD1-93A2-7FCC641EAC4C}" dt="2022-04-13T12:04:54.349" v="1766"/>
          <ac:spMkLst>
            <pc:docMk/>
            <pc:sldMk cId="688755852" sldId="290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2:04:33.456" v="1733" actId="1036"/>
          <ac:spMkLst>
            <pc:docMk/>
            <pc:sldMk cId="688755852" sldId="290"/>
            <ac:spMk id="9" creationId="{80787005-71CC-4AE8-B22C-FFDC5DF277EA}"/>
          </ac:spMkLst>
        </pc:spChg>
      </pc:sldChg>
      <pc:sldChg chg="modSp add mod">
        <pc:chgData name="박찬정" userId="185222cd-5455-43a6-a0f8-2b4255724287" providerId="ADAL" clId="{02A53925-0266-4AD1-93A2-7FCC641EAC4C}" dt="2022-04-13T12:05:13.862" v="1805" actId="20577"/>
        <pc:sldMkLst>
          <pc:docMk/>
          <pc:sldMk cId="552766768" sldId="291"/>
        </pc:sldMkLst>
        <pc:spChg chg="mod">
          <ac:chgData name="박찬정" userId="185222cd-5455-43a6-a0f8-2b4255724287" providerId="ADAL" clId="{02A53925-0266-4AD1-93A2-7FCC641EAC4C}" dt="2022-04-13T12:05:07.163" v="1804"/>
          <ac:spMkLst>
            <pc:docMk/>
            <pc:sldMk cId="552766768" sldId="291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2:05:02.163" v="1784" actId="1036"/>
          <ac:spMkLst>
            <pc:docMk/>
            <pc:sldMk cId="552766768" sldId="291"/>
            <ac:spMk id="9" creationId="{80787005-71CC-4AE8-B22C-FFDC5DF277EA}"/>
          </ac:spMkLst>
        </pc:spChg>
        <pc:graphicFrameChg chg="modGraphic">
          <ac:chgData name="박찬정" userId="185222cd-5455-43a6-a0f8-2b4255724287" providerId="ADAL" clId="{02A53925-0266-4AD1-93A2-7FCC641EAC4C}" dt="2022-04-13T12:05:13.862" v="1805" actId="20577"/>
          <ac:graphicFrameMkLst>
            <pc:docMk/>
            <pc:sldMk cId="552766768" sldId="291"/>
            <ac:graphicFrameMk id="7" creationId="{8F88C0F5-5D3B-468D-AD7F-A0C7535E816F}"/>
          </ac:graphicFrameMkLst>
        </pc:graphicFrameChg>
      </pc:sldChg>
      <pc:sldChg chg="addSp delSp modSp add mod">
        <pc:chgData name="박찬정" userId="185222cd-5455-43a6-a0f8-2b4255724287" providerId="ADAL" clId="{02A53925-0266-4AD1-93A2-7FCC641EAC4C}" dt="2022-04-13T12:06:08.782" v="1874" actId="6549"/>
        <pc:sldMkLst>
          <pc:docMk/>
          <pc:sldMk cId="4125413664" sldId="292"/>
        </pc:sldMkLst>
        <pc:spChg chg="mod">
          <ac:chgData name="박찬정" userId="185222cd-5455-43a6-a0f8-2b4255724287" providerId="ADAL" clId="{02A53925-0266-4AD1-93A2-7FCC641EAC4C}" dt="2022-04-13T12:05:37.292" v="1831"/>
          <ac:spMkLst>
            <pc:docMk/>
            <pc:sldMk cId="4125413664" sldId="292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2:05:41.106" v="1845" actId="1036"/>
          <ac:spMkLst>
            <pc:docMk/>
            <pc:sldMk cId="4125413664" sldId="292"/>
            <ac:spMk id="9" creationId="{80787005-71CC-4AE8-B22C-FFDC5DF277EA}"/>
          </ac:spMkLst>
        </pc:spChg>
        <pc:spChg chg="del mod">
          <ac:chgData name="박찬정" userId="185222cd-5455-43a6-a0f8-2b4255724287" providerId="ADAL" clId="{02A53925-0266-4AD1-93A2-7FCC641EAC4C}" dt="2022-04-13T12:05:56.597" v="1856" actId="478"/>
          <ac:spMkLst>
            <pc:docMk/>
            <pc:sldMk cId="4125413664" sldId="292"/>
            <ac:spMk id="10" creationId="{9288DF3D-6832-4684-AE62-C68ABD03997E}"/>
          </ac:spMkLst>
        </pc:spChg>
        <pc:spChg chg="add mod">
          <ac:chgData name="박찬정" userId="185222cd-5455-43a6-a0f8-2b4255724287" providerId="ADAL" clId="{02A53925-0266-4AD1-93A2-7FCC641EAC4C}" dt="2022-04-13T12:05:56.858" v="1857"/>
          <ac:spMkLst>
            <pc:docMk/>
            <pc:sldMk cId="4125413664" sldId="292"/>
            <ac:spMk id="11" creationId="{7C69376D-CFAC-43F9-A614-083340B2164F}"/>
          </ac:spMkLst>
        </pc:spChg>
        <pc:spChg chg="mod">
          <ac:chgData name="박찬정" userId="185222cd-5455-43a6-a0f8-2b4255724287" providerId="ADAL" clId="{02A53925-0266-4AD1-93A2-7FCC641EAC4C}" dt="2022-04-13T12:06:04.532" v="1873" actId="1036"/>
          <ac:spMkLst>
            <pc:docMk/>
            <pc:sldMk cId="4125413664" sldId="292"/>
            <ac:spMk id="12" creationId="{EB5AB93F-5BFA-4D6E-96BD-F79E104A9533}"/>
          </ac:spMkLst>
        </pc:spChg>
        <pc:graphicFrameChg chg="modGraphic">
          <ac:chgData name="박찬정" userId="185222cd-5455-43a6-a0f8-2b4255724287" providerId="ADAL" clId="{02A53925-0266-4AD1-93A2-7FCC641EAC4C}" dt="2022-04-13T12:06:08.782" v="1874" actId="6549"/>
          <ac:graphicFrameMkLst>
            <pc:docMk/>
            <pc:sldMk cId="4125413664" sldId="292"/>
            <ac:graphicFrameMk id="6" creationId="{ADE18A49-E494-491E-AC8A-68DE0D506D26}"/>
          </ac:graphicFrameMkLst>
        </pc:graphicFrameChg>
      </pc:sldChg>
      <pc:sldChg chg="modSp add mod">
        <pc:chgData name="박찬정" userId="185222cd-5455-43a6-a0f8-2b4255724287" providerId="ADAL" clId="{02A53925-0266-4AD1-93A2-7FCC641EAC4C}" dt="2022-04-13T12:06:24.246" v="1935"/>
        <pc:sldMkLst>
          <pc:docMk/>
          <pc:sldMk cId="2775633277" sldId="293"/>
        </pc:sldMkLst>
        <pc:spChg chg="mod">
          <ac:chgData name="박찬정" userId="185222cd-5455-43a6-a0f8-2b4255724287" providerId="ADAL" clId="{02A53925-0266-4AD1-93A2-7FCC641EAC4C}" dt="2022-04-13T12:06:24.246" v="1935"/>
          <ac:spMkLst>
            <pc:docMk/>
            <pc:sldMk cId="2775633277" sldId="293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2:06:18.286" v="1905" actId="1036"/>
          <ac:spMkLst>
            <pc:docMk/>
            <pc:sldMk cId="2775633277" sldId="293"/>
            <ac:spMk id="9" creationId="{80787005-71CC-4AE8-B22C-FFDC5DF277EA}"/>
          </ac:spMkLst>
        </pc:spChg>
      </pc:sldChg>
      <pc:sldChg chg="add del">
        <pc:chgData name="박찬정" userId="185222cd-5455-43a6-a0f8-2b4255724287" providerId="ADAL" clId="{02A53925-0266-4AD1-93A2-7FCC641EAC4C}" dt="2022-04-13T12:06:49.648" v="1937"/>
        <pc:sldMkLst>
          <pc:docMk/>
          <pc:sldMk cId="823227430" sldId="294"/>
        </pc:sldMkLst>
      </pc:sldChg>
      <pc:sldChg chg="modSp add mod">
        <pc:chgData name="박찬정" userId="185222cd-5455-43a6-a0f8-2b4255724287" providerId="ADAL" clId="{02A53925-0266-4AD1-93A2-7FCC641EAC4C}" dt="2022-04-13T12:09:28.521" v="2173" actId="20577"/>
        <pc:sldMkLst>
          <pc:docMk/>
          <pc:sldMk cId="3362860334" sldId="294"/>
        </pc:sldMkLst>
        <pc:spChg chg="mod">
          <ac:chgData name="박찬정" userId="185222cd-5455-43a6-a0f8-2b4255724287" providerId="ADAL" clId="{02A53925-0266-4AD1-93A2-7FCC641EAC4C}" dt="2022-04-13T12:08:46.630" v="2118"/>
          <ac:spMkLst>
            <pc:docMk/>
            <pc:sldMk cId="3362860334" sldId="294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2:07:11.590" v="2002" actId="1035"/>
          <ac:spMkLst>
            <pc:docMk/>
            <pc:sldMk cId="3362860334" sldId="294"/>
            <ac:spMk id="9" creationId="{80787005-71CC-4AE8-B22C-FFDC5DF277EA}"/>
          </ac:spMkLst>
        </pc:spChg>
        <pc:graphicFrameChg chg="modGraphic">
          <ac:chgData name="박찬정" userId="185222cd-5455-43a6-a0f8-2b4255724287" providerId="ADAL" clId="{02A53925-0266-4AD1-93A2-7FCC641EAC4C}" dt="2022-04-13T12:09:28.521" v="2173" actId="20577"/>
          <ac:graphicFrameMkLst>
            <pc:docMk/>
            <pc:sldMk cId="3362860334" sldId="294"/>
            <ac:graphicFrameMk id="7" creationId="{8F88C0F5-5D3B-468D-AD7F-A0C7535E816F}"/>
          </ac:graphicFrameMkLst>
        </pc:graphicFrameChg>
      </pc:sldChg>
      <pc:sldChg chg="modSp add mod">
        <pc:chgData name="박찬정" userId="185222cd-5455-43a6-a0f8-2b4255724287" providerId="ADAL" clId="{02A53925-0266-4AD1-93A2-7FCC641EAC4C}" dt="2022-04-13T12:09:30.649" v="2174" actId="20577"/>
        <pc:sldMkLst>
          <pc:docMk/>
          <pc:sldMk cId="211926006" sldId="295"/>
        </pc:sldMkLst>
        <pc:spChg chg="mod">
          <ac:chgData name="박찬정" userId="185222cd-5455-43a6-a0f8-2b4255724287" providerId="ADAL" clId="{02A53925-0266-4AD1-93A2-7FCC641EAC4C}" dt="2022-04-13T12:09:09.883" v="2169"/>
          <ac:spMkLst>
            <pc:docMk/>
            <pc:sldMk cId="211926006" sldId="295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2:08:03.437" v="2027" actId="1036"/>
          <ac:spMkLst>
            <pc:docMk/>
            <pc:sldMk cId="211926006" sldId="295"/>
            <ac:spMk id="9" creationId="{80787005-71CC-4AE8-B22C-FFDC5DF277EA}"/>
          </ac:spMkLst>
        </pc:spChg>
        <pc:graphicFrameChg chg="mod modGraphic">
          <ac:chgData name="박찬정" userId="185222cd-5455-43a6-a0f8-2b4255724287" providerId="ADAL" clId="{02A53925-0266-4AD1-93A2-7FCC641EAC4C}" dt="2022-04-13T12:09:30.649" v="2174" actId="20577"/>
          <ac:graphicFrameMkLst>
            <pc:docMk/>
            <pc:sldMk cId="211926006" sldId="295"/>
            <ac:graphicFrameMk id="7" creationId="{8F88C0F5-5D3B-468D-AD7F-A0C7535E816F}"/>
          </ac:graphicFrameMkLst>
        </pc:graphicFrameChg>
      </pc:sldChg>
      <pc:sldChg chg="modSp add mod">
        <pc:chgData name="박찬정" userId="185222cd-5455-43a6-a0f8-2b4255724287" providerId="ADAL" clId="{02A53925-0266-4AD1-93A2-7FCC641EAC4C}" dt="2022-04-13T12:10:02.838" v="2239" actId="1035"/>
        <pc:sldMkLst>
          <pc:docMk/>
          <pc:sldMk cId="219453643" sldId="296"/>
        </pc:sldMkLst>
        <pc:spChg chg="mod">
          <ac:chgData name="박찬정" userId="185222cd-5455-43a6-a0f8-2b4255724287" providerId="ADAL" clId="{02A53925-0266-4AD1-93A2-7FCC641EAC4C}" dt="2022-04-13T12:09:48.221" v="2222"/>
          <ac:spMkLst>
            <pc:docMk/>
            <pc:sldMk cId="219453643" sldId="296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2:10:02.838" v="2239" actId="1035"/>
          <ac:spMkLst>
            <pc:docMk/>
            <pc:sldMk cId="219453643" sldId="296"/>
            <ac:spMk id="9" creationId="{80787005-71CC-4AE8-B22C-FFDC5DF277EA}"/>
          </ac:spMkLst>
        </pc:spChg>
        <pc:graphicFrameChg chg="modGraphic">
          <ac:chgData name="박찬정" userId="185222cd-5455-43a6-a0f8-2b4255724287" providerId="ADAL" clId="{02A53925-0266-4AD1-93A2-7FCC641EAC4C}" dt="2022-04-13T12:09:54.509" v="2224" actId="6549"/>
          <ac:graphicFrameMkLst>
            <pc:docMk/>
            <pc:sldMk cId="219453643" sldId="296"/>
            <ac:graphicFrameMk id="7" creationId="{8F88C0F5-5D3B-468D-AD7F-A0C7535E816F}"/>
          </ac:graphicFrameMkLst>
        </pc:graphicFrameChg>
      </pc:sldChg>
      <pc:sldChg chg="modSp add mod">
        <pc:chgData name="박찬정" userId="185222cd-5455-43a6-a0f8-2b4255724287" providerId="ADAL" clId="{02A53925-0266-4AD1-93A2-7FCC641EAC4C}" dt="2022-04-13T12:11:01.967" v="2306" actId="6549"/>
        <pc:sldMkLst>
          <pc:docMk/>
          <pc:sldMk cId="3988430887" sldId="297"/>
        </pc:sldMkLst>
        <pc:spChg chg="mod">
          <ac:chgData name="박찬정" userId="185222cd-5455-43a6-a0f8-2b4255724287" providerId="ADAL" clId="{02A53925-0266-4AD1-93A2-7FCC641EAC4C}" dt="2022-04-13T12:10:39.578" v="2296"/>
          <ac:spMkLst>
            <pc:docMk/>
            <pc:sldMk cId="3988430887" sldId="297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2:10:35.202" v="2271" actId="1036"/>
          <ac:spMkLst>
            <pc:docMk/>
            <pc:sldMk cId="3988430887" sldId="297"/>
            <ac:spMk id="9" creationId="{80787005-71CC-4AE8-B22C-FFDC5DF277EA}"/>
          </ac:spMkLst>
        </pc:spChg>
        <pc:spChg chg="mod">
          <ac:chgData name="박찬정" userId="185222cd-5455-43a6-a0f8-2b4255724287" providerId="ADAL" clId="{02A53925-0266-4AD1-93A2-7FCC641EAC4C}" dt="2022-04-13T12:10:54.813" v="2301" actId="20577"/>
          <ac:spMkLst>
            <pc:docMk/>
            <pc:sldMk cId="3988430887" sldId="297"/>
            <ac:spMk id="10" creationId="{9288DF3D-6832-4684-AE62-C68ABD03997E}"/>
          </ac:spMkLst>
        </pc:spChg>
        <pc:spChg chg="mod">
          <ac:chgData name="박찬정" userId="185222cd-5455-43a6-a0f8-2b4255724287" providerId="ADAL" clId="{02A53925-0266-4AD1-93A2-7FCC641EAC4C}" dt="2022-04-13T12:10:56.237" v="2303" actId="20577"/>
          <ac:spMkLst>
            <pc:docMk/>
            <pc:sldMk cId="3988430887" sldId="297"/>
            <ac:spMk id="12" creationId="{EB5AB93F-5BFA-4D6E-96BD-F79E104A9533}"/>
          </ac:spMkLst>
        </pc:spChg>
        <pc:graphicFrameChg chg="modGraphic">
          <ac:chgData name="박찬정" userId="185222cd-5455-43a6-a0f8-2b4255724287" providerId="ADAL" clId="{02A53925-0266-4AD1-93A2-7FCC641EAC4C}" dt="2022-04-13T12:11:01.967" v="2306" actId="6549"/>
          <ac:graphicFrameMkLst>
            <pc:docMk/>
            <pc:sldMk cId="3988430887" sldId="297"/>
            <ac:graphicFrameMk id="6" creationId="{ADE18A49-E494-491E-AC8A-68DE0D506D26}"/>
          </ac:graphicFrameMkLst>
        </pc:graphicFrameChg>
      </pc:sldChg>
      <pc:sldChg chg="modSp add mod">
        <pc:chgData name="박찬정" userId="185222cd-5455-43a6-a0f8-2b4255724287" providerId="ADAL" clId="{02A53925-0266-4AD1-93A2-7FCC641EAC4C}" dt="2022-04-13T12:11:24.954" v="2372"/>
        <pc:sldMkLst>
          <pc:docMk/>
          <pc:sldMk cId="63475131" sldId="298"/>
        </pc:sldMkLst>
        <pc:spChg chg="mod">
          <ac:chgData name="박찬정" userId="185222cd-5455-43a6-a0f8-2b4255724287" providerId="ADAL" clId="{02A53925-0266-4AD1-93A2-7FCC641EAC4C}" dt="2022-04-13T12:11:24.954" v="2372"/>
          <ac:spMkLst>
            <pc:docMk/>
            <pc:sldMk cId="63475131" sldId="298"/>
            <ac:spMk id="4" creationId="{937BFDCC-EC40-44A0-860F-4809DA118545}"/>
          </ac:spMkLst>
        </pc:spChg>
        <pc:spChg chg="mod">
          <ac:chgData name="박찬정" userId="185222cd-5455-43a6-a0f8-2b4255724287" providerId="ADAL" clId="{02A53925-0266-4AD1-93A2-7FCC641EAC4C}" dt="2022-04-13T12:11:16.056" v="2333" actId="1035"/>
          <ac:spMkLst>
            <pc:docMk/>
            <pc:sldMk cId="63475131" sldId="298"/>
            <ac:spMk id="9" creationId="{80787005-71CC-4AE8-B22C-FFDC5DF277EA}"/>
          </ac:spMkLst>
        </pc:spChg>
      </pc:sldChg>
      <pc:sldChg chg="new del ord">
        <pc:chgData name="박찬정" userId="185222cd-5455-43a6-a0f8-2b4255724287" providerId="ADAL" clId="{02A53925-0266-4AD1-93A2-7FCC641EAC4C}" dt="2022-04-26T05:16:37.558" v="2379" actId="47"/>
        <pc:sldMkLst>
          <pc:docMk/>
          <pc:sldMk cId="4143350077" sldId="299"/>
        </pc:sldMkLst>
      </pc:sldChg>
      <pc:sldChg chg="modSp new mod">
        <pc:chgData name="박찬정" userId="185222cd-5455-43a6-a0f8-2b4255724287" providerId="ADAL" clId="{02A53925-0266-4AD1-93A2-7FCC641EAC4C}" dt="2022-04-26T05:16:53.027" v="2414"/>
        <pc:sldMkLst>
          <pc:docMk/>
          <pc:sldMk cId="460156867" sldId="300"/>
        </pc:sldMkLst>
        <pc:spChg chg="mod">
          <ac:chgData name="박찬정" userId="185222cd-5455-43a6-a0f8-2b4255724287" providerId="ADAL" clId="{02A53925-0266-4AD1-93A2-7FCC641EAC4C}" dt="2022-04-26T05:16:53.027" v="2414"/>
          <ac:spMkLst>
            <pc:docMk/>
            <pc:sldMk cId="460156867" sldId="300"/>
            <ac:spMk id="2" creationId="{FE753560-ABE1-4A5C-A841-2636F8E8C7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0F398-7629-4442-BEFE-3FF1069BE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5522F5-45E9-4C56-86D5-83EFFB081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E4B88-1ABA-4432-BA4D-53BCE04B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2D8-C8D8-4BAA-98B4-9ED3934EF2D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2D30B-959B-479A-85C7-4CFF7481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CFDC7-EBF5-4DAB-BFA6-0BF9F967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76B-4AD6-4287-B1BF-42DE7AC59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2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4DEE0-9914-4A7D-A64C-8C02ACE1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D334DA-B0F7-436B-BDE2-E29C6A485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D4D1C-4F4F-4A08-859B-DF600A4C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2D8-C8D8-4BAA-98B4-9ED3934EF2D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91C2E-2835-415D-8585-A51658FD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679DB-4D1B-4DE2-8310-C101BAD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76B-4AD6-4287-B1BF-42DE7AC59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0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B8C3F5-20B2-440C-A02D-64C30F211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288DBC-09D5-4315-B12E-3CAB3C53E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69C2A-D2A8-4255-BE5E-F89A0017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2D8-C8D8-4BAA-98B4-9ED3934EF2D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8CA716-DB70-4392-B91A-13E0EBC2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61B94-6168-4891-8499-957906E0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76B-4AD6-4287-B1BF-42DE7AC59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8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7AA36-A618-499B-85B3-3D2076F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368D4-6F06-4F54-8793-9EAD7713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092AA-A0CA-464C-B1A7-3107C7E1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2D8-C8D8-4BAA-98B4-9ED3934EF2D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5FB95-5ABC-4176-90AD-5D1CD291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6A3FF-81B2-4A8F-B9A5-F05DEEC6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76B-4AD6-4287-B1BF-42DE7AC59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3C4CC-08AB-4123-8D73-09C4A06C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4EC567-FE13-414A-A243-8F45CAF8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667B8-9E9F-404B-BCDC-92E9E126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2D8-C8D8-4BAA-98B4-9ED3934EF2D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B575F-FF98-4C4E-9D7C-252C2BB4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78843-DC79-4734-B958-69F2155C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76B-4AD6-4287-B1BF-42DE7AC59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F687C-B3C3-492A-8E0F-1666EF9D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FB928-4291-4876-8A58-FE079D875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5CA052-1A7B-486D-80C7-6CA345123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B24A9-AA92-415E-AA5C-D5616451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2D8-C8D8-4BAA-98B4-9ED3934EF2D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BDC11-78B3-428A-A4CA-6CD936A7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9BFAF-AE20-43D1-9510-3B13D2D4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76B-4AD6-4287-B1BF-42DE7AC59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D64BD-3EC3-49B4-AFE4-38CA1B0C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0999C6-9577-42D4-B515-6F1507A94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176B6-C65B-44B6-BFF0-32BFD53CB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AE3040-9BF0-488D-B43D-467E6E033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04271D-8A40-48B2-8C10-E0DB716B4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AF1C9B-F276-4783-9E67-596DBDBE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2D8-C8D8-4BAA-98B4-9ED3934EF2D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5C9C19-644C-4F8B-B88C-B12E9F3E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39E7DD-669B-43B9-9999-F5871971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76B-4AD6-4287-B1BF-42DE7AC59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1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0D61C-6588-4755-9F12-6FF479C3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D20FB9-B09B-4777-A800-0CD9B3CE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2D8-C8D8-4BAA-98B4-9ED3934EF2D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F1AD1-3CC0-43D1-A022-3CB2B63F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22CA49-3AAF-4B01-A3CC-A035009A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76B-4AD6-4287-B1BF-42DE7AC59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4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C8C4AC-DA74-4E64-A369-857A6784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2D8-C8D8-4BAA-98B4-9ED3934EF2D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C4C464-323A-4287-8F56-B07EAE2A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C5C2F8-2A77-476D-8FFE-867DB515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76B-4AD6-4287-B1BF-42DE7AC59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7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104CA-6AB1-4112-9038-25F599F2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219AE-9FC3-489D-9297-C2F46F491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F731D2-C000-423E-A0AD-FB9A44D70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64CA91-768F-4BD5-AF3E-2ADACA08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2D8-C8D8-4BAA-98B4-9ED3934EF2D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2F4C3-EA21-4842-8E41-366EC7F5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B4A5F4-81D6-4D14-B3DC-34D0A30A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76B-4AD6-4287-B1BF-42DE7AC59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7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220D5-E6FB-4FC2-A5BE-D5D7E291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2E0B7A-E2D5-4C78-BEA5-40FE33860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B878E9-69FE-4743-BED2-138FA9EF5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74E29-BB66-4D55-BAD0-DC8D49F1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2D8-C8D8-4BAA-98B4-9ED3934EF2D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0354B6-8C0A-4A69-8211-11589CC4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08852-4778-4F13-973A-D8774B2F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76B-4AD6-4287-B1BF-42DE7AC59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28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BF0006-B49E-4D7C-8962-1F4DEA00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1ADC8-ED9B-4746-BB5E-706404084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075A5-BCBD-4743-8127-89342B17D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B2D8-C8D8-4BAA-98B4-9ED3934EF2D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76EF4-8FB7-4E7F-910E-C4F40381D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A97F8-42DF-4E91-A9AD-7A81E8466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1D76B-4AD6-4287-B1BF-42DE7AC59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8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53560-ABE1-4A5C-A841-2636F8E8C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C </a:t>
            </a:r>
            <a:r>
              <a:rPr lang="ko-KR" altLang="en-US" dirty="0"/>
              <a:t>서브루틴 코드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9DAD94-236E-4381-A2AD-378F8582A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5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62231"/>
              </p:ext>
            </p:extLst>
          </p:nvPr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add </a:t>
            </a:r>
            <a:r>
              <a:rPr lang="ko-KR" altLang="en-US" sz="1200" dirty="0">
                <a:solidFill>
                  <a:schemeClr val="tx1"/>
                </a:solidFill>
              </a:rPr>
              <a:t>함수를 위한 인자 세팅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3418744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6D3CD9D-B071-4227-BF22-0568E3DD62F5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1AAE0D4-B29F-473E-AF4C-2874673EFFC9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397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456820"/>
              </p:ext>
            </p:extLst>
          </p:nvPr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add </a:t>
            </a:r>
            <a:r>
              <a:rPr lang="ko-KR" altLang="en-US" sz="1200" dirty="0">
                <a:solidFill>
                  <a:schemeClr val="tx1"/>
                </a:solidFill>
              </a:rPr>
              <a:t>함수를 위한 인자 세팅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3599897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762579F-4811-40C4-8EF9-74ABA9F9495F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601BAC5-7B22-4082-8430-4D5C62A512DB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6197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07195"/>
              </p:ext>
            </p:extLst>
          </p:nvPr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add </a:t>
            </a:r>
            <a:r>
              <a:rPr lang="ko-KR" altLang="en-US" sz="1200" dirty="0">
                <a:solidFill>
                  <a:schemeClr val="tx1"/>
                </a:solidFill>
              </a:rPr>
              <a:t>함수를 위한 인자 세팅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3789674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5B3C0FB-EAD4-4A2C-881D-71FFFC03CD25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D16FEF6-FF63-4089-9D4D-83C3430845BE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9275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add(b, c) </a:t>
            </a:r>
            <a:r>
              <a:rPr lang="ko-KR" altLang="en-US" sz="1200" dirty="0">
                <a:solidFill>
                  <a:schemeClr val="tx1"/>
                </a:solidFill>
              </a:rPr>
              <a:t>수행 시작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3970827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044408A-7D5E-445B-AF15-75DCFA5E52FD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A2A2C3A-B78B-4D89-B066-0FE4D5B077A0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6009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	.</a:t>
            </a:r>
            <a:r>
              <a:rPr lang="en-US" altLang="ko-KR" sz="1200" dirty="0" err="1"/>
              <a:t>globl</a:t>
            </a:r>
            <a:r>
              <a:rPr lang="en-US" altLang="ko-KR" sz="1200" dirty="0"/>
              <a:t>  _add</a:t>
            </a:r>
          </a:p>
          <a:p>
            <a:r>
              <a:rPr lang="en-US" altLang="ko-KR" sz="1200" dirty="0"/>
              <a:t>	.def    _add; .</a:t>
            </a:r>
            <a:r>
              <a:rPr lang="en-US" altLang="ko-KR" sz="1200" dirty="0" err="1"/>
              <a:t>scl</a:t>
            </a:r>
            <a:r>
              <a:rPr lang="en-US" altLang="ko-KR" sz="1200" dirty="0"/>
              <a:t> 2; .type 32; .</a:t>
            </a:r>
            <a:r>
              <a:rPr lang="en-US" altLang="ko-KR" sz="1200" dirty="0" err="1"/>
              <a:t>endef</a:t>
            </a:r>
            <a:endParaRPr lang="en-US" altLang="ko-KR" sz="1200" dirty="0"/>
          </a:p>
          <a:p>
            <a:r>
              <a:rPr lang="en-US" altLang="ko-KR" sz="1200" dirty="0"/>
              <a:t>_add:</a:t>
            </a:r>
          </a:p>
          <a:p>
            <a:r>
              <a:rPr lang="en-US" altLang="ko-KR" sz="1200" dirty="0"/>
              <a:t>LFB0: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cfi_startproc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pushl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cfi_def_cfa_offset</a:t>
            </a:r>
            <a:r>
              <a:rPr lang="en-US" altLang="ko-KR" sz="1200" dirty="0"/>
              <a:t> 8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cfi_offset</a:t>
            </a:r>
            <a:r>
              <a:rPr lang="en-US" altLang="ko-KR" sz="1200" dirty="0"/>
              <a:t> 5, -8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esp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cfi_def_cfa_register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subl</a:t>
            </a:r>
            <a:r>
              <a:rPr lang="en-US" altLang="ko-KR" sz="1200" dirty="0"/>
              <a:t>	$16, %</a:t>
            </a:r>
            <a:r>
              <a:rPr lang="en-US" altLang="ko-KR" sz="1200" dirty="0" err="1"/>
              <a:t>esp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8(%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edx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12(%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edx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eax</a:t>
            </a:r>
            <a:r>
              <a:rPr lang="en-US" altLang="ko-KR" sz="1200" dirty="0"/>
              <a:t>, 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leave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cfi_restore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</a:t>
            </a:r>
            <a:r>
              <a:rPr lang="en-US" altLang="ko-KR" sz="1200" dirty="0"/>
              <a:t> 4, 4</a:t>
            </a:r>
          </a:p>
          <a:p>
            <a:r>
              <a:rPr lang="en-US" altLang="ko-KR" sz="1200" dirty="0"/>
              <a:t>	ret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cfi_endproc</a:t>
            </a:r>
            <a:endParaRPr lang="en-US" altLang="ko-KR" sz="1200" dirty="0"/>
          </a:p>
          <a:p>
            <a:r>
              <a:rPr lang="en-US" altLang="ko-KR" sz="1200" dirty="0"/>
              <a:t>LFE0: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add(b, c) </a:t>
            </a:r>
            <a:r>
              <a:rPr lang="ko-KR" altLang="en-US" sz="1200" dirty="0">
                <a:solidFill>
                  <a:schemeClr val="tx1"/>
                </a:solidFill>
              </a:rPr>
              <a:t>수행 시작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1771100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FCBFDFD-1B8C-407B-80C5-D91F45B5B214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C657188-8F0C-4AFC-996A-5DFC3BE366BE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5600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55130"/>
              </p:ext>
            </p:extLst>
          </p:nvPr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(former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base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pointer)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	.</a:t>
            </a:r>
            <a:r>
              <a:rPr lang="en-US" altLang="ko-KR" sz="1200" dirty="0" err="1"/>
              <a:t>globl</a:t>
            </a:r>
            <a:r>
              <a:rPr lang="en-US" altLang="ko-KR" sz="1200" dirty="0"/>
              <a:t>  _add</a:t>
            </a:r>
          </a:p>
          <a:p>
            <a:r>
              <a:rPr lang="en-US" altLang="ko-KR" sz="1200" dirty="0"/>
              <a:t>	.def    _add; .</a:t>
            </a:r>
            <a:r>
              <a:rPr lang="en-US" altLang="ko-KR" sz="1200" dirty="0" err="1"/>
              <a:t>scl</a:t>
            </a:r>
            <a:r>
              <a:rPr lang="en-US" altLang="ko-KR" sz="1200" dirty="0"/>
              <a:t> 2; .type 32; .</a:t>
            </a:r>
            <a:r>
              <a:rPr lang="en-US" altLang="ko-KR" sz="1200" dirty="0" err="1"/>
              <a:t>endef</a:t>
            </a:r>
            <a:endParaRPr lang="en-US" altLang="ko-KR" sz="1200" dirty="0"/>
          </a:p>
          <a:p>
            <a:r>
              <a:rPr lang="en-US" altLang="ko-KR" sz="1200" dirty="0"/>
              <a:t>_add:</a:t>
            </a:r>
          </a:p>
          <a:p>
            <a:r>
              <a:rPr lang="en-US" altLang="ko-KR" sz="1200" dirty="0"/>
              <a:t>LFB0: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cfi_startproc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pushl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cfi_def_cfa_offset</a:t>
            </a:r>
            <a:r>
              <a:rPr lang="en-US" altLang="ko-KR" sz="1200" dirty="0"/>
              <a:t> 8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cfi_offset</a:t>
            </a:r>
            <a:r>
              <a:rPr lang="en-US" altLang="ko-KR" sz="1200" dirty="0"/>
              <a:t> 5, -8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esp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cfi_def_cfa_register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subl</a:t>
            </a:r>
            <a:r>
              <a:rPr lang="en-US" altLang="ko-KR" sz="1200" dirty="0"/>
              <a:t>	$16, %</a:t>
            </a:r>
            <a:r>
              <a:rPr lang="en-US" altLang="ko-KR" sz="1200" dirty="0" err="1"/>
              <a:t>esp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8(%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edx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12(%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edx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eax</a:t>
            </a:r>
            <a:r>
              <a:rPr lang="en-US" altLang="ko-KR" sz="1200" dirty="0"/>
              <a:t>, 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leave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cfi_restore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</a:t>
            </a:r>
            <a:r>
              <a:rPr lang="en-US" altLang="ko-KR" sz="1200" dirty="0"/>
              <a:t> 4, 4</a:t>
            </a:r>
          </a:p>
          <a:p>
            <a:r>
              <a:rPr lang="en-US" altLang="ko-KR" sz="1200" dirty="0"/>
              <a:t>	ret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cfi_endproc</a:t>
            </a:r>
            <a:endParaRPr lang="en-US" altLang="ko-KR" sz="1200" dirty="0"/>
          </a:p>
          <a:p>
            <a:r>
              <a:rPr lang="en-US" altLang="ko-KR" sz="1200" dirty="0"/>
              <a:t>LFE0: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이전 </a:t>
            </a:r>
            <a:r>
              <a:rPr lang="en-US" altLang="ko-KR" sz="1200" dirty="0">
                <a:solidFill>
                  <a:schemeClr val="tx1"/>
                </a:solidFill>
              </a:rPr>
              <a:t>base pointer </a:t>
            </a:r>
            <a:r>
              <a:rPr lang="ko-KR" altLang="en-US" sz="1200" dirty="0">
                <a:solidFill>
                  <a:schemeClr val="tx1"/>
                </a:solidFill>
              </a:rPr>
              <a:t>위치 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2323190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B4FA433-979C-4181-8964-5DD7F22904B4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3D01C87-C216-45C7-A412-DACCC759C85D}"/>
              </a:ext>
            </a:extLst>
          </p:cNvPr>
          <p:cNvSpPr/>
          <p:nvPr/>
        </p:nvSpPr>
        <p:spPr>
          <a:xfrm>
            <a:off x="6221342" y="2642382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49630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(former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base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pointer)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	.</a:t>
            </a:r>
            <a:r>
              <a:rPr lang="en-US" altLang="ko-KR" sz="1200" dirty="0" err="1"/>
              <a:t>globl</a:t>
            </a:r>
            <a:r>
              <a:rPr lang="en-US" altLang="ko-KR" sz="1200" dirty="0"/>
              <a:t>  _add</a:t>
            </a:r>
          </a:p>
          <a:p>
            <a:r>
              <a:rPr lang="en-US" altLang="ko-KR" sz="1200" dirty="0"/>
              <a:t>	.def    _add; .</a:t>
            </a:r>
            <a:r>
              <a:rPr lang="en-US" altLang="ko-KR" sz="1200" dirty="0" err="1"/>
              <a:t>scl</a:t>
            </a:r>
            <a:r>
              <a:rPr lang="en-US" altLang="ko-KR" sz="1200" dirty="0"/>
              <a:t> 2; .type 32; .</a:t>
            </a:r>
            <a:r>
              <a:rPr lang="en-US" altLang="ko-KR" sz="1200" dirty="0" err="1"/>
              <a:t>endef</a:t>
            </a:r>
            <a:endParaRPr lang="en-US" altLang="ko-KR" sz="1200" dirty="0"/>
          </a:p>
          <a:p>
            <a:r>
              <a:rPr lang="en-US" altLang="ko-KR" sz="1200" dirty="0"/>
              <a:t>_add:</a:t>
            </a:r>
          </a:p>
          <a:p>
            <a:r>
              <a:rPr lang="en-US" altLang="ko-KR" sz="1200" dirty="0"/>
              <a:t>LFB0: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cfi_startproc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pushl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cfi_def_cfa_offset</a:t>
            </a:r>
            <a:r>
              <a:rPr lang="en-US" altLang="ko-KR" sz="1200" dirty="0"/>
              <a:t> 8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cfi_offset</a:t>
            </a:r>
            <a:r>
              <a:rPr lang="en-US" altLang="ko-KR" sz="1200" dirty="0"/>
              <a:t> 5, -8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esp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cfi_def_cfa_register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subl</a:t>
            </a:r>
            <a:r>
              <a:rPr lang="en-US" altLang="ko-KR" sz="1200" dirty="0"/>
              <a:t>	$16, %</a:t>
            </a:r>
            <a:r>
              <a:rPr lang="en-US" altLang="ko-KR" sz="1200" dirty="0" err="1"/>
              <a:t>esp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8(%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edx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12(%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edx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eax</a:t>
            </a:r>
            <a:r>
              <a:rPr lang="en-US" altLang="ko-KR" sz="1200" dirty="0"/>
              <a:t>, 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leave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cfi_restore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</a:t>
            </a:r>
            <a:r>
              <a:rPr lang="en-US" altLang="ko-KR" sz="1200" dirty="0"/>
              <a:t> 4, 4</a:t>
            </a:r>
          </a:p>
          <a:p>
            <a:r>
              <a:rPr lang="en-US" altLang="ko-KR" sz="1200" dirty="0"/>
              <a:t>	ret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cfi_endproc</a:t>
            </a:r>
            <a:endParaRPr lang="en-US" altLang="ko-KR" sz="1200" dirty="0"/>
          </a:p>
          <a:p>
            <a:r>
              <a:rPr lang="en-US" altLang="ko-KR" sz="1200" dirty="0"/>
              <a:t>LFE0:</a:t>
            </a:r>
            <a:endParaRPr lang="ko-KR" altLang="en-US" sz="12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29C00C1-A92D-4251-A208-6CBAC15BDFA0}"/>
              </a:ext>
            </a:extLst>
          </p:cNvPr>
          <p:cNvSpPr/>
          <p:nvPr/>
        </p:nvSpPr>
        <p:spPr>
          <a:xfrm>
            <a:off x="5450196" y="2642380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Base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pointer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끌어오기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2875279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C28E015-4429-4068-A253-86BEE90277ED}"/>
              </a:ext>
            </a:extLst>
          </p:cNvPr>
          <p:cNvSpPr/>
          <p:nvPr/>
        </p:nvSpPr>
        <p:spPr>
          <a:xfrm>
            <a:off x="6221343" y="2642380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34051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(former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base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pointer)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	.</a:t>
            </a:r>
            <a:r>
              <a:rPr lang="en-US" altLang="ko-KR" sz="1200" dirty="0" err="1"/>
              <a:t>globl</a:t>
            </a:r>
            <a:r>
              <a:rPr lang="en-US" altLang="ko-KR" sz="1200" dirty="0"/>
              <a:t>  _add</a:t>
            </a:r>
          </a:p>
          <a:p>
            <a:r>
              <a:rPr lang="en-US" altLang="ko-KR" sz="1200" dirty="0"/>
              <a:t>	.def    _add; .</a:t>
            </a:r>
            <a:r>
              <a:rPr lang="en-US" altLang="ko-KR" sz="1200" dirty="0" err="1"/>
              <a:t>scl</a:t>
            </a:r>
            <a:r>
              <a:rPr lang="en-US" altLang="ko-KR" sz="1200" dirty="0"/>
              <a:t> 2; .type 32; .</a:t>
            </a:r>
            <a:r>
              <a:rPr lang="en-US" altLang="ko-KR" sz="1200" dirty="0" err="1"/>
              <a:t>endef</a:t>
            </a:r>
            <a:endParaRPr lang="en-US" altLang="ko-KR" sz="1200" dirty="0"/>
          </a:p>
          <a:p>
            <a:r>
              <a:rPr lang="en-US" altLang="ko-KR" sz="1200" dirty="0"/>
              <a:t>_add:</a:t>
            </a:r>
          </a:p>
          <a:p>
            <a:r>
              <a:rPr lang="en-US" altLang="ko-KR" sz="1200" dirty="0"/>
              <a:t>LFB0: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cfi_startproc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pushl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cfi_def_cfa_offset</a:t>
            </a:r>
            <a:r>
              <a:rPr lang="en-US" altLang="ko-KR" sz="1200" dirty="0"/>
              <a:t> 8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cfi_offset</a:t>
            </a:r>
            <a:r>
              <a:rPr lang="en-US" altLang="ko-KR" sz="1200" dirty="0"/>
              <a:t> 5, -8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esp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cfi_def_cfa_register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subl</a:t>
            </a:r>
            <a:r>
              <a:rPr lang="en-US" altLang="ko-KR" sz="1200" dirty="0"/>
              <a:t>	$16, %</a:t>
            </a:r>
            <a:r>
              <a:rPr lang="en-US" altLang="ko-KR" sz="1200" dirty="0" err="1"/>
              <a:t>esp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8(%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edx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12(%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edx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eax</a:t>
            </a:r>
            <a:r>
              <a:rPr lang="en-US" altLang="ko-KR" sz="1200" dirty="0"/>
              <a:t>, 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leave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cfi_restore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</a:t>
            </a:r>
            <a:r>
              <a:rPr lang="en-US" altLang="ko-KR" sz="1200" dirty="0"/>
              <a:t> 4, 4</a:t>
            </a:r>
          </a:p>
          <a:p>
            <a:r>
              <a:rPr lang="en-US" altLang="ko-KR" sz="1200" dirty="0"/>
              <a:t>	ret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cfi_endproc</a:t>
            </a:r>
            <a:endParaRPr lang="en-US" altLang="ko-KR" sz="1200" dirty="0"/>
          </a:p>
          <a:p>
            <a:r>
              <a:rPr lang="en-US" altLang="ko-KR" sz="1200" dirty="0"/>
              <a:t>LFE0: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함수 내 로컬 변수 공간 확보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3228961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7EAAF6D-8908-4846-A324-6A54275118C5}"/>
              </a:ext>
            </a:extLst>
          </p:cNvPr>
          <p:cNvSpPr/>
          <p:nvPr/>
        </p:nvSpPr>
        <p:spPr>
          <a:xfrm>
            <a:off x="6221342" y="3491003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7DCCECD-1B0C-42CB-B828-E853744E8B42}"/>
              </a:ext>
            </a:extLst>
          </p:cNvPr>
          <p:cNvSpPr/>
          <p:nvPr/>
        </p:nvSpPr>
        <p:spPr>
          <a:xfrm>
            <a:off x="6221343" y="2642380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80258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(former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base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pointer)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71762"/>
              </p:ext>
            </p:extLst>
          </p:nvPr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	.</a:t>
            </a:r>
            <a:r>
              <a:rPr lang="en-US" altLang="ko-KR" sz="1200" dirty="0" err="1"/>
              <a:t>globl</a:t>
            </a:r>
            <a:r>
              <a:rPr lang="en-US" altLang="ko-KR" sz="1200" dirty="0"/>
              <a:t>  _add</a:t>
            </a:r>
          </a:p>
          <a:p>
            <a:r>
              <a:rPr lang="en-US" altLang="ko-KR" sz="1200" dirty="0"/>
              <a:t>	.def    _add; .</a:t>
            </a:r>
            <a:r>
              <a:rPr lang="en-US" altLang="ko-KR" sz="1200" dirty="0" err="1"/>
              <a:t>scl</a:t>
            </a:r>
            <a:r>
              <a:rPr lang="en-US" altLang="ko-KR" sz="1200" dirty="0"/>
              <a:t> 2; .type 32; .</a:t>
            </a:r>
            <a:r>
              <a:rPr lang="en-US" altLang="ko-KR" sz="1200" dirty="0" err="1"/>
              <a:t>endef</a:t>
            </a:r>
            <a:endParaRPr lang="en-US" altLang="ko-KR" sz="1200" dirty="0"/>
          </a:p>
          <a:p>
            <a:r>
              <a:rPr lang="en-US" altLang="ko-KR" sz="1200" dirty="0"/>
              <a:t>_add:</a:t>
            </a:r>
          </a:p>
          <a:p>
            <a:r>
              <a:rPr lang="en-US" altLang="ko-KR" sz="1200" dirty="0"/>
              <a:t>LFB0: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cfi_startproc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pushl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cfi_def_cfa_offset</a:t>
            </a:r>
            <a:r>
              <a:rPr lang="en-US" altLang="ko-KR" sz="1200" dirty="0"/>
              <a:t> 8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cfi_offset</a:t>
            </a:r>
            <a:r>
              <a:rPr lang="en-US" altLang="ko-KR" sz="1200" dirty="0"/>
              <a:t> 5, -8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esp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cfi_def_cfa_register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subl</a:t>
            </a:r>
            <a:r>
              <a:rPr lang="en-US" altLang="ko-KR" sz="1200" dirty="0"/>
              <a:t>	$16, %</a:t>
            </a:r>
            <a:r>
              <a:rPr lang="en-US" altLang="ko-KR" sz="1200" dirty="0" err="1"/>
              <a:t>esp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8(%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edx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12(%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edx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eax</a:t>
            </a:r>
            <a:r>
              <a:rPr lang="en-US" altLang="ko-KR" sz="1200" dirty="0"/>
              <a:t>, 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leave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cfi_restore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</a:t>
            </a:r>
            <a:r>
              <a:rPr lang="en-US" altLang="ko-KR" sz="1200" dirty="0"/>
              <a:t> 4, 4</a:t>
            </a:r>
          </a:p>
          <a:p>
            <a:r>
              <a:rPr lang="en-US" altLang="ko-KR" sz="1200" dirty="0"/>
              <a:t>	ret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cfi_endproc</a:t>
            </a:r>
            <a:endParaRPr lang="en-US" altLang="ko-KR" sz="1200" dirty="0"/>
          </a:p>
          <a:p>
            <a:r>
              <a:rPr lang="en-US" altLang="ko-KR" sz="1200" dirty="0"/>
              <a:t>LFE0: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첫 번째 인자 가져오기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3418741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EC18833-CB24-4615-B024-453E73DF15E3}"/>
              </a:ext>
            </a:extLst>
          </p:cNvPr>
          <p:cNvSpPr/>
          <p:nvPr/>
        </p:nvSpPr>
        <p:spPr>
          <a:xfrm>
            <a:off x="6221342" y="3491003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D911198-6C01-4079-B69A-D4A7EA6DCD83}"/>
              </a:ext>
            </a:extLst>
          </p:cNvPr>
          <p:cNvSpPr/>
          <p:nvPr/>
        </p:nvSpPr>
        <p:spPr>
          <a:xfrm>
            <a:off x="6221343" y="2642380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95545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(former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base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pointer)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38497"/>
              </p:ext>
            </p:extLst>
          </p:nvPr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	.</a:t>
            </a:r>
            <a:r>
              <a:rPr lang="en-US" altLang="ko-KR" sz="1200" dirty="0" err="1"/>
              <a:t>globl</a:t>
            </a:r>
            <a:r>
              <a:rPr lang="en-US" altLang="ko-KR" sz="1200" dirty="0"/>
              <a:t>  _add</a:t>
            </a:r>
          </a:p>
          <a:p>
            <a:r>
              <a:rPr lang="en-US" altLang="ko-KR" sz="1200" dirty="0"/>
              <a:t>	.def    _add; .</a:t>
            </a:r>
            <a:r>
              <a:rPr lang="en-US" altLang="ko-KR" sz="1200" dirty="0" err="1"/>
              <a:t>scl</a:t>
            </a:r>
            <a:r>
              <a:rPr lang="en-US" altLang="ko-KR" sz="1200" dirty="0"/>
              <a:t> 2; .type 32; .</a:t>
            </a:r>
            <a:r>
              <a:rPr lang="en-US" altLang="ko-KR" sz="1200" dirty="0" err="1"/>
              <a:t>endef</a:t>
            </a:r>
            <a:endParaRPr lang="en-US" altLang="ko-KR" sz="1200" dirty="0"/>
          </a:p>
          <a:p>
            <a:r>
              <a:rPr lang="en-US" altLang="ko-KR" sz="1200" dirty="0"/>
              <a:t>_add:</a:t>
            </a:r>
          </a:p>
          <a:p>
            <a:r>
              <a:rPr lang="en-US" altLang="ko-KR" sz="1200" dirty="0"/>
              <a:t>LFB0: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cfi_startproc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pushl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cfi_def_cfa_offset</a:t>
            </a:r>
            <a:r>
              <a:rPr lang="en-US" altLang="ko-KR" sz="1200" dirty="0"/>
              <a:t> 8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cfi_offset</a:t>
            </a:r>
            <a:r>
              <a:rPr lang="en-US" altLang="ko-KR" sz="1200" dirty="0"/>
              <a:t> 5, -8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esp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cfi_def_cfa_register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subl</a:t>
            </a:r>
            <a:r>
              <a:rPr lang="en-US" altLang="ko-KR" sz="1200" dirty="0"/>
              <a:t>	$16, %</a:t>
            </a:r>
            <a:r>
              <a:rPr lang="en-US" altLang="ko-KR" sz="1200" dirty="0" err="1"/>
              <a:t>esp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8(%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edx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12(%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edx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eax</a:t>
            </a:r>
            <a:r>
              <a:rPr lang="en-US" altLang="ko-KR" sz="1200" dirty="0"/>
              <a:t>, 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leave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cfi_restore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</a:t>
            </a:r>
            <a:r>
              <a:rPr lang="en-US" altLang="ko-KR" sz="1200" dirty="0"/>
              <a:t> 4, 4</a:t>
            </a:r>
          </a:p>
          <a:p>
            <a:r>
              <a:rPr lang="en-US" altLang="ko-KR" sz="1200" dirty="0"/>
              <a:t>	ret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cfi_endproc</a:t>
            </a:r>
            <a:endParaRPr lang="en-US" altLang="ko-KR" sz="1200" dirty="0"/>
          </a:p>
          <a:p>
            <a:r>
              <a:rPr lang="en-US" altLang="ko-KR" sz="1200" dirty="0"/>
              <a:t>LFE0: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두 번째 인자 가져오기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3608519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5E9EDCA-DABE-4794-913A-1C5C24B1FBAC}"/>
              </a:ext>
            </a:extLst>
          </p:cNvPr>
          <p:cNvSpPr/>
          <p:nvPr/>
        </p:nvSpPr>
        <p:spPr>
          <a:xfrm>
            <a:off x="6221342" y="3491003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1DA372D-D8B2-4000-8B95-F7EE91E59393}"/>
              </a:ext>
            </a:extLst>
          </p:cNvPr>
          <p:cNvSpPr/>
          <p:nvPr/>
        </p:nvSpPr>
        <p:spPr>
          <a:xfrm>
            <a:off x="6221343" y="2642380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8902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6D5842-DAA8-44A2-BA84-E0C98A4FE4BF}"/>
              </a:ext>
            </a:extLst>
          </p:cNvPr>
          <p:cNvSpPr/>
          <p:nvPr/>
        </p:nvSpPr>
        <p:spPr>
          <a:xfrm>
            <a:off x="207035" y="684184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main </a:t>
            </a:r>
            <a:r>
              <a:rPr lang="ko-KR" altLang="en-US" sz="1200" dirty="0">
                <a:solidFill>
                  <a:schemeClr val="tx1"/>
                </a:solidFill>
              </a:rPr>
              <a:t>함수부터 시작</a:t>
            </a: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BA7CCDD5-6A8B-4CEB-950C-DE5D7D16C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728792"/>
              </p:ext>
            </p:extLst>
          </p:nvPr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D45485A-E91F-47E3-828C-7B020BC362F8}"/>
              </a:ext>
            </a:extLst>
          </p:cNvPr>
          <p:cNvSpPr/>
          <p:nvPr/>
        </p:nvSpPr>
        <p:spPr>
          <a:xfrm>
            <a:off x="5441568" y="71868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0243470-2F11-480F-B3B2-65F994814458}"/>
              </a:ext>
            </a:extLst>
          </p:cNvPr>
          <p:cNvSpPr/>
          <p:nvPr/>
        </p:nvSpPr>
        <p:spPr>
          <a:xfrm>
            <a:off x="6221192" y="71868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4544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(former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base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pointer)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824799"/>
              </p:ext>
            </p:extLst>
          </p:nvPr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	.</a:t>
            </a:r>
            <a:r>
              <a:rPr lang="en-US" altLang="ko-KR" sz="1200" dirty="0" err="1"/>
              <a:t>globl</a:t>
            </a:r>
            <a:r>
              <a:rPr lang="en-US" altLang="ko-KR" sz="1200" dirty="0"/>
              <a:t>  _add</a:t>
            </a:r>
          </a:p>
          <a:p>
            <a:r>
              <a:rPr lang="en-US" altLang="ko-KR" sz="1200" dirty="0"/>
              <a:t>	.def    _add; .</a:t>
            </a:r>
            <a:r>
              <a:rPr lang="en-US" altLang="ko-KR" sz="1200" dirty="0" err="1"/>
              <a:t>scl</a:t>
            </a:r>
            <a:r>
              <a:rPr lang="en-US" altLang="ko-KR" sz="1200" dirty="0"/>
              <a:t> 2; .type 32; .</a:t>
            </a:r>
            <a:r>
              <a:rPr lang="en-US" altLang="ko-KR" sz="1200" dirty="0" err="1"/>
              <a:t>endef</a:t>
            </a:r>
            <a:endParaRPr lang="en-US" altLang="ko-KR" sz="1200" dirty="0"/>
          </a:p>
          <a:p>
            <a:r>
              <a:rPr lang="en-US" altLang="ko-KR" sz="1200" dirty="0"/>
              <a:t>_add:</a:t>
            </a:r>
          </a:p>
          <a:p>
            <a:r>
              <a:rPr lang="en-US" altLang="ko-KR" sz="1200" dirty="0"/>
              <a:t>LFB0: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cfi_startproc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pushl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cfi_def_cfa_offset</a:t>
            </a:r>
            <a:r>
              <a:rPr lang="en-US" altLang="ko-KR" sz="1200" dirty="0"/>
              <a:t> 8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cfi_offset</a:t>
            </a:r>
            <a:r>
              <a:rPr lang="en-US" altLang="ko-KR" sz="1200" dirty="0"/>
              <a:t> 5, -8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esp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cfi_def_cfa_register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subl</a:t>
            </a:r>
            <a:r>
              <a:rPr lang="en-US" altLang="ko-KR" sz="1200" dirty="0"/>
              <a:t>	$16, %</a:t>
            </a:r>
            <a:r>
              <a:rPr lang="en-US" altLang="ko-KR" sz="1200" dirty="0" err="1"/>
              <a:t>esp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8(%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edx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12(%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edx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eax</a:t>
            </a:r>
            <a:r>
              <a:rPr lang="en-US" altLang="ko-KR" sz="1200" dirty="0"/>
              <a:t>, 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leave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cfi_restore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</a:t>
            </a:r>
            <a:r>
              <a:rPr lang="en-US" altLang="ko-KR" sz="1200" dirty="0"/>
              <a:t> 4, 4</a:t>
            </a:r>
          </a:p>
          <a:p>
            <a:r>
              <a:rPr lang="en-US" altLang="ko-KR" sz="1200" dirty="0"/>
              <a:t>	ret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cfi_endproc</a:t>
            </a:r>
            <a:endParaRPr lang="en-US" altLang="ko-KR" sz="1200" dirty="0"/>
          </a:p>
          <a:p>
            <a:r>
              <a:rPr lang="en-US" altLang="ko-KR" sz="1200" dirty="0"/>
              <a:t>LFE0: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두 인자의 값 더하기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3781046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EAB6087-3FDC-45E0-A402-EEFE82124A8F}"/>
              </a:ext>
            </a:extLst>
          </p:cNvPr>
          <p:cNvSpPr/>
          <p:nvPr/>
        </p:nvSpPr>
        <p:spPr>
          <a:xfrm>
            <a:off x="6221342" y="3491003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E925096-3207-45C6-857E-C16305731267}"/>
              </a:ext>
            </a:extLst>
          </p:cNvPr>
          <p:cNvSpPr/>
          <p:nvPr/>
        </p:nvSpPr>
        <p:spPr>
          <a:xfrm>
            <a:off x="6221343" y="2642380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32896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58745"/>
              </p:ext>
            </p:extLst>
          </p:nvPr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(former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base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pointer)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	.</a:t>
            </a:r>
            <a:r>
              <a:rPr lang="en-US" altLang="ko-KR" sz="1200" dirty="0" err="1"/>
              <a:t>globl</a:t>
            </a:r>
            <a:r>
              <a:rPr lang="en-US" altLang="ko-KR" sz="1200" dirty="0"/>
              <a:t>  _add</a:t>
            </a:r>
          </a:p>
          <a:p>
            <a:r>
              <a:rPr lang="en-US" altLang="ko-KR" sz="1200" dirty="0"/>
              <a:t>	.def    _add; .</a:t>
            </a:r>
            <a:r>
              <a:rPr lang="en-US" altLang="ko-KR" sz="1200" dirty="0" err="1"/>
              <a:t>scl</a:t>
            </a:r>
            <a:r>
              <a:rPr lang="en-US" altLang="ko-KR" sz="1200" dirty="0"/>
              <a:t> 2; .type 32; .</a:t>
            </a:r>
            <a:r>
              <a:rPr lang="en-US" altLang="ko-KR" sz="1200" dirty="0" err="1"/>
              <a:t>endef</a:t>
            </a:r>
            <a:endParaRPr lang="en-US" altLang="ko-KR" sz="1200" dirty="0"/>
          </a:p>
          <a:p>
            <a:r>
              <a:rPr lang="en-US" altLang="ko-KR" sz="1200" dirty="0"/>
              <a:t>_add:</a:t>
            </a:r>
          </a:p>
          <a:p>
            <a:r>
              <a:rPr lang="en-US" altLang="ko-KR" sz="1200" dirty="0"/>
              <a:t>LFB0: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cfi_startproc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pushl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cfi_def_cfa_offset</a:t>
            </a:r>
            <a:r>
              <a:rPr lang="en-US" altLang="ko-KR" sz="1200" dirty="0"/>
              <a:t> 8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cfi_offset</a:t>
            </a:r>
            <a:r>
              <a:rPr lang="en-US" altLang="ko-KR" sz="1200" dirty="0"/>
              <a:t> 5, -8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esp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cfi_def_cfa_register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subl</a:t>
            </a:r>
            <a:r>
              <a:rPr lang="en-US" altLang="ko-KR" sz="1200" dirty="0"/>
              <a:t>	$16, %</a:t>
            </a:r>
            <a:r>
              <a:rPr lang="en-US" altLang="ko-KR" sz="1200" dirty="0" err="1"/>
              <a:t>esp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8(%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edx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12(%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edx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eax</a:t>
            </a:r>
            <a:r>
              <a:rPr lang="en-US" altLang="ko-KR" sz="1200" dirty="0"/>
              <a:t>, 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leave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cfi_restore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</a:t>
            </a:r>
            <a:r>
              <a:rPr lang="en-US" altLang="ko-KR" sz="1200" dirty="0"/>
              <a:t> 4, 4</a:t>
            </a:r>
          </a:p>
          <a:p>
            <a:r>
              <a:rPr lang="en-US" altLang="ko-KR" sz="1200" dirty="0"/>
              <a:t>	ret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cfi_endproc</a:t>
            </a:r>
            <a:endParaRPr lang="en-US" altLang="ko-KR" sz="1200" dirty="0"/>
          </a:p>
          <a:p>
            <a:r>
              <a:rPr lang="en-US" altLang="ko-KR" sz="1200" dirty="0"/>
              <a:t>LFE0: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계산 결과 스택에 가져오기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3970823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0FDC9FE-2714-4E45-B044-A0E7E63D4095}"/>
              </a:ext>
            </a:extLst>
          </p:cNvPr>
          <p:cNvSpPr/>
          <p:nvPr/>
        </p:nvSpPr>
        <p:spPr>
          <a:xfrm>
            <a:off x="6221342" y="3491003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8E3BCFB-10DB-4F7C-93ED-551D745F3963}"/>
              </a:ext>
            </a:extLst>
          </p:cNvPr>
          <p:cNvSpPr/>
          <p:nvPr/>
        </p:nvSpPr>
        <p:spPr>
          <a:xfrm>
            <a:off x="6221343" y="2642380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84433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(former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base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pointer)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	.</a:t>
            </a:r>
            <a:r>
              <a:rPr lang="en-US" altLang="ko-KR" sz="1200" dirty="0" err="1"/>
              <a:t>globl</a:t>
            </a:r>
            <a:r>
              <a:rPr lang="en-US" altLang="ko-KR" sz="1200" dirty="0"/>
              <a:t>  _add</a:t>
            </a:r>
          </a:p>
          <a:p>
            <a:r>
              <a:rPr lang="en-US" altLang="ko-KR" sz="1200" dirty="0"/>
              <a:t>	.def    _add; .</a:t>
            </a:r>
            <a:r>
              <a:rPr lang="en-US" altLang="ko-KR" sz="1200" dirty="0" err="1"/>
              <a:t>scl</a:t>
            </a:r>
            <a:r>
              <a:rPr lang="en-US" altLang="ko-KR" sz="1200" dirty="0"/>
              <a:t> 2; .type 32; .</a:t>
            </a:r>
            <a:r>
              <a:rPr lang="en-US" altLang="ko-KR" sz="1200" dirty="0" err="1"/>
              <a:t>endef</a:t>
            </a:r>
            <a:endParaRPr lang="en-US" altLang="ko-KR" sz="1200" dirty="0"/>
          </a:p>
          <a:p>
            <a:r>
              <a:rPr lang="en-US" altLang="ko-KR" sz="1200" dirty="0"/>
              <a:t>_add:</a:t>
            </a:r>
          </a:p>
          <a:p>
            <a:r>
              <a:rPr lang="en-US" altLang="ko-KR" sz="1200" dirty="0"/>
              <a:t>LFB0: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cfi_startproc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pushl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cfi_def_cfa_offset</a:t>
            </a:r>
            <a:r>
              <a:rPr lang="en-US" altLang="ko-KR" sz="1200" dirty="0"/>
              <a:t> 8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cfi_offset</a:t>
            </a:r>
            <a:r>
              <a:rPr lang="en-US" altLang="ko-KR" sz="1200" dirty="0"/>
              <a:t> 5, -8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esp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cfi_def_cfa_register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subl</a:t>
            </a:r>
            <a:r>
              <a:rPr lang="en-US" altLang="ko-KR" sz="1200" dirty="0"/>
              <a:t>	$16, %</a:t>
            </a:r>
            <a:r>
              <a:rPr lang="en-US" altLang="ko-KR" sz="1200" dirty="0" err="1"/>
              <a:t>esp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8(%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edx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12(%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edx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eax</a:t>
            </a:r>
            <a:r>
              <a:rPr lang="en-US" altLang="ko-KR" sz="1200" dirty="0"/>
              <a:t>, 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leave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cfi_restore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</a:t>
            </a:r>
            <a:r>
              <a:rPr lang="en-US" altLang="ko-KR" sz="1200" dirty="0"/>
              <a:t> 4, 4</a:t>
            </a:r>
          </a:p>
          <a:p>
            <a:r>
              <a:rPr lang="en-US" altLang="ko-KR" sz="1200" dirty="0"/>
              <a:t>	ret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cfi_endproc</a:t>
            </a:r>
            <a:endParaRPr lang="en-US" altLang="ko-KR" sz="1200" dirty="0"/>
          </a:p>
          <a:p>
            <a:r>
              <a:rPr lang="en-US" altLang="ko-KR" sz="1200" dirty="0"/>
              <a:t>LFE0: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반환 값 레지스터에 저장하기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4151974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F54E79F-D8CF-4BD4-BA3B-97F44A75AB0F}"/>
              </a:ext>
            </a:extLst>
          </p:cNvPr>
          <p:cNvSpPr/>
          <p:nvPr/>
        </p:nvSpPr>
        <p:spPr>
          <a:xfrm>
            <a:off x="6221342" y="3491003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437BF0C-AFE4-49A2-968A-B404CF4D3097}"/>
              </a:ext>
            </a:extLst>
          </p:cNvPr>
          <p:cNvSpPr/>
          <p:nvPr/>
        </p:nvSpPr>
        <p:spPr>
          <a:xfrm>
            <a:off x="6221343" y="2642380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5063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45904"/>
              </p:ext>
            </p:extLst>
          </p:nvPr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	.</a:t>
            </a:r>
            <a:r>
              <a:rPr lang="en-US" altLang="ko-KR" sz="1200" dirty="0" err="1"/>
              <a:t>globl</a:t>
            </a:r>
            <a:r>
              <a:rPr lang="en-US" altLang="ko-KR" sz="1200" dirty="0"/>
              <a:t>  _add</a:t>
            </a:r>
          </a:p>
          <a:p>
            <a:r>
              <a:rPr lang="en-US" altLang="ko-KR" sz="1200" dirty="0"/>
              <a:t>	.def    _add; .</a:t>
            </a:r>
            <a:r>
              <a:rPr lang="en-US" altLang="ko-KR" sz="1200" dirty="0" err="1"/>
              <a:t>scl</a:t>
            </a:r>
            <a:r>
              <a:rPr lang="en-US" altLang="ko-KR" sz="1200" dirty="0"/>
              <a:t> 2; .type 32; .</a:t>
            </a:r>
            <a:r>
              <a:rPr lang="en-US" altLang="ko-KR" sz="1200" dirty="0" err="1"/>
              <a:t>endef</a:t>
            </a:r>
            <a:endParaRPr lang="en-US" altLang="ko-KR" sz="1200" dirty="0"/>
          </a:p>
          <a:p>
            <a:r>
              <a:rPr lang="en-US" altLang="ko-KR" sz="1200" dirty="0"/>
              <a:t>_add:</a:t>
            </a:r>
          </a:p>
          <a:p>
            <a:r>
              <a:rPr lang="en-US" altLang="ko-KR" sz="1200" dirty="0"/>
              <a:t>LFB0: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cfi_startproc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pushl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cfi_def_cfa_offset</a:t>
            </a:r>
            <a:r>
              <a:rPr lang="en-US" altLang="ko-KR" sz="1200" dirty="0"/>
              <a:t> 8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cfi_offset</a:t>
            </a:r>
            <a:r>
              <a:rPr lang="en-US" altLang="ko-KR" sz="1200" dirty="0"/>
              <a:t> 5, -8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esp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cfi_def_cfa_register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subl</a:t>
            </a:r>
            <a:r>
              <a:rPr lang="en-US" altLang="ko-KR" sz="1200" dirty="0"/>
              <a:t>	$16, %</a:t>
            </a:r>
            <a:r>
              <a:rPr lang="en-US" altLang="ko-KR" sz="1200" dirty="0" err="1"/>
              <a:t>esp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8(%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edx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12(%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edx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eax</a:t>
            </a:r>
            <a:r>
              <a:rPr lang="en-US" altLang="ko-KR" sz="1200" dirty="0"/>
              <a:t>, 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leave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cfi_restore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</a:t>
            </a:r>
            <a:r>
              <a:rPr lang="en-US" altLang="ko-KR" sz="1200" dirty="0"/>
              <a:t> 4, 4</a:t>
            </a:r>
          </a:p>
          <a:p>
            <a:r>
              <a:rPr lang="en-US" altLang="ko-KR" sz="1200" dirty="0"/>
              <a:t>	ret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cfi_endproc</a:t>
            </a:r>
            <a:endParaRPr lang="en-US" altLang="ko-KR" sz="1200" dirty="0"/>
          </a:p>
          <a:p>
            <a:r>
              <a:rPr lang="en-US" altLang="ko-KR" sz="1200" dirty="0"/>
              <a:t>LFE0: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베이스 포인터 회수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4333125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C822282-E65C-4EDB-9628-34B940241479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7FC40B6-3719-41E4-BB05-CEE2913D4C73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96884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	.</a:t>
            </a:r>
            <a:r>
              <a:rPr lang="en-US" altLang="ko-KR" sz="1200" dirty="0" err="1"/>
              <a:t>globl</a:t>
            </a:r>
            <a:r>
              <a:rPr lang="en-US" altLang="ko-KR" sz="1200" dirty="0"/>
              <a:t>  _add</a:t>
            </a:r>
          </a:p>
          <a:p>
            <a:r>
              <a:rPr lang="en-US" altLang="ko-KR" sz="1200" dirty="0"/>
              <a:t>	.def    _add; .</a:t>
            </a:r>
            <a:r>
              <a:rPr lang="en-US" altLang="ko-KR" sz="1200" dirty="0" err="1"/>
              <a:t>scl</a:t>
            </a:r>
            <a:r>
              <a:rPr lang="en-US" altLang="ko-KR" sz="1200" dirty="0"/>
              <a:t> 2; .type 32; .</a:t>
            </a:r>
            <a:r>
              <a:rPr lang="en-US" altLang="ko-KR" sz="1200" dirty="0" err="1"/>
              <a:t>endef</a:t>
            </a:r>
            <a:endParaRPr lang="en-US" altLang="ko-KR" sz="1200" dirty="0"/>
          </a:p>
          <a:p>
            <a:r>
              <a:rPr lang="en-US" altLang="ko-KR" sz="1200" dirty="0"/>
              <a:t>_add:</a:t>
            </a:r>
          </a:p>
          <a:p>
            <a:r>
              <a:rPr lang="en-US" altLang="ko-KR" sz="1200" dirty="0"/>
              <a:t>LFB0: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cfi_startproc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pushl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cfi_def_cfa_offset</a:t>
            </a:r>
            <a:r>
              <a:rPr lang="en-US" altLang="ko-KR" sz="1200" dirty="0"/>
              <a:t> 8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cfi_offset</a:t>
            </a:r>
            <a:r>
              <a:rPr lang="en-US" altLang="ko-KR" sz="1200" dirty="0"/>
              <a:t> 5, -8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esp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cfi_def_cfa_register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subl</a:t>
            </a:r>
            <a:r>
              <a:rPr lang="en-US" altLang="ko-KR" sz="1200" dirty="0"/>
              <a:t>	$16, %</a:t>
            </a:r>
            <a:r>
              <a:rPr lang="en-US" altLang="ko-KR" sz="1200" dirty="0" err="1"/>
              <a:t>esp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8(%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edx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12(%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edx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eax</a:t>
            </a:r>
            <a:r>
              <a:rPr lang="en-US" altLang="ko-KR" sz="1200" dirty="0"/>
              <a:t>, 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-4(%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leave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cfi_restore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</a:t>
            </a:r>
            <a:r>
              <a:rPr lang="en-US" altLang="ko-KR" sz="1200" dirty="0"/>
              <a:t> 4, 4</a:t>
            </a:r>
          </a:p>
          <a:p>
            <a:r>
              <a:rPr lang="en-US" altLang="ko-KR" sz="1200" dirty="0"/>
              <a:t>	ret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cfi_endproc</a:t>
            </a:r>
            <a:endParaRPr lang="en-US" altLang="ko-KR" sz="1200" dirty="0"/>
          </a:p>
          <a:p>
            <a:r>
              <a:rPr lang="en-US" altLang="ko-KR" sz="1200" dirty="0"/>
              <a:t>LFE0: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함수 실행 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4885213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9624CF2-6215-457F-8374-FB50798A63C5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3977775-7753-4827-9495-6A7CF741062C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89179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97644"/>
              </p:ext>
            </p:extLst>
          </p:nvPr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27389"/>
              </p:ext>
            </p:extLst>
          </p:nvPr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함수 수행 결과 가져오기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4160604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288DF3D-6832-4684-AE62-C68ABD03997E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5AB93F-5BFA-4D6E-96BD-F79E104A9533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12496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22529"/>
              </p:ext>
            </p:extLst>
          </p:nvPr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mul</a:t>
            </a:r>
            <a:r>
              <a:rPr lang="ko-KR" altLang="en-US" sz="1200" dirty="0">
                <a:solidFill>
                  <a:schemeClr val="tx1"/>
                </a:solidFill>
              </a:rPr>
              <a:t> 실행을 위한 인자 세팅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4341756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288DF3D-6832-4684-AE62-C68ABD03997E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5AB93F-5BFA-4D6E-96BD-F79E104A9533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80028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mul</a:t>
            </a:r>
            <a:r>
              <a:rPr lang="ko-KR" altLang="en-US" sz="1200" dirty="0">
                <a:solidFill>
                  <a:schemeClr val="tx1"/>
                </a:solidFill>
              </a:rPr>
              <a:t> 실행을 위한 인자 세팅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4522908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288DF3D-6832-4684-AE62-C68ABD03997E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5AB93F-5BFA-4D6E-96BD-F79E104A9533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52116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mul</a:t>
            </a:r>
            <a:r>
              <a:rPr lang="ko-KR" altLang="en-US" sz="1200" dirty="0">
                <a:solidFill>
                  <a:schemeClr val="tx1"/>
                </a:solidFill>
              </a:rPr>
              <a:t> 수행 시작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4695436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288DF3D-6832-4684-AE62-C68ABD03997E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5AB93F-5BFA-4D6E-96BD-F79E104A9533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11148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	.</a:t>
            </a:r>
            <a:r>
              <a:rPr lang="en-US" altLang="ko-KR" sz="1200" dirty="0" err="1"/>
              <a:t>globl</a:t>
            </a:r>
            <a:r>
              <a:rPr lang="en-US" altLang="ko-KR" sz="1200" dirty="0"/>
              <a:t>	_</a:t>
            </a:r>
            <a:r>
              <a:rPr lang="en-US" altLang="ko-KR" sz="1200" dirty="0" err="1"/>
              <a:t>mul</a:t>
            </a:r>
            <a:endParaRPr lang="en-US" altLang="ko-KR" sz="1200" dirty="0"/>
          </a:p>
          <a:p>
            <a:r>
              <a:rPr lang="en-US" altLang="ko-KR" sz="1200" dirty="0"/>
              <a:t>	.def	_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;	.</a:t>
            </a:r>
            <a:r>
              <a:rPr lang="en-US" altLang="ko-KR" sz="1200" dirty="0" err="1"/>
              <a:t>scl</a:t>
            </a:r>
            <a:r>
              <a:rPr lang="en-US" altLang="ko-KR" sz="1200" dirty="0"/>
              <a:t>	2;	.type	32;	.</a:t>
            </a:r>
            <a:r>
              <a:rPr lang="en-US" altLang="ko-KR" sz="1200" dirty="0" err="1"/>
              <a:t>endef</a:t>
            </a:r>
            <a:endParaRPr lang="en-US" altLang="ko-KR" sz="1200" dirty="0"/>
          </a:p>
          <a:p>
            <a:r>
              <a:rPr lang="en-US" altLang="ko-KR" sz="1200" dirty="0"/>
              <a:t>_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LFB1: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cfi_startproc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pushl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cfi_def_cfa_offset</a:t>
            </a:r>
            <a:r>
              <a:rPr lang="en-US" altLang="ko-KR" sz="1200" dirty="0"/>
              <a:t> 8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cfi_offset</a:t>
            </a:r>
            <a:r>
              <a:rPr lang="en-US" altLang="ko-KR" sz="1200" dirty="0"/>
              <a:t> 5, -8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esp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cfi_def_cfa_register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8(%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imull</a:t>
            </a:r>
            <a:r>
              <a:rPr lang="en-US" altLang="ko-KR" sz="1200" dirty="0"/>
              <a:t>	12(%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popl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cfi_restore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</a:t>
            </a:r>
            <a:r>
              <a:rPr lang="en-US" altLang="ko-KR" sz="1200" dirty="0"/>
              <a:t> 4, 4</a:t>
            </a:r>
          </a:p>
          <a:p>
            <a:r>
              <a:rPr lang="en-US" altLang="ko-KR" sz="1200" dirty="0"/>
              <a:t>	ret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cfi_endproc</a:t>
            </a:r>
            <a:endParaRPr lang="en-US" altLang="ko-KR" sz="1200" dirty="0"/>
          </a:p>
          <a:p>
            <a:r>
              <a:rPr lang="en-US" altLang="ko-KR" sz="1200" dirty="0"/>
              <a:t>LFE1: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mul</a:t>
            </a:r>
            <a:r>
              <a:rPr lang="ko-KR" altLang="en-US" sz="1200" dirty="0">
                <a:solidFill>
                  <a:schemeClr val="tx1"/>
                </a:solidFill>
              </a:rPr>
              <a:t> 수행 시작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2323180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288DF3D-6832-4684-AE62-C68ABD03997E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5AB93F-5BFA-4D6E-96BD-F79E104A9533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4256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6D5842-DAA8-44A2-BA84-E0C98A4FE4BF}"/>
              </a:ext>
            </a:extLst>
          </p:cNvPr>
          <p:cNvSpPr/>
          <p:nvPr/>
        </p:nvSpPr>
        <p:spPr>
          <a:xfrm>
            <a:off x="207035" y="1227646"/>
            <a:ext cx="3588588" cy="11187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스택 포인터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베이스 포인터 초기화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EE316C76-41D3-44C7-A36C-B7D1795D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728792"/>
              </p:ext>
            </p:extLst>
          </p:nvPr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0B4058F-CAC2-49C2-86BD-9F142C0F94FA}"/>
              </a:ext>
            </a:extLst>
          </p:cNvPr>
          <p:cNvSpPr/>
          <p:nvPr/>
        </p:nvSpPr>
        <p:spPr>
          <a:xfrm>
            <a:off x="5441568" y="71868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210CEB8-A84E-46E3-A811-3158D6713204}"/>
              </a:ext>
            </a:extLst>
          </p:cNvPr>
          <p:cNvSpPr/>
          <p:nvPr/>
        </p:nvSpPr>
        <p:spPr>
          <a:xfrm>
            <a:off x="6221192" y="71868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71414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89897"/>
              </p:ext>
            </p:extLst>
          </p:nvPr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(former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base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pointer)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	.</a:t>
            </a:r>
            <a:r>
              <a:rPr lang="en-US" altLang="ko-KR" sz="1200" dirty="0" err="1"/>
              <a:t>globl</a:t>
            </a:r>
            <a:r>
              <a:rPr lang="en-US" altLang="ko-KR" sz="1200" dirty="0"/>
              <a:t>	_</a:t>
            </a:r>
            <a:r>
              <a:rPr lang="en-US" altLang="ko-KR" sz="1200" dirty="0" err="1"/>
              <a:t>mul</a:t>
            </a:r>
            <a:endParaRPr lang="en-US" altLang="ko-KR" sz="1200" dirty="0"/>
          </a:p>
          <a:p>
            <a:r>
              <a:rPr lang="en-US" altLang="ko-KR" sz="1200" dirty="0"/>
              <a:t>	.def	_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;	.</a:t>
            </a:r>
            <a:r>
              <a:rPr lang="en-US" altLang="ko-KR" sz="1200" dirty="0" err="1"/>
              <a:t>scl</a:t>
            </a:r>
            <a:r>
              <a:rPr lang="en-US" altLang="ko-KR" sz="1200" dirty="0"/>
              <a:t>	2;	.type	32;	.</a:t>
            </a:r>
            <a:r>
              <a:rPr lang="en-US" altLang="ko-KR" sz="1200" dirty="0" err="1"/>
              <a:t>endef</a:t>
            </a:r>
            <a:endParaRPr lang="en-US" altLang="ko-KR" sz="1200" dirty="0"/>
          </a:p>
          <a:p>
            <a:r>
              <a:rPr lang="en-US" altLang="ko-KR" sz="1200" dirty="0"/>
              <a:t>_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LFB1: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cfi_startproc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pushl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cfi_def_cfa_offset</a:t>
            </a:r>
            <a:r>
              <a:rPr lang="en-US" altLang="ko-KR" sz="1200" dirty="0"/>
              <a:t> 8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cfi_offset</a:t>
            </a:r>
            <a:r>
              <a:rPr lang="en-US" altLang="ko-KR" sz="1200" dirty="0"/>
              <a:t> 5, -8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esp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cfi_def_cfa_register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8(%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imull</a:t>
            </a:r>
            <a:r>
              <a:rPr lang="en-US" altLang="ko-KR" sz="1200" dirty="0"/>
              <a:t>	12(%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popl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cfi_restore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</a:t>
            </a:r>
            <a:r>
              <a:rPr lang="en-US" altLang="ko-KR" sz="1200" dirty="0"/>
              <a:t> 4, 4</a:t>
            </a:r>
          </a:p>
          <a:p>
            <a:r>
              <a:rPr lang="en-US" altLang="ko-KR" sz="1200" dirty="0"/>
              <a:t>	ret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cfi_endproc</a:t>
            </a:r>
            <a:endParaRPr lang="en-US" altLang="ko-KR" sz="1200" dirty="0"/>
          </a:p>
          <a:p>
            <a:r>
              <a:rPr lang="en-US" altLang="ko-KR" sz="1200" dirty="0"/>
              <a:t>LFE1: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이전 </a:t>
            </a:r>
            <a:r>
              <a:rPr lang="en-US" altLang="ko-KR" sz="1200" dirty="0">
                <a:solidFill>
                  <a:schemeClr val="tx1"/>
                </a:solidFill>
              </a:rPr>
              <a:t>base pointer </a:t>
            </a:r>
            <a:r>
              <a:rPr lang="ko-KR" altLang="en-US" sz="1200" dirty="0">
                <a:solidFill>
                  <a:schemeClr val="tx1"/>
                </a:solidFill>
              </a:rPr>
              <a:t>위치 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2875268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288DF3D-6832-4684-AE62-C68ABD03997E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5AB93F-5BFA-4D6E-96BD-F79E104A9533}"/>
              </a:ext>
            </a:extLst>
          </p:cNvPr>
          <p:cNvSpPr/>
          <p:nvPr/>
        </p:nvSpPr>
        <p:spPr>
          <a:xfrm>
            <a:off x="6221342" y="264237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83360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(former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base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pointer)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	.</a:t>
            </a:r>
            <a:r>
              <a:rPr lang="en-US" altLang="ko-KR" sz="1200" dirty="0" err="1"/>
              <a:t>globl</a:t>
            </a:r>
            <a:r>
              <a:rPr lang="en-US" altLang="ko-KR" sz="1200" dirty="0"/>
              <a:t>	_</a:t>
            </a:r>
            <a:r>
              <a:rPr lang="en-US" altLang="ko-KR" sz="1200" dirty="0" err="1"/>
              <a:t>mul</a:t>
            </a:r>
            <a:endParaRPr lang="en-US" altLang="ko-KR" sz="1200" dirty="0"/>
          </a:p>
          <a:p>
            <a:r>
              <a:rPr lang="en-US" altLang="ko-KR" sz="1200" dirty="0"/>
              <a:t>	.def	_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;	.</a:t>
            </a:r>
            <a:r>
              <a:rPr lang="en-US" altLang="ko-KR" sz="1200" dirty="0" err="1"/>
              <a:t>scl</a:t>
            </a:r>
            <a:r>
              <a:rPr lang="en-US" altLang="ko-KR" sz="1200" dirty="0"/>
              <a:t>	2;	.type	32;	.</a:t>
            </a:r>
            <a:r>
              <a:rPr lang="en-US" altLang="ko-KR" sz="1200" dirty="0" err="1"/>
              <a:t>endef</a:t>
            </a:r>
            <a:endParaRPr lang="en-US" altLang="ko-KR" sz="1200" dirty="0"/>
          </a:p>
          <a:p>
            <a:r>
              <a:rPr lang="en-US" altLang="ko-KR" sz="1200" dirty="0"/>
              <a:t>_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LFB1: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cfi_startproc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pushl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cfi_def_cfa_offset</a:t>
            </a:r>
            <a:r>
              <a:rPr lang="en-US" altLang="ko-KR" sz="1200" dirty="0"/>
              <a:t> 8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cfi_offset</a:t>
            </a:r>
            <a:r>
              <a:rPr lang="en-US" altLang="ko-KR" sz="1200" dirty="0"/>
              <a:t> 5, -8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esp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cfi_def_cfa_register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8(%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imull</a:t>
            </a:r>
            <a:r>
              <a:rPr lang="en-US" altLang="ko-KR" sz="1200" dirty="0"/>
              <a:t>	12(%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popl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cfi_restore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</a:t>
            </a:r>
            <a:r>
              <a:rPr lang="en-US" altLang="ko-KR" sz="1200" dirty="0"/>
              <a:t> 4, 4</a:t>
            </a:r>
          </a:p>
          <a:p>
            <a:r>
              <a:rPr lang="en-US" altLang="ko-KR" sz="1200" dirty="0"/>
              <a:t>	ret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cfi_endproc</a:t>
            </a:r>
            <a:endParaRPr lang="en-US" altLang="ko-KR" sz="1200" dirty="0"/>
          </a:p>
          <a:p>
            <a:r>
              <a:rPr lang="en-US" altLang="ko-KR" sz="1200" dirty="0"/>
              <a:t>LFE1: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Base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pointer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끌어오기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3418730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288DF3D-6832-4684-AE62-C68ABD03997E}"/>
              </a:ext>
            </a:extLst>
          </p:cNvPr>
          <p:cNvSpPr/>
          <p:nvPr/>
        </p:nvSpPr>
        <p:spPr>
          <a:xfrm>
            <a:off x="5433242" y="264237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5AB93F-5BFA-4D6E-96BD-F79E104A9533}"/>
              </a:ext>
            </a:extLst>
          </p:cNvPr>
          <p:cNvSpPr/>
          <p:nvPr/>
        </p:nvSpPr>
        <p:spPr>
          <a:xfrm>
            <a:off x="6221342" y="264237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42010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(former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base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pointer)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	.</a:t>
            </a:r>
            <a:r>
              <a:rPr lang="en-US" altLang="ko-KR" sz="1200" dirty="0" err="1"/>
              <a:t>globl</a:t>
            </a:r>
            <a:r>
              <a:rPr lang="en-US" altLang="ko-KR" sz="1200" dirty="0"/>
              <a:t>	_</a:t>
            </a:r>
            <a:r>
              <a:rPr lang="en-US" altLang="ko-KR" sz="1200" dirty="0" err="1"/>
              <a:t>mul</a:t>
            </a:r>
            <a:endParaRPr lang="en-US" altLang="ko-KR" sz="1200" dirty="0"/>
          </a:p>
          <a:p>
            <a:r>
              <a:rPr lang="en-US" altLang="ko-KR" sz="1200" dirty="0"/>
              <a:t>	.def	_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;	.</a:t>
            </a:r>
            <a:r>
              <a:rPr lang="en-US" altLang="ko-KR" sz="1200" dirty="0" err="1"/>
              <a:t>scl</a:t>
            </a:r>
            <a:r>
              <a:rPr lang="en-US" altLang="ko-KR" sz="1200" dirty="0"/>
              <a:t>	2;	.type	32;	.</a:t>
            </a:r>
            <a:r>
              <a:rPr lang="en-US" altLang="ko-KR" sz="1200" dirty="0" err="1"/>
              <a:t>endef</a:t>
            </a:r>
            <a:endParaRPr lang="en-US" altLang="ko-KR" sz="1200" dirty="0"/>
          </a:p>
          <a:p>
            <a:r>
              <a:rPr lang="en-US" altLang="ko-KR" sz="1200" dirty="0"/>
              <a:t>_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LFB1: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cfi_startproc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pushl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cfi_def_cfa_offset</a:t>
            </a:r>
            <a:r>
              <a:rPr lang="en-US" altLang="ko-KR" sz="1200" dirty="0"/>
              <a:t> 8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cfi_offset</a:t>
            </a:r>
            <a:r>
              <a:rPr lang="en-US" altLang="ko-KR" sz="1200" dirty="0"/>
              <a:t> 5, -8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esp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cfi_def_cfa_register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8(%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imull</a:t>
            </a:r>
            <a:r>
              <a:rPr lang="en-US" altLang="ko-KR" sz="1200" dirty="0"/>
              <a:t>	12(%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popl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cfi_restore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</a:t>
            </a:r>
            <a:r>
              <a:rPr lang="en-US" altLang="ko-KR" sz="1200" dirty="0"/>
              <a:t> 4, 4</a:t>
            </a:r>
          </a:p>
          <a:p>
            <a:r>
              <a:rPr lang="en-US" altLang="ko-KR" sz="1200" dirty="0"/>
              <a:t>	ret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cfi_endproc</a:t>
            </a:r>
            <a:endParaRPr lang="en-US" altLang="ko-KR" sz="1200" dirty="0"/>
          </a:p>
          <a:p>
            <a:r>
              <a:rPr lang="en-US" altLang="ko-KR" sz="1200" dirty="0"/>
              <a:t>LFE1: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함수 인자 가져오기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3789667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288DF3D-6832-4684-AE62-C68ABD03997E}"/>
              </a:ext>
            </a:extLst>
          </p:cNvPr>
          <p:cNvSpPr/>
          <p:nvPr/>
        </p:nvSpPr>
        <p:spPr>
          <a:xfrm>
            <a:off x="5433242" y="264237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5AB93F-5BFA-4D6E-96BD-F79E104A9533}"/>
              </a:ext>
            </a:extLst>
          </p:cNvPr>
          <p:cNvSpPr/>
          <p:nvPr/>
        </p:nvSpPr>
        <p:spPr>
          <a:xfrm>
            <a:off x="6221342" y="264237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88755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(former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base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pointer)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0496"/>
              </p:ext>
            </p:extLst>
          </p:nvPr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	.</a:t>
            </a:r>
            <a:r>
              <a:rPr lang="en-US" altLang="ko-KR" sz="1200" dirty="0" err="1"/>
              <a:t>globl</a:t>
            </a:r>
            <a:r>
              <a:rPr lang="en-US" altLang="ko-KR" sz="1200" dirty="0"/>
              <a:t>	_</a:t>
            </a:r>
            <a:r>
              <a:rPr lang="en-US" altLang="ko-KR" sz="1200" dirty="0" err="1"/>
              <a:t>mul</a:t>
            </a:r>
            <a:endParaRPr lang="en-US" altLang="ko-KR" sz="1200" dirty="0"/>
          </a:p>
          <a:p>
            <a:r>
              <a:rPr lang="en-US" altLang="ko-KR" sz="1200" dirty="0"/>
              <a:t>	.def	_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;	.</a:t>
            </a:r>
            <a:r>
              <a:rPr lang="en-US" altLang="ko-KR" sz="1200" dirty="0" err="1"/>
              <a:t>scl</a:t>
            </a:r>
            <a:r>
              <a:rPr lang="en-US" altLang="ko-KR" sz="1200" dirty="0"/>
              <a:t>	2;	.type	32;	.</a:t>
            </a:r>
            <a:r>
              <a:rPr lang="en-US" altLang="ko-KR" sz="1200" dirty="0" err="1"/>
              <a:t>endef</a:t>
            </a:r>
            <a:endParaRPr lang="en-US" altLang="ko-KR" sz="1200" dirty="0"/>
          </a:p>
          <a:p>
            <a:r>
              <a:rPr lang="en-US" altLang="ko-KR" sz="1200" dirty="0"/>
              <a:t>_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LFB1: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cfi_startproc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pushl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cfi_def_cfa_offset</a:t>
            </a:r>
            <a:r>
              <a:rPr lang="en-US" altLang="ko-KR" sz="1200" dirty="0"/>
              <a:t> 8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cfi_offset</a:t>
            </a:r>
            <a:r>
              <a:rPr lang="en-US" altLang="ko-KR" sz="1200" dirty="0"/>
              <a:t> 5, -8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esp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cfi_def_cfa_register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8(%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imull</a:t>
            </a:r>
            <a:r>
              <a:rPr lang="en-US" altLang="ko-KR" sz="1200" dirty="0"/>
              <a:t>	12(%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popl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cfi_restore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</a:t>
            </a:r>
            <a:r>
              <a:rPr lang="en-US" altLang="ko-KR" sz="1200" dirty="0"/>
              <a:t> 4, 4</a:t>
            </a:r>
          </a:p>
          <a:p>
            <a:r>
              <a:rPr lang="en-US" altLang="ko-KR" sz="1200" dirty="0"/>
              <a:t>	ret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cfi_endproc</a:t>
            </a:r>
            <a:endParaRPr lang="en-US" altLang="ko-KR" sz="1200" dirty="0"/>
          </a:p>
          <a:p>
            <a:r>
              <a:rPr lang="en-US" altLang="ko-KR" sz="1200" dirty="0"/>
              <a:t>LFE1: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곱 연산 수행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3979443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288DF3D-6832-4684-AE62-C68ABD03997E}"/>
              </a:ext>
            </a:extLst>
          </p:cNvPr>
          <p:cNvSpPr/>
          <p:nvPr/>
        </p:nvSpPr>
        <p:spPr>
          <a:xfrm>
            <a:off x="5433242" y="264237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5AB93F-5BFA-4D6E-96BD-F79E104A9533}"/>
              </a:ext>
            </a:extLst>
          </p:cNvPr>
          <p:cNvSpPr/>
          <p:nvPr/>
        </p:nvSpPr>
        <p:spPr>
          <a:xfrm>
            <a:off x="6221342" y="264237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52766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60442"/>
              </p:ext>
            </p:extLst>
          </p:nvPr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	.</a:t>
            </a:r>
            <a:r>
              <a:rPr lang="en-US" altLang="ko-KR" sz="1200" dirty="0" err="1"/>
              <a:t>globl</a:t>
            </a:r>
            <a:r>
              <a:rPr lang="en-US" altLang="ko-KR" sz="1200" dirty="0"/>
              <a:t>	_</a:t>
            </a:r>
            <a:r>
              <a:rPr lang="en-US" altLang="ko-KR" sz="1200" dirty="0" err="1"/>
              <a:t>mul</a:t>
            </a:r>
            <a:endParaRPr lang="en-US" altLang="ko-KR" sz="1200" dirty="0"/>
          </a:p>
          <a:p>
            <a:r>
              <a:rPr lang="en-US" altLang="ko-KR" sz="1200" dirty="0"/>
              <a:t>	.def	_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;	.</a:t>
            </a:r>
            <a:r>
              <a:rPr lang="en-US" altLang="ko-KR" sz="1200" dirty="0" err="1"/>
              <a:t>scl</a:t>
            </a:r>
            <a:r>
              <a:rPr lang="en-US" altLang="ko-KR" sz="1200" dirty="0"/>
              <a:t>	2;	.type	32;	.</a:t>
            </a:r>
            <a:r>
              <a:rPr lang="en-US" altLang="ko-KR" sz="1200" dirty="0" err="1"/>
              <a:t>endef</a:t>
            </a:r>
            <a:endParaRPr lang="en-US" altLang="ko-KR" sz="1200" dirty="0"/>
          </a:p>
          <a:p>
            <a:r>
              <a:rPr lang="en-US" altLang="ko-KR" sz="1200" dirty="0"/>
              <a:t>_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LFB1: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cfi_startproc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pushl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cfi_def_cfa_offset</a:t>
            </a:r>
            <a:r>
              <a:rPr lang="en-US" altLang="ko-KR" sz="1200" dirty="0"/>
              <a:t> 8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cfi_offset</a:t>
            </a:r>
            <a:r>
              <a:rPr lang="en-US" altLang="ko-KR" sz="1200" dirty="0"/>
              <a:t> 5, -8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esp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cfi_def_cfa_register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8(%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imull</a:t>
            </a:r>
            <a:r>
              <a:rPr lang="en-US" altLang="ko-KR" sz="1200" dirty="0"/>
              <a:t>	12(%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popl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cfi_restore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</a:t>
            </a:r>
            <a:r>
              <a:rPr lang="en-US" altLang="ko-KR" sz="1200" dirty="0"/>
              <a:t> 4, 4</a:t>
            </a:r>
          </a:p>
          <a:p>
            <a:r>
              <a:rPr lang="en-US" altLang="ko-KR" sz="1200" dirty="0"/>
              <a:t>	ret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cfi_endproc</a:t>
            </a:r>
            <a:endParaRPr lang="en-US" altLang="ko-KR" sz="1200" dirty="0"/>
          </a:p>
          <a:p>
            <a:r>
              <a:rPr lang="en-US" altLang="ko-KR" sz="1200" dirty="0"/>
              <a:t>LFE1: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Base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pointer</a:t>
            </a:r>
            <a:r>
              <a:rPr lang="ko-KR" altLang="en-US" sz="1200" dirty="0">
                <a:solidFill>
                  <a:schemeClr val="tx1"/>
                </a:solidFill>
              </a:rPr>
              <a:t> 회수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4160594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5AB93F-5BFA-4D6E-96BD-F79E104A9533}"/>
              </a:ext>
            </a:extLst>
          </p:cNvPr>
          <p:cNvSpPr/>
          <p:nvPr/>
        </p:nvSpPr>
        <p:spPr>
          <a:xfrm>
            <a:off x="6221342" y="2443974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C69376D-CFAC-43F9-A614-083340B2164F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25413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	.</a:t>
            </a:r>
            <a:r>
              <a:rPr lang="en-US" altLang="ko-KR" sz="1200" dirty="0" err="1"/>
              <a:t>globl</a:t>
            </a:r>
            <a:r>
              <a:rPr lang="en-US" altLang="ko-KR" sz="1200" dirty="0"/>
              <a:t>	_</a:t>
            </a:r>
            <a:r>
              <a:rPr lang="en-US" altLang="ko-KR" sz="1200" dirty="0" err="1"/>
              <a:t>mul</a:t>
            </a:r>
            <a:endParaRPr lang="en-US" altLang="ko-KR" sz="1200" dirty="0"/>
          </a:p>
          <a:p>
            <a:r>
              <a:rPr lang="en-US" altLang="ko-KR" sz="1200" dirty="0"/>
              <a:t>	.def	_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;	.</a:t>
            </a:r>
            <a:r>
              <a:rPr lang="en-US" altLang="ko-KR" sz="1200" dirty="0" err="1"/>
              <a:t>scl</a:t>
            </a:r>
            <a:r>
              <a:rPr lang="en-US" altLang="ko-KR" sz="1200" dirty="0"/>
              <a:t>	2;	.type	32;	.</a:t>
            </a:r>
            <a:r>
              <a:rPr lang="en-US" altLang="ko-KR" sz="1200" dirty="0" err="1"/>
              <a:t>endef</a:t>
            </a:r>
            <a:endParaRPr lang="en-US" altLang="ko-KR" sz="1200" dirty="0"/>
          </a:p>
          <a:p>
            <a:r>
              <a:rPr lang="en-US" altLang="ko-KR" sz="1200" dirty="0"/>
              <a:t>_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LFB1: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cfi_startproc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pushl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cfi_def_cfa_offset</a:t>
            </a:r>
            <a:r>
              <a:rPr lang="en-US" altLang="ko-KR" sz="1200" dirty="0"/>
              <a:t> 8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cfi_offset</a:t>
            </a:r>
            <a:r>
              <a:rPr lang="en-US" altLang="ko-KR" sz="1200" dirty="0"/>
              <a:t> 5, -8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esp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cfi_def_cfa_register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movl</a:t>
            </a:r>
            <a:r>
              <a:rPr lang="en-US" altLang="ko-KR" sz="1200" dirty="0"/>
              <a:t>	8(%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imull</a:t>
            </a:r>
            <a:r>
              <a:rPr lang="en-US" altLang="ko-KR" sz="1200" dirty="0"/>
              <a:t>	12(%</a:t>
            </a:r>
            <a:r>
              <a:rPr lang="en-US" altLang="ko-KR" sz="1200" dirty="0" err="1"/>
              <a:t>ebp</a:t>
            </a:r>
            <a:r>
              <a:rPr lang="en-US" altLang="ko-KR" sz="1200" dirty="0"/>
              <a:t>), %</a:t>
            </a:r>
            <a:r>
              <a:rPr lang="en-US" altLang="ko-KR" sz="1200" dirty="0" err="1"/>
              <a:t>eax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popl</a:t>
            </a:r>
            <a:r>
              <a:rPr lang="en-US" altLang="ko-KR" sz="1200" dirty="0"/>
              <a:t>	%</a:t>
            </a:r>
            <a:r>
              <a:rPr lang="en-US" altLang="ko-KR" sz="1200" dirty="0" err="1"/>
              <a:t>ebp</a:t>
            </a:r>
            <a:endParaRPr lang="en-US" altLang="ko-KR" sz="1200" dirty="0"/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cfi_restore</a:t>
            </a:r>
            <a:r>
              <a:rPr lang="en-US" altLang="ko-KR" sz="1200" dirty="0"/>
              <a:t> 5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cfi_def_cfa</a:t>
            </a:r>
            <a:r>
              <a:rPr lang="en-US" altLang="ko-KR" sz="1200" dirty="0"/>
              <a:t> 4, 4</a:t>
            </a:r>
          </a:p>
          <a:p>
            <a:r>
              <a:rPr lang="en-US" altLang="ko-KR" sz="1200" dirty="0"/>
              <a:t>	ret</a:t>
            </a:r>
          </a:p>
          <a:p>
            <a:r>
              <a:rPr lang="en-US" altLang="ko-KR" sz="1200" dirty="0"/>
              <a:t>	.</a:t>
            </a:r>
            <a:r>
              <a:rPr lang="en-US" altLang="ko-KR" sz="1200" dirty="0" err="1"/>
              <a:t>cfi_endproc</a:t>
            </a:r>
            <a:endParaRPr lang="en-US" altLang="ko-KR" sz="1200" dirty="0"/>
          </a:p>
          <a:p>
            <a:r>
              <a:rPr lang="en-US" altLang="ko-KR" sz="1200" dirty="0"/>
              <a:t>LFE1: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함수 실행 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4704059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5AB93F-5BFA-4D6E-96BD-F79E104A9533}"/>
              </a:ext>
            </a:extLst>
          </p:cNvPr>
          <p:cNvSpPr/>
          <p:nvPr/>
        </p:nvSpPr>
        <p:spPr>
          <a:xfrm>
            <a:off x="6221342" y="2443974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C69376D-CFAC-43F9-A614-083340B2164F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75633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73151"/>
              </p:ext>
            </p:extLst>
          </p:nvPr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(address)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 *ret </a:t>
            </a:r>
            <a:r>
              <a:rPr lang="ko-KR" altLang="en-US" sz="1200" dirty="0">
                <a:solidFill>
                  <a:schemeClr val="tx1"/>
                </a:solidFill>
              </a:rPr>
              <a:t>주소 가져오기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4876586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288DF3D-6832-4684-AE62-C68ABD03997E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5AB93F-5BFA-4D6E-96BD-F79E104A9533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62860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75985"/>
              </p:ext>
            </p:extLst>
          </p:nvPr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(address)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함수 수행 결과를 </a:t>
            </a:r>
            <a:r>
              <a:rPr lang="en-US" altLang="ko-KR" sz="1200" dirty="0">
                <a:solidFill>
                  <a:schemeClr val="tx1"/>
                </a:solidFill>
              </a:rPr>
              <a:t>ret</a:t>
            </a:r>
            <a:r>
              <a:rPr lang="ko-KR" altLang="en-US" sz="1200" dirty="0">
                <a:solidFill>
                  <a:schemeClr val="tx1"/>
                </a:solidFill>
              </a:rPr>
              <a:t>의 주소에 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5074989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288DF3D-6832-4684-AE62-C68ABD03997E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5AB93F-5BFA-4D6E-96BD-F79E104A9533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1926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862715"/>
              </p:ext>
            </p:extLst>
          </p:nvPr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(address)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main </a:t>
            </a:r>
            <a:r>
              <a:rPr lang="ko-KR" altLang="en-US" sz="1200" dirty="0">
                <a:solidFill>
                  <a:schemeClr val="tx1"/>
                </a:solidFill>
              </a:rPr>
              <a:t>함수의 </a:t>
            </a:r>
            <a:r>
              <a:rPr lang="ko-KR" altLang="en-US" sz="1200" dirty="0" err="1">
                <a:solidFill>
                  <a:schemeClr val="tx1"/>
                </a:solidFill>
              </a:rPr>
              <a:t>반환값으로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0 </a:t>
            </a:r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5256142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288DF3D-6832-4684-AE62-C68ABD03997E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5AB93F-5BFA-4D6E-96BD-F79E104A9533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9453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63018"/>
              </p:ext>
            </p:extLst>
          </p:nvPr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(address)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Base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pointer</a:t>
            </a:r>
            <a:r>
              <a:rPr lang="ko-KR" altLang="en-US" sz="1200" dirty="0">
                <a:solidFill>
                  <a:schemeClr val="tx1"/>
                </a:solidFill>
              </a:rPr>
              <a:t> 회수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5428667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288DF3D-6832-4684-AE62-C68ABD03997E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5AB93F-5BFA-4D6E-96BD-F79E104A9533}"/>
              </a:ext>
            </a:extLst>
          </p:cNvPr>
          <p:cNvSpPr/>
          <p:nvPr/>
        </p:nvSpPr>
        <p:spPr>
          <a:xfrm>
            <a:off x="5433240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8843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로컬 변수를 위한 공간 확보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2323201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E4579C64-F3EC-4CEE-853A-B023D1F0E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728792"/>
              </p:ext>
            </p:extLst>
          </p:nvPr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566BDAB-D54D-45CD-98D7-54E1B03D2670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572120B-E315-448B-8457-625877D2680F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89399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(address)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main</a:t>
            </a:r>
            <a:r>
              <a:rPr lang="ko-KR" altLang="en-US" sz="1200" dirty="0">
                <a:solidFill>
                  <a:schemeClr val="tx1"/>
                </a:solidFill>
              </a:rPr>
              <a:t> 함수 실행 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5989384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288DF3D-6832-4684-AE62-C68ABD03997E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5AB93F-5BFA-4D6E-96BD-F79E104A9533}"/>
              </a:ext>
            </a:extLst>
          </p:cNvPr>
          <p:cNvSpPr/>
          <p:nvPr/>
        </p:nvSpPr>
        <p:spPr>
          <a:xfrm>
            <a:off x="5433240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347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___main</a:t>
            </a:r>
            <a:r>
              <a:rPr lang="ko-KR" altLang="en-US" sz="1200" dirty="0">
                <a:solidFill>
                  <a:schemeClr val="tx1"/>
                </a:solidFill>
              </a:rPr>
              <a:t> 은 </a:t>
            </a:r>
            <a:r>
              <a:rPr lang="ko-KR" altLang="en-US" sz="1200" dirty="0" err="1">
                <a:solidFill>
                  <a:schemeClr val="tx1"/>
                </a:solidFill>
              </a:rPr>
              <a:t>비어있음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2512980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A9978EE0-88C1-4780-9A7C-AE8AD0DE1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728792"/>
              </p:ext>
            </p:extLst>
          </p:nvPr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AA5C849-0D5E-4171-AB6F-7798C9B96E5D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05FEB64-0E99-4FAD-A017-E8BE4804AF98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5465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61226"/>
              </p:ext>
            </p:extLst>
          </p:nvPr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29C00C1-A92D-4251-A208-6CBAC15BDFA0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 =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2685505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9DAA25D-127A-4D9B-A293-DB3DFAAFB60B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5244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04993"/>
              </p:ext>
            </p:extLst>
          </p:nvPr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b =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2875286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9F1174E-49C9-48D9-8491-D8E2B1F15F34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0FD6CA9-8F5B-4763-8A1A-BF16A51F4D5F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1017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36623"/>
              </p:ext>
            </p:extLst>
          </p:nvPr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/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c =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5;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3056437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95302A4-CB7E-4167-AD9E-91C1C67958D0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F482911-5CDC-47A2-ADB8-42D99ED9FDD8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1577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E18A49-E494-491E-AC8A-68DE0D506D26}"/>
              </a:ext>
            </a:extLst>
          </p:cNvPr>
          <p:cNvGraphicFramePr>
            <a:graphicFrameLocks noGrp="1"/>
          </p:cNvGraphicFramePr>
          <p:nvPr/>
        </p:nvGraphicFramePr>
        <p:xfrm>
          <a:off x="7009442" y="619822"/>
          <a:ext cx="183263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18">
                  <a:extLst>
                    <a:ext uri="{9D8B030D-6E8A-4147-A177-3AD203B41FA5}">
                      <a16:colId xmlns:a16="http://schemas.microsoft.com/office/drawing/2014/main" val="284010992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3659703792"/>
                    </a:ext>
                  </a:extLst>
                </a:gridCol>
              </a:tblGrid>
              <a:tr h="264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532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2848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45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4891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784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070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535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281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080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846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130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391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-48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06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2213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70093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99860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374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-68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786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78486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36559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980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4497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8922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6081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-96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815"/>
                  </a:ext>
                </a:extLst>
              </a:tr>
              <a:tr h="18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026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88C0F5-5D3B-468D-AD7F-A0C7535E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65638"/>
              </p:ext>
            </p:extLst>
          </p:nvPr>
        </p:nvGraphicFramePr>
        <p:xfrm>
          <a:off x="9129241" y="619822"/>
          <a:ext cx="2574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76">
                  <a:extLst>
                    <a:ext uri="{9D8B030D-6E8A-4147-A177-3AD203B41FA5}">
                      <a16:colId xmlns:a16="http://schemas.microsoft.com/office/drawing/2014/main" val="73711181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36472520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30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EAD35-8584-4AF4-B556-BAEF9DF9DA97}"/>
              </a:ext>
            </a:extLst>
          </p:cNvPr>
          <p:cNvSpPr/>
          <p:nvPr/>
        </p:nvSpPr>
        <p:spPr>
          <a:xfrm>
            <a:off x="133612" y="139627"/>
            <a:ext cx="3722396" cy="6578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	.</a:t>
            </a:r>
            <a:r>
              <a:rPr lang="ko-KR" altLang="en-US" sz="1200" dirty="0" err="1"/>
              <a:t>globl</a:t>
            </a:r>
            <a:r>
              <a:rPr lang="ko-KR" altLang="en-US" sz="1200" dirty="0"/>
              <a:t>  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   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; .</a:t>
            </a:r>
            <a:r>
              <a:rPr lang="ko-KR" altLang="en-US" sz="1200" dirty="0" err="1"/>
              <a:t>scl</a:t>
            </a:r>
            <a:r>
              <a:rPr lang="ko-KR" altLang="en-US" sz="1200" dirty="0"/>
              <a:t> 2; .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32; .</a:t>
            </a:r>
            <a:r>
              <a:rPr lang="ko-KR" altLang="en-US" sz="1200" dirty="0" err="1"/>
              <a:t>endef</a:t>
            </a:r>
            <a:endParaRPr lang="ko-KR" altLang="en-US" sz="1200" dirty="0"/>
          </a:p>
          <a:p>
            <a:r>
              <a:rPr lang="ko-KR" altLang="en-US" sz="1200" dirty="0"/>
              <a:t>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LFB2: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cfi_startproc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pushl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cfi_def_cfa_offset</a:t>
            </a:r>
            <a:r>
              <a:rPr lang="ko-KR" altLang="en-US" sz="1200" dirty="0"/>
              <a:t> 8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cfi_offset</a:t>
            </a:r>
            <a:r>
              <a:rPr lang="ko-KR" altLang="en-US" sz="1200" dirty="0"/>
              <a:t> 5, -8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, %</a:t>
            </a:r>
            <a:r>
              <a:rPr lang="ko-KR" altLang="en-US" sz="1200" dirty="0" err="1"/>
              <a:t>ebp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cfi_def_cfa_register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andl</a:t>
            </a:r>
            <a:r>
              <a:rPr lang="ko-KR" altLang="en-US" sz="1200" dirty="0"/>
              <a:t>	$-16,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subl</a:t>
            </a:r>
            <a:r>
              <a:rPr lang="ko-KR" altLang="en-US" sz="1200" dirty="0"/>
              <a:t>	$32, %</a:t>
            </a:r>
            <a:r>
              <a:rPr lang="ko-KR" altLang="en-US" sz="1200" dirty="0" err="1"/>
              <a:t>esp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___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$10, 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$5, 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20(%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4(%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28(%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	_</a:t>
            </a:r>
            <a:r>
              <a:rPr lang="ko-KR" altLang="en-US" sz="1200" dirty="0" err="1"/>
              <a:t>mul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16(%</a:t>
            </a:r>
            <a:r>
              <a:rPr lang="ko-KR" altLang="en-US" sz="1200" dirty="0" err="1"/>
              <a:t>esp</a:t>
            </a:r>
            <a:r>
              <a:rPr lang="ko-KR" altLang="en-US" sz="1200" dirty="0"/>
              <a:t>), %</a:t>
            </a:r>
            <a:r>
              <a:rPr lang="ko-KR" altLang="en-US" sz="1200" dirty="0" err="1"/>
              <a:t>edx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%</a:t>
            </a:r>
            <a:r>
              <a:rPr lang="ko-KR" altLang="en-US" sz="1200" dirty="0" err="1"/>
              <a:t>eax</a:t>
            </a:r>
            <a:r>
              <a:rPr lang="ko-KR" altLang="en-US" sz="1200" dirty="0"/>
              <a:t>, (%</a:t>
            </a:r>
            <a:r>
              <a:rPr lang="ko-KR" altLang="en-US" sz="1200" dirty="0" err="1"/>
              <a:t>edx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movl</a:t>
            </a:r>
            <a:r>
              <a:rPr lang="ko-KR" altLang="en-US" sz="1200" dirty="0"/>
              <a:t>	$0, %</a:t>
            </a:r>
            <a:r>
              <a:rPr lang="ko-KR" altLang="en-US" sz="1200" dirty="0" err="1"/>
              <a:t>eax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leave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cfi_restore</a:t>
            </a:r>
            <a:r>
              <a:rPr lang="ko-KR" altLang="en-US" sz="1200" dirty="0"/>
              <a:t> 5</a:t>
            </a:r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cfi_def_cfa</a:t>
            </a:r>
            <a:r>
              <a:rPr lang="ko-KR" altLang="en-US" sz="1200" dirty="0"/>
              <a:t> 4, 4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</a:t>
            </a:r>
            <a:endParaRPr lang="ko-KR" altLang="en-US" sz="1200" dirty="0"/>
          </a:p>
          <a:p>
            <a:r>
              <a:rPr lang="ko-KR" altLang="en-US" sz="1200" dirty="0"/>
              <a:t>	.</a:t>
            </a:r>
            <a:r>
              <a:rPr lang="ko-KR" altLang="en-US" sz="1200" dirty="0" err="1"/>
              <a:t>cfi_endproc</a:t>
            </a:r>
            <a:endParaRPr lang="ko-KR" altLang="en-US" sz="1200" dirty="0"/>
          </a:p>
          <a:p>
            <a:r>
              <a:rPr lang="ko-KR" altLang="en-US" sz="1200" dirty="0"/>
              <a:t>LFE2: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BFDCC-EC40-44A0-860F-4809DA118545}"/>
              </a:ext>
            </a:extLst>
          </p:cNvPr>
          <p:cNvSpPr/>
          <p:nvPr/>
        </p:nvSpPr>
        <p:spPr>
          <a:xfrm>
            <a:off x="4011283" y="139627"/>
            <a:ext cx="2886317" cy="34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add </a:t>
            </a:r>
            <a:r>
              <a:rPr lang="ko-KR" altLang="en-US" sz="1200" dirty="0">
                <a:solidFill>
                  <a:schemeClr val="tx1"/>
                </a:solidFill>
              </a:rPr>
              <a:t>함수를 위한 인자 세팅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87005-71CC-4AE8-B22C-FFDC5DF277EA}"/>
              </a:ext>
            </a:extLst>
          </p:cNvPr>
          <p:cNvSpPr/>
          <p:nvPr/>
        </p:nvSpPr>
        <p:spPr>
          <a:xfrm>
            <a:off x="207035" y="3246218"/>
            <a:ext cx="3588588" cy="224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1C18D79-E307-49DF-8F32-DBCF3BBE0641}"/>
              </a:ext>
            </a:extLst>
          </p:cNvPr>
          <p:cNvSpPr/>
          <p:nvPr/>
        </p:nvSpPr>
        <p:spPr>
          <a:xfrm>
            <a:off x="6221341" y="71741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ebp</a:t>
            </a:r>
            <a:endParaRPr lang="en-US" altLang="ko-KR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DEC4F28-0543-416E-94CE-456C3BC2FFA0}"/>
              </a:ext>
            </a:extLst>
          </p:cNvPr>
          <p:cNvSpPr/>
          <p:nvPr/>
        </p:nvSpPr>
        <p:spPr>
          <a:xfrm>
            <a:off x="6221342" y="2435348"/>
            <a:ext cx="771147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%</a:t>
            </a:r>
            <a:r>
              <a:rPr lang="en-US" altLang="ko-KR" sz="1400" dirty="0" err="1"/>
              <a:t>esp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4429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10730</Words>
  <Application>Microsoft Office PowerPoint</Application>
  <PresentationFormat>와이드스크린</PresentationFormat>
  <Paragraphs>2669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2. C 서브루틴 코드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박찬정</dc:creator>
  <cp:lastModifiedBy>박찬정</cp:lastModifiedBy>
  <cp:revision>1</cp:revision>
  <dcterms:created xsi:type="dcterms:W3CDTF">2022-04-12T08:18:01Z</dcterms:created>
  <dcterms:modified xsi:type="dcterms:W3CDTF">2022-04-26T05:16:57Z</dcterms:modified>
</cp:coreProperties>
</file>